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9"/>
  </p:notesMasterIdLst>
  <p:sldIdLst>
    <p:sldId id="265" r:id="rId5"/>
    <p:sldId id="264" r:id="rId6"/>
    <p:sldId id="260" r:id="rId7"/>
    <p:sldId id="266" r:id="rId8"/>
  </p:sldIdLst>
  <p:sldSz cx="142557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72F"/>
    <a:srgbClr val="D55A48"/>
    <a:srgbClr val="9E5356"/>
    <a:srgbClr val="004494"/>
    <a:srgbClr val="4472C4"/>
    <a:srgbClr val="FFFFFF"/>
    <a:srgbClr val="1E8077"/>
    <a:srgbClr val="D65A49"/>
    <a:srgbClr val="6BDFD7"/>
    <a:srgbClr val="219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F713F-F2BE-4039-A41D-D5907A1393DA}" v="1061" dt="2024-05-16T00:00:57.443"/>
    <p1510:client id="{B19DB536-AA71-49FE-B2C4-7EC2F0631E3B}" vWet="2" dt="2024-05-15T23:26:18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125" autoAdjust="0"/>
  </p:normalViewPr>
  <p:slideViewPr>
    <p:cSldViewPr snapToGrid="0">
      <p:cViewPr>
        <p:scale>
          <a:sx n="33" d="100"/>
          <a:sy n="33" d="100"/>
        </p:scale>
        <p:origin x="1444" y="-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LEGO GALAN Sandra (REFORM)" userId="9841a2bd-6450-43e5-b107-1f7e6fa41194" providerId="ADAL" clId="{711EDCB7-8B48-4DF5-A5CF-061DFBEC49C5}"/>
    <pc:docChg chg="modSld">
      <pc:chgData name="GALLEGO GALAN Sandra (REFORM)" userId="9841a2bd-6450-43e5-b107-1f7e6fa41194" providerId="ADAL" clId="{711EDCB7-8B48-4DF5-A5CF-061DFBEC49C5}" dt="2024-05-15T10:19:33.079" v="21" actId="20577"/>
      <pc:docMkLst>
        <pc:docMk/>
      </pc:docMkLst>
      <pc:sldChg chg="modSp mod">
        <pc:chgData name="GALLEGO GALAN Sandra (REFORM)" userId="9841a2bd-6450-43e5-b107-1f7e6fa41194" providerId="ADAL" clId="{711EDCB7-8B48-4DF5-A5CF-061DFBEC49C5}" dt="2024-05-15T10:18:20.420" v="0" actId="20577"/>
        <pc:sldMkLst>
          <pc:docMk/>
          <pc:sldMk cId="1007923210" sldId="260"/>
        </pc:sldMkLst>
        <pc:spChg chg="mod">
          <ac:chgData name="GALLEGO GALAN Sandra (REFORM)" userId="9841a2bd-6450-43e5-b107-1f7e6fa41194" providerId="ADAL" clId="{711EDCB7-8B48-4DF5-A5CF-061DFBEC49C5}" dt="2024-05-15T10:18:20.420" v="0" actId="20577"/>
          <ac:spMkLst>
            <pc:docMk/>
            <pc:sldMk cId="1007923210" sldId="260"/>
            <ac:spMk id="3" creationId="{9C45C2A0-3489-DEFC-3C2D-77D76C9DB55B}"/>
          </ac:spMkLst>
        </pc:spChg>
      </pc:sldChg>
      <pc:sldChg chg="modSp">
        <pc:chgData name="GALLEGO GALAN Sandra (REFORM)" userId="9841a2bd-6450-43e5-b107-1f7e6fa41194" providerId="ADAL" clId="{711EDCB7-8B48-4DF5-A5CF-061DFBEC49C5}" dt="2024-05-15T10:19:17.321" v="20" actId="20577"/>
        <pc:sldMkLst>
          <pc:docMk/>
          <pc:sldMk cId="3296659006" sldId="264"/>
        </pc:sldMkLst>
        <pc:graphicFrameChg chg="mod">
          <ac:chgData name="GALLEGO GALAN Sandra (REFORM)" userId="9841a2bd-6450-43e5-b107-1f7e6fa41194" providerId="ADAL" clId="{711EDCB7-8B48-4DF5-A5CF-061DFBEC49C5}" dt="2024-05-15T10:19:17.321" v="20" actId="20577"/>
          <ac:graphicFrameMkLst>
            <pc:docMk/>
            <pc:sldMk cId="3296659006" sldId="264"/>
            <ac:graphicFrameMk id="10" creationId="{40AC336F-B8D6-1681-9C20-9F7029C0AFFC}"/>
          </ac:graphicFrameMkLst>
        </pc:graphicFrameChg>
      </pc:sldChg>
      <pc:sldChg chg="modSp mod">
        <pc:chgData name="GALLEGO GALAN Sandra (REFORM)" userId="9841a2bd-6450-43e5-b107-1f7e6fa41194" providerId="ADAL" clId="{711EDCB7-8B48-4DF5-A5CF-061DFBEC49C5}" dt="2024-05-15T10:19:33.079" v="21" actId="20577"/>
        <pc:sldMkLst>
          <pc:docMk/>
          <pc:sldMk cId="2376256137" sldId="265"/>
        </pc:sldMkLst>
        <pc:spChg chg="mod">
          <ac:chgData name="GALLEGO GALAN Sandra (REFORM)" userId="9841a2bd-6450-43e5-b107-1f7e6fa41194" providerId="ADAL" clId="{711EDCB7-8B48-4DF5-A5CF-061DFBEC49C5}" dt="2024-05-15T10:19:33.079" v="21" actId="20577"/>
          <ac:spMkLst>
            <pc:docMk/>
            <pc:sldMk cId="2376256137" sldId="265"/>
            <ac:spMk id="4" creationId="{15FD407B-58BD-7078-F66E-7B62735726AA}"/>
          </ac:spMkLst>
        </pc:spChg>
      </pc:sldChg>
    </pc:docChg>
  </pc:docChgLst>
  <pc:docChgLst>
    <pc:chgData name="GIACOLETTO Thomas (REFORM)" userId="93a6d788-504b-4adf-9d46-0dfe0e0965cf" providerId="ADAL" clId="{691F713F-F2BE-4039-A41D-D5907A1393DA}"/>
    <pc:docChg chg="undo redo custSel addSld modSld">
      <pc:chgData name="GIACOLETTO Thomas (REFORM)" userId="93a6d788-504b-4adf-9d46-0dfe0e0965cf" providerId="ADAL" clId="{691F713F-F2BE-4039-A41D-D5907A1393DA}" dt="2024-05-16T12:05:53.766" v="2170" actId="20577"/>
      <pc:docMkLst>
        <pc:docMk/>
      </pc:docMkLst>
      <pc:sldChg chg="modSp mod">
        <pc:chgData name="GIACOLETTO Thomas (REFORM)" userId="93a6d788-504b-4adf-9d46-0dfe0e0965cf" providerId="ADAL" clId="{691F713F-F2BE-4039-A41D-D5907A1393DA}" dt="2024-05-15T23:59:15.550" v="2100" actId="20577"/>
        <pc:sldMkLst>
          <pc:docMk/>
          <pc:sldMk cId="1007923210" sldId="260"/>
        </pc:sldMkLst>
        <pc:spChg chg="mod">
          <ac:chgData name="GIACOLETTO Thomas (REFORM)" userId="93a6d788-504b-4adf-9d46-0dfe0e0965cf" providerId="ADAL" clId="{691F713F-F2BE-4039-A41D-D5907A1393DA}" dt="2024-05-15T23:59:15.550" v="2100" actId="20577"/>
          <ac:spMkLst>
            <pc:docMk/>
            <pc:sldMk cId="1007923210" sldId="260"/>
            <ac:spMk id="3" creationId="{9C45C2A0-3489-DEFC-3C2D-77D76C9DB55B}"/>
          </ac:spMkLst>
        </pc:spChg>
      </pc:sldChg>
      <pc:sldChg chg="addSp delSp modSp mod modNotesTx">
        <pc:chgData name="GIACOLETTO Thomas (REFORM)" userId="93a6d788-504b-4adf-9d46-0dfe0e0965cf" providerId="ADAL" clId="{691F713F-F2BE-4039-A41D-D5907A1393DA}" dt="2024-05-15T23:19:05.162" v="1143" actId="20577"/>
        <pc:sldMkLst>
          <pc:docMk/>
          <pc:sldMk cId="3296659006" sldId="264"/>
        </pc:sldMkLst>
        <pc:spChg chg="add del">
          <ac:chgData name="GIACOLETTO Thomas (REFORM)" userId="93a6d788-504b-4adf-9d46-0dfe0e0965cf" providerId="ADAL" clId="{691F713F-F2BE-4039-A41D-D5907A1393DA}" dt="2024-05-14T14:44:37.987" v="7" actId="478"/>
          <ac:spMkLst>
            <pc:docMk/>
            <pc:sldMk cId="3296659006" sldId="264"/>
            <ac:spMk id="2" creationId="{F14695AC-6749-AC2D-DDF9-E630501D977E}"/>
          </ac:spMkLst>
        </pc:spChg>
        <pc:spChg chg="add del mod">
          <ac:chgData name="GIACOLETTO Thomas (REFORM)" userId="93a6d788-504b-4adf-9d46-0dfe0e0965cf" providerId="ADAL" clId="{691F713F-F2BE-4039-A41D-D5907A1393DA}" dt="2024-05-14T19:15:00.354" v="592" actId="207"/>
          <ac:spMkLst>
            <pc:docMk/>
            <pc:sldMk cId="3296659006" sldId="264"/>
            <ac:spMk id="4" creationId="{8BE687FC-35F4-D608-5F81-1136A2500974}"/>
          </ac:spMkLst>
        </pc:spChg>
        <pc:spChg chg="add del mod">
          <ac:chgData name="GIACOLETTO Thomas (REFORM)" userId="93a6d788-504b-4adf-9d46-0dfe0e0965cf" providerId="ADAL" clId="{691F713F-F2BE-4039-A41D-D5907A1393DA}" dt="2024-05-14T14:44:37.987" v="7" actId="478"/>
          <ac:spMkLst>
            <pc:docMk/>
            <pc:sldMk cId="3296659006" sldId="264"/>
            <ac:spMk id="6" creationId="{64816F2E-77A1-E874-D16E-A25713CC3F12}"/>
          </ac:spMkLst>
        </pc:spChg>
        <pc:spChg chg="add del">
          <ac:chgData name="GIACOLETTO Thomas (REFORM)" userId="93a6d788-504b-4adf-9d46-0dfe0e0965cf" providerId="ADAL" clId="{691F713F-F2BE-4039-A41D-D5907A1393DA}" dt="2024-05-14T14:44:40.443" v="8" actId="478"/>
          <ac:spMkLst>
            <pc:docMk/>
            <pc:sldMk cId="3296659006" sldId="264"/>
            <ac:spMk id="8" creationId="{7F9B5EB2-4697-A27A-CF21-6D80AA531EF1}"/>
          </ac:spMkLst>
        </pc:spChg>
        <pc:graphicFrameChg chg="add del mod">
          <ac:chgData name="GIACOLETTO Thomas (REFORM)" userId="93a6d788-504b-4adf-9d46-0dfe0e0965cf" providerId="ADAL" clId="{691F713F-F2BE-4039-A41D-D5907A1393DA}" dt="2024-05-15T23:19:05.162" v="1143" actId="20577"/>
          <ac:graphicFrameMkLst>
            <pc:docMk/>
            <pc:sldMk cId="3296659006" sldId="264"/>
            <ac:graphicFrameMk id="10" creationId="{40AC336F-B8D6-1681-9C20-9F7029C0AFFC}"/>
          </ac:graphicFrameMkLst>
        </pc:graphicFrameChg>
        <pc:picChg chg="add del">
          <ac:chgData name="GIACOLETTO Thomas (REFORM)" userId="93a6d788-504b-4adf-9d46-0dfe0e0965cf" providerId="ADAL" clId="{691F713F-F2BE-4039-A41D-D5907A1393DA}" dt="2024-05-14T14:44:37.987" v="7" actId="478"/>
          <ac:picMkLst>
            <pc:docMk/>
            <pc:sldMk cId="3296659006" sldId="264"/>
            <ac:picMk id="5" creationId="{215484B5-3595-D02F-DBA1-487770E20D96}"/>
          </ac:picMkLst>
        </pc:picChg>
      </pc:sldChg>
      <pc:sldChg chg="modSp mod modNotesTx">
        <pc:chgData name="GIACOLETTO Thomas (REFORM)" userId="93a6d788-504b-4adf-9d46-0dfe0e0965cf" providerId="ADAL" clId="{691F713F-F2BE-4039-A41D-D5907A1393DA}" dt="2024-05-16T12:05:53.766" v="2170" actId="20577"/>
        <pc:sldMkLst>
          <pc:docMk/>
          <pc:sldMk cId="2376256137" sldId="265"/>
        </pc:sldMkLst>
        <pc:spChg chg="mod">
          <ac:chgData name="GIACOLETTO Thomas (REFORM)" userId="93a6d788-504b-4adf-9d46-0dfe0e0965cf" providerId="ADAL" clId="{691F713F-F2BE-4039-A41D-D5907A1393DA}" dt="2024-05-16T12:05:53.766" v="2170" actId="20577"/>
          <ac:spMkLst>
            <pc:docMk/>
            <pc:sldMk cId="2376256137" sldId="265"/>
            <ac:spMk id="4" creationId="{15FD407B-58BD-7078-F66E-7B62735726AA}"/>
          </ac:spMkLst>
        </pc:spChg>
      </pc:sldChg>
      <pc:sldChg chg="modSp add mod modNotesTx">
        <pc:chgData name="GIACOLETTO Thomas (REFORM)" userId="93a6d788-504b-4adf-9d46-0dfe0e0965cf" providerId="ADAL" clId="{691F713F-F2BE-4039-A41D-D5907A1393DA}" dt="2024-05-16T00:00:57.443" v="2168" actId="6549"/>
        <pc:sldMkLst>
          <pc:docMk/>
          <pc:sldMk cId="1095390654" sldId="266"/>
        </pc:sldMkLst>
        <pc:spChg chg="mod">
          <ac:chgData name="GIACOLETTO Thomas (REFORM)" userId="93a6d788-504b-4adf-9d46-0dfe0e0965cf" providerId="ADAL" clId="{691F713F-F2BE-4039-A41D-D5907A1393DA}" dt="2024-05-16T00:00:57.443" v="2168" actId="6549"/>
          <ac:spMkLst>
            <pc:docMk/>
            <pc:sldMk cId="1095390654" sldId="266"/>
            <ac:spMk id="3" creationId="{9C45C2A0-3489-DEFC-3C2D-77D76C9DB55B}"/>
          </ac:spMkLst>
        </pc:spChg>
      </pc:sldChg>
    </pc:docChg>
  </pc:docChgLst>
  <pc:docChgLst>
    <pc:chgData name="GALLEGO GALAN Sandra (REFORM)" userId="9841a2bd-6450-43e5-b107-1f7e6fa41194" providerId="ADAL" clId="{63007B15-B3CC-437F-8F36-E5EFA07C1102}"/>
    <pc:docChg chg="modSld">
      <pc:chgData name="GALLEGO GALAN Sandra (REFORM)" userId="9841a2bd-6450-43e5-b107-1f7e6fa41194" providerId="ADAL" clId="{63007B15-B3CC-437F-8F36-E5EFA07C1102}" dt="2024-05-14T13:27:55.898" v="0" actId="1076"/>
      <pc:docMkLst>
        <pc:docMk/>
      </pc:docMkLst>
      <pc:sldChg chg="modSp mod">
        <pc:chgData name="GALLEGO GALAN Sandra (REFORM)" userId="9841a2bd-6450-43e5-b107-1f7e6fa41194" providerId="ADAL" clId="{63007B15-B3CC-437F-8F36-E5EFA07C1102}" dt="2024-05-14T13:27:55.898" v="0" actId="1076"/>
        <pc:sldMkLst>
          <pc:docMk/>
          <pc:sldMk cId="3296659006" sldId="264"/>
        </pc:sldMkLst>
        <pc:graphicFrameChg chg="mod">
          <ac:chgData name="GALLEGO GALAN Sandra (REFORM)" userId="9841a2bd-6450-43e5-b107-1f7e6fa41194" providerId="ADAL" clId="{63007B15-B3CC-437F-8F36-E5EFA07C1102}" dt="2024-05-14T13:27:55.898" v="0" actId="1076"/>
          <ac:graphicFrameMkLst>
            <pc:docMk/>
            <pc:sldMk cId="3296659006" sldId="264"/>
            <ac:graphicFrameMk id="10" creationId="{40AC336F-B8D6-1681-9C20-9F7029C0AFFC}"/>
          </ac:graphicFrameMkLst>
        </pc:graphicFrameChg>
      </pc:sldChg>
    </pc:docChg>
  </pc:docChgLst>
  <pc:docChgLst>
    <pc:chgData name="SHOYLEKOVA Mina (REFORM)" userId="b4168284-0ace-41d0-8049-10592f1d2cfc" providerId="ADAL" clId="{41632D3E-F0AD-405C-84B0-456DA4C6ADA4}"/>
    <pc:docChg chg="modSld">
      <pc:chgData name="SHOYLEKOVA Mina (REFORM)" userId="b4168284-0ace-41d0-8049-10592f1d2cfc" providerId="ADAL" clId="{41632D3E-F0AD-405C-84B0-456DA4C6ADA4}" dt="2024-05-09T09:49:37.351" v="0"/>
      <pc:docMkLst>
        <pc:docMk/>
      </pc:docMkLst>
      <pc:sldChg chg="modSp mod">
        <pc:chgData name="SHOYLEKOVA Mina (REFORM)" userId="b4168284-0ace-41d0-8049-10592f1d2cfc" providerId="ADAL" clId="{41632D3E-F0AD-405C-84B0-456DA4C6ADA4}" dt="2024-05-09T09:49:37.351" v="0"/>
        <pc:sldMkLst>
          <pc:docMk/>
          <pc:sldMk cId="350826983" sldId="262"/>
        </pc:sldMkLst>
        <pc:spChg chg="mod">
          <ac:chgData name="SHOYLEKOVA Mina (REFORM)" userId="b4168284-0ace-41d0-8049-10592f1d2cfc" providerId="ADAL" clId="{41632D3E-F0AD-405C-84B0-456DA4C6ADA4}" dt="2024-05-09T09:49:37.351" v="0"/>
          <ac:spMkLst>
            <pc:docMk/>
            <pc:sldMk cId="350826983" sldId="262"/>
            <ac:spMk id="3" creationId="{BB52235B-C643-BEB3-5EA9-C0DD62650AB3}"/>
          </ac:spMkLst>
        </pc:spChg>
      </pc:sldChg>
    </pc:docChg>
  </pc:docChgLst>
  <pc:docChgLst>
    <pc:chgData name="SHOYLEKOVA Mina (REFORM)" userId="S::mina.shoylekova@ec.europa.eu::b4168284-0ace-41d0-8049-10592f1d2cfc" providerId="AD" clId="Web-{5D8A8203-02F1-EAC1-EA1C-19AB525F4142}"/>
    <pc:docChg chg="modSld">
      <pc:chgData name="SHOYLEKOVA Mina (REFORM)" userId="S::mina.shoylekova@ec.europa.eu::b4168284-0ace-41d0-8049-10592f1d2cfc" providerId="AD" clId="Web-{5D8A8203-02F1-EAC1-EA1C-19AB525F4142}" dt="2024-05-14T11:04:17.041" v="41" actId="20577"/>
      <pc:docMkLst>
        <pc:docMk/>
      </pc:docMkLst>
      <pc:sldChg chg="modSp">
        <pc:chgData name="SHOYLEKOVA Mina (REFORM)" userId="S::mina.shoylekova@ec.europa.eu::b4168284-0ace-41d0-8049-10592f1d2cfc" providerId="AD" clId="Web-{5D8A8203-02F1-EAC1-EA1C-19AB525F4142}" dt="2024-05-14T11:04:17.041" v="41" actId="20577"/>
        <pc:sldMkLst>
          <pc:docMk/>
          <pc:sldMk cId="3153409525" sldId="258"/>
        </pc:sldMkLst>
        <pc:spChg chg="mod">
          <ac:chgData name="SHOYLEKOVA Mina (REFORM)" userId="S::mina.shoylekova@ec.europa.eu::b4168284-0ace-41d0-8049-10592f1d2cfc" providerId="AD" clId="Web-{5D8A8203-02F1-EAC1-EA1C-19AB525F4142}" dt="2024-05-14T11:04:17.041" v="41" actId="20577"/>
          <ac:spMkLst>
            <pc:docMk/>
            <pc:sldMk cId="3153409525" sldId="258"/>
            <ac:spMk id="3" creationId="{4E857006-9B02-D884-4AD9-6DA8BDAB6205}"/>
          </ac:spMkLst>
        </pc:spChg>
      </pc:sldChg>
    </pc:docChg>
  </pc:docChgLst>
  <pc:docChgLst>
    <pc:chgData name="SHOYLEKOVA Mina (REFORM)" userId="b4168284-0ace-41d0-8049-10592f1d2cfc" providerId="ADAL" clId="{210CC6DA-DA0C-4531-977B-472C07B33A89}"/>
    <pc:docChg chg="custSel modSld">
      <pc:chgData name="SHOYLEKOVA Mina (REFORM)" userId="b4168284-0ace-41d0-8049-10592f1d2cfc" providerId="ADAL" clId="{210CC6DA-DA0C-4531-977B-472C07B33A89}" dt="2024-05-06T22:02:17.027" v="5" actId="1076"/>
      <pc:docMkLst>
        <pc:docMk/>
      </pc:docMkLst>
      <pc:sldChg chg="modSp mod">
        <pc:chgData name="SHOYLEKOVA Mina (REFORM)" userId="b4168284-0ace-41d0-8049-10592f1d2cfc" providerId="ADAL" clId="{210CC6DA-DA0C-4531-977B-472C07B33A89}" dt="2024-05-06T22:02:17.027" v="5" actId="1076"/>
        <pc:sldMkLst>
          <pc:docMk/>
          <pc:sldMk cId="2941798912" sldId="259"/>
        </pc:sldMkLst>
        <pc:spChg chg="mod">
          <ac:chgData name="SHOYLEKOVA Mina (REFORM)" userId="b4168284-0ace-41d0-8049-10592f1d2cfc" providerId="ADAL" clId="{210CC6DA-DA0C-4531-977B-472C07B33A89}" dt="2024-05-06T22:02:17.027" v="5" actId="1076"/>
          <ac:spMkLst>
            <pc:docMk/>
            <pc:sldMk cId="2941798912" sldId="259"/>
            <ac:spMk id="3" creationId="{BB52235B-C643-BEB3-5EA9-C0DD62650AB3}"/>
          </ac:spMkLst>
        </pc:spChg>
      </pc:sldChg>
    </pc:docChg>
  </pc:docChgLst>
  <pc:docChgLst>
    <pc:chgData name="GIACOLETTO Thomas (REFORM)" userId="93a6d788-504b-4adf-9d46-0dfe0e0965cf" providerId="ADAL" clId="{C69BAFBA-44C0-4D25-9EBD-68445EA281AE}"/>
    <pc:docChg chg="undo redo custSel addSld delSld modSld">
      <pc:chgData name="GIACOLETTO Thomas (REFORM)" userId="93a6d788-504b-4adf-9d46-0dfe0e0965cf" providerId="ADAL" clId="{C69BAFBA-44C0-4D25-9EBD-68445EA281AE}" dt="2024-05-14T14:06:34.544" v="180" actId="20577"/>
      <pc:docMkLst>
        <pc:docMk/>
      </pc:docMkLst>
      <pc:sldChg chg="del">
        <pc:chgData name="GIACOLETTO Thomas (REFORM)" userId="93a6d788-504b-4adf-9d46-0dfe0e0965cf" providerId="ADAL" clId="{C69BAFBA-44C0-4D25-9EBD-68445EA281AE}" dt="2024-05-14T12:43:25.394" v="128" actId="47"/>
        <pc:sldMkLst>
          <pc:docMk/>
          <pc:sldMk cId="3153409525" sldId="258"/>
        </pc:sldMkLst>
      </pc:sldChg>
      <pc:sldChg chg="del">
        <pc:chgData name="GIACOLETTO Thomas (REFORM)" userId="93a6d788-504b-4adf-9d46-0dfe0e0965cf" providerId="ADAL" clId="{C69BAFBA-44C0-4D25-9EBD-68445EA281AE}" dt="2024-05-14T12:53:17.904" v="178" actId="2696"/>
        <pc:sldMkLst>
          <pc:docMk/>
          <pc:sldMk cId="350826983" sldId="262"/>
        </pc:sldMkLst>
      </pc:sldChg>
      <pc:sldChg chg="modSp add del mod">
        <pc:chgData name="GIACOLETTO Thomas (REFORM)" userId="93a6d788-504b-4adf-9d46-0dfe0e0965cf" providerId="ADAL" clId="{C69BAFBA-44C0-4D25-9EBD-68445EA281AE}" dt="2024-05-14T12:43:25.394" v="128" actId="47"/>
        <pc:sldMkLst>
          <pc:docMk/>
          <pc:sldMk cId="4146923541" sldId="263"/>
        </pc:sldMkLst>
        <pc:spChg chg="mod">
          <ac:chgData name="GIACOLETTO Thomas (REFORM)" userId="93a6d788-504b-4adf-9d46-0dfe0e0965cf" providerId="ADAL" clId="{C69BAFBA-44C0-4D25-9EBD-68445EA281AE}" dt="2024-05-14T11:33:19.658" v="41" actId="20577"/>
          <ac:spMkLst>
            <pc:docMk/>
            <pc:sldMk cId="4146923541" sldId="263"/>
            <ac:spMk id="3" creationId="{4E857006-9B02-D884-4AD9-6DA8BDAB6205}"/>
          </ac:spMkLst>
        </pc:spChg>
      </pc:sldChg>
      <pc:sldChg chg="addSp delSp modSp add mod modNotesTx">
        <pc:chgData name="GIACOLETTO Thomas (REFORM)" userId="93a6d788-504b-4adf-9d46-0dfe0e0965cf" providerId="ADAL" clId="{C69BAFBA-44C0-4D25-9EBD-68445EA281AE}" dt="2024-05-14T14:06:25.256" v="179" actId="20577"/>
        <pc:sldMkLst>
          <pc:docMk/>
          <pc:sldMk cId="3296659006" sldId="264"/>
        </pc:sldMkLst>
        <pc:spChg chg="add del mod">
          <ac:chgData name="GIACOLETTO Thomas (REFORM)" userId="93a6d788-504b-4adf-9d46-0dfe0e0965cf" providerId="ADAL" clId="{C69BAFBA-44C0-4D25-9EBD-68445EA281AE}" dt="2024-05-14T11:35:43.150" v="98" actId="12084"/>
          <ac:spMkLst>
            <pc:docMk/>
            <pc:sldMk cId="3296659006" sldId="264"/>
            <ac:spMk id="3" creationId="{4E857006-9B02-D884-4AD9-6DA8BDAB6205}"/>
          </ac:spMkLst>
        </pc:spChg>
        <pc:graphicFrameChg chg="add del mod modGraphic">
          <ac:chgData name="GIACOLETTO Thomas (REFORM)" userId="93a6d788-504b-4adf-9d46-0dfe0e0965cf" providerId="ADAL" clId="{C69BAFBA-44C0-4D25-9EBD-68445EA281AE}" dt="2024-05-14T11:34:18.330" v="59" actId="478"/>
          <ac:graphicFrameMkLst>
            <pc:docMk/>
            <pc:sldMk cId="3296659006" sldId="264"/>
            <ac:graphicFrameMk id="6" creationId="{65D4F016-F9E4-EB6D-AE6B-557674B8FEE6}"/>
          </ac:graphicFrameMkLst>
        </pc:graphicFrameChg>
        <pc:graphicFrameChg chg="add del mod">
          <ac:chgData name="GIACOLETTO Thomas (REFORM)" userId="93a6d788-504b-4adf-9d46-0dfe0e0965cf" providerId="ADAL" clId="{C69BAFBA-44C0-4D25-9EBD-68445EA281AE}" dt="2024-05-14T11:34:50.960" v="64" actId="12084"/>
          <ac:graphicFrameMkLst>
            <pc:docMk/>
            <pc:sldMk cId="3296659006" sldId="264"/>
            <ac:graphicFrameMk id="7" creationId="{C9ED9F72-E7A0-EB80-021D-D10A2EAC4AF2}"/>
          </ac:graphicFrameMkLst>
        </pc:graphicFrameChg>
        <pc:graphicFrameChg chg="add del mod">
          <ac:chgData name="GIACOLETTO Thomas (REFORM)" userId="93a6d788-504b-4adf-9d46-0dfe0e0965cf" providerId="ADAL" clId="{C69BAFBA-44C0-4D25-9EBD-68445EA281AE}" dt="2024-05-14T11:35:38.014" v="97" actId="12084"/>
          <ac:graphicFrameMkLst>
            <pc:docMk/>
            <pc:sldMk cId="3296659006" sldId="264"/>
            <ac:graphicFrameMk id="9" creationId="{5261A713-7018-8F34-2D72-5CDE473D97F4}"/>
          </ac:graphicFrameMkLst>
        </pc:graphicFrameChg>
        <pc:graphicFrameChg chg="add mod">
          <ac:chgData name="GIACOLETTO Thomas (REFORM)" userId="93a6d788-504b-4adf-9d46-0dfe0e0965cf" providerId="ADAL" clId="{C69BAFBA-44C0-4D25-9EBD-68445EA281AE}" dt="2024-05-14T12:41:40.150" v="127" actId="12"/>
          <ac:graphicFrameMkLst>
            <pc:docMk/>
            <pc:sldMk cId="3296659006" sldId="264"/>
            <ac:graphicFrameMk id="10" creationId="{40AC336F-B8D6-1681-9C20-9F7029C0AFFC}"/>
          </ac:graphicFrameMkLst>
        </pc:graphicFrameChg>
      </pc:sldChg>
      <pc:sldChg chg="modSp add mod modNotesTx">
        <pc:chgData name="GIACOLETTO Thomas (REFORM)" userId="93a6d788-504b-4adf-9d46-0dfe0e0965cf" providerId="ADAL" clId="{C69BAFBA-44C0-4D25-9EBD-68445EA281AE}" dt="2024-05-14T14:06:34.544" v="180" actId="20577"/>
        <pc:sldMkLst>
          <pc:docMk/>
          <pc:sldMk cId="2376256137" sldId="265"/>
        </pc:sldMkLst>
        <pc:spChg chg="mod">
          <ac:chgData name="GIACOLETTO Thomas (REFORM)" userId="93a6d788-504b-4adf-9d46-0dfe0e0965cf" providerId="ADAL" clId="{C69BAFBA-44C0-4D25-9EBD-68445EA281AE}" dt="2024-05-14T12:50:42.303" v="177" actId="20577"/>
          <ac:spMkLst>
            <pc:docMk/>
            <pc:sldMk cId="2376256137" sldId="265"/>
            <ac:spMk id="4" creationId="{15FD407B-58BD-7078-F66E-7B62735726AA}"/>
          </ac:spMkLst>
        </pc:spChg>
      </pc:sldChg>
    </pc:docChg>
  </pc:docChgLst>
  <pc:docChgLst>
    <pc:chgData name="SHOYLEKOVA Mina (REFORM)" userId="b4168284-0ace-41d0-8049-10592f1d2cfc" providerId="ADAL" clId="{FD475FE5-C1ED-4A60-B12C-363C22F16451}"/>
    <pc:docChg chg="undo custSel addSld modSld">
      <pc:chgData name="SHOYLEKOVA Mina (REFORM)" userId="b4168284-0ace-41d0-8049-10592f1d2cfc" providerId="ADAL" clId="{FD475FE5-C1ED-4A60-B12C-363C22F16451}" dt="2024-05-09T09:26:37.387" v="2341" actId="20577"/>
      <pc:docMkLst>
        <pc:docMk/>
      </pc:docMkLst>
      <pc:sldChg chg="modSp mod modNotesTx">
        <pc:chgData name="SHOYLEKOVA Mina (REFORM)" userId="b4168284-0ace-41d0-8049-10592f1d2cfc" providerId="ADAL" clId="{FD475FE5-C1ED-4A60-B12C-363C22F16451}" dt="2024-05-09T09:25:00.670" v="2237" actId="1076"/>
        <pc:sldMkLst>
          <pc:docMk/>
          <pc:sldMk cId="3153409525" sldId="258"/>
        </pc:sldMkLst>
        <pc:spChg chg="mod">
          <ac:chgData name="SHOYLEKOVA Mina (REFORM)" userId="b4168284-0ace-41d0-8049-10592f1d2cfc" providerId="ADAL" clId="{FD475FE5-C1ED-4A60-B12C-363C22F16451}" dt="2024-05-09T09:25:00.670" v="2237" actId="1076"/>
          <ac:spMkLst>
            <pc:docMk/>
            <pc:sldMk cId="3153409525" sldId="258"/>
            <ac:spMk id="3" creationId="{4E857006-9B02-D884-4AD9-6DA8BDAB6205}"/>
          </ac:spMkLst>
        </pc:spChg>
      </pc:sldChg>
      <pc:sldChg chg="addSp delSp modSp new mod">
        <pc:chgData name="SHOYLEKOVA Mina (REFORM)" userId="b4168284-0ace-41d0-8049-10592f1d2cfc" providerId="ADAL" clId="{FD475FE5-C1ED-4A60-B12C-363C22F16451}" dt="2024-05-09T09:17:17.489" v="1653" actId="1076"/>
        <pc:sldMkLst>
          <pc:docMk/>
          <pc:sldMk cId="1007923210" sldId="260"/>
        </pc:sldMkLst>
        <pc:spChg chg="add del mod">
          <ac:chgData name="SHOYLEKOVA Mina (REFORM)" userId="b4168284-0ace-41d0-8049-10592f1d2cfc" providerId="ADAL" clId="{FD475FE5-C1ED-4A60-B12C-363C22F16451}" dt="2024-05-09T09:17:07.820" v="1651" actId="1076"/>
          <ac:spMkLst>
            <pc:docMk/>
            <pc:sldMk cId="1007923210" sldId="260"/>
            <ac:spMk id="3" creationId="{9C45C2A0-3489-DEFC-3C2D-77D76C9DB55B}"/>
          </ac:spMkLst>
        </pc:spChg>
        <pc:spChg chg="add del mod">
          <ac:chgData name="SHOYLEKOVA Mina (REFORM)" userId="b4168284-0ace-41d0-8049-10592f1d2cfc" providerId="ADAL" clId="{FD475FE5-C1ED-4A60-B12C-363C22F16451}" dt="2024-05-09T08:06:18.520" v="15"/>
          <ac:spMkLst>
            <pc:docMk/>
            <pc:sldMk cId="1007923210" sldId="260"/>
            <ac:spMk id="4" creationId="{124B373F-EE77-C33A-A7B2-7082508C36B1}"/>
          </ac:spMkLst>
        </pc:spChg>
        <pc:spChg chg="add mod">
          <ac:chgData name="SHOYLEKOVA Mina (REFORM)" userId="b4168284-0ace-41d0-8049-10592f1d2cfc" providerId="ADAL" clId="{FD475FE5-C1ED-4A60-B12C-363C22F16451}" dt="2024-05-09T08:32:53.172" v="728" actId="6549"/>
          <ac:spMkLst>
            <pc:docMk/>
            <pc:sldMk cId="1007923210" sldId="260"/>
            <ac:spMk id="5" creationId="{FD7C05E1-92AA-C057-DD01-506F1E4B40FD}"/>
          </ac:spMkLst>
        </pc:spChg>
        <pc:cxnChg chg="add mod">
          <ac:chgData name="SHOYLEKOVA Mina (REFORM)" userId="b4168284-0ace-41d0-8049-10592f1d2cfc" providerId="ADAL" clId="{FD475FE5-C1ED-4A60-B12C-363C22F16451}" dt="2024-05-09T09:17:17.489" v="1653" actId="1076"/>
          <ac:cxnSpMkLst>
            <pc:docMk/>
            <pc:sldMk cId="1007923210" sldId="260"/>
            <ac:cxnSpMk id="7" creationId="{A697D6CF-893A-787E-904D-7BCD843120AA}"/>
          </ac:cxnSpMkLst>
        </pc:cxnChg>
        <pc:cxnChg chg="add mod">
          <ac:chgData name="SHOYLEKOVA Mina (REFORM)" userId="b4168284-0ace-41d0-8049-10592f1d2cfc" providerId="ADAL" clId="{FD475FE5-C1ED-4A60-B12C-363C22F16451}" dt="2024-05-09T09:17:13.354" v="1652" actId="1076"/>
          <ac:cxnSpMkLst>
            <pc:docMk/>
            <pc:sldMk cId="1007923210" sldId="260"/>
            <ac:cxnSpMk id="8" creationId="{DB71D2D7-964E-A804-859E-0BECBFF9A787}"/>
          </ac:cxnSpMkLst>
        </pc:cxnChg>
      </pc:sldChg>
      <pc:sldChg chg="addSp delSp modSp new mod">
        <pc:chgData name="SHOYLEKOVA Mina (REFORM)" userId="b4168284-0ace-41d0-8049-10592f1d2cfc" providerId="ADAL" clId="{FD475FE5-C1ED-4A60-B12C-363C22F16451}" dt="2024-05-09T09:26:37.387" v="2341" actId="20577"/>
        <pc:sldMkLst>
          <pc:docMk/>
          <pc:sldMk cId="335751633" sldId="261"/>
        </pc:sldMkLst>
        <pc:spChg chg="del">
          <ac:chgData name="SHOYLEKOVA Mina (REFORM)" userId="b4168284-0ace-41d0-8049-10592f1d2cfc" providerId="ADAL" clId="{FD475FE5-C1ED-4A60-B12C-363C22F16451}" dt="2024-05-09T08:55:07.624" v="1133" actId="478"/>
          <ac:spMkLst>
            <pc:docMk/>
            <pc:sldMk cId="335751633" sldId="261"/>
            <ac:spMk id="3" creationId="{11DD0036-FF76-B1F0-DC6E-5C3F8C8A9391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4" creationId="{04371565-6468-3314-583C-7392C2FE4576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5" creationId="{78A679BD-319E-A0F3-81AC-804A9CD3EF4F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6" creationId="{FF6FDB93-C942-DBEA-3A05-648DBA3CF556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7" creationId="{7DF60576-266B-A4D6-F0EC-58AE32803DBA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8" creationId="{FA865656-AE77-07DD-7AFD-1B802A6F89D1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9" creationId="{A9904B62-4A03-7542-102F-872981FF33ED}"/>
          </ac:spMkLst>
        </pc:spChg>
        <pc:spChg chg="add mod">
          <ac:chgData name="SHOYLEKOVA Mina (REFORM)" userId="b4168284-0ace-41d0-8049-10592f1d2cfc" providerId="ADAL" clId="{FD475FE5-C1ED-4A60-B12C-363C22F16451}" dt="2024-05-09T09:02:39.478" v="1309" actId="108"/>
          <ac:spMkLst>
            <pc:docMk/>
            <pc:sldMk cId="335751633" sldId="261"/>
            <ac:spMk id="16" creationId="{E110BD42-F66C-746D-B8FF-82623939DBEE}"/>
          </ac:spMkLst>
        </pc:spChg>
        <pc:spChg chg="add mod">
          <ac:chgData name="SHOYLEKOVA Mina (REFORM)" userId="b4168284-0ace-41d0-8049-10592f1d2cfc" providerId="ADAL" clId="{FD475FE5-C1ED-4A60-B12C-363C22F16451}" dt="2024-05-09T09:02:44.357" v="1310" actId="108"/>
          <ac:spMkLst>
            <pc:docMk/>
            <pc:sldMk cId="335751633" sldId="261"/>
            <ac:spMk id="17" creationId="{47BD6437-989E-19A4-181F-69E9E758453B}"/>
          </ac:spMkLst>
        </pc:spChg>
        <pc:spChg chg="add mod">
          <ac:chgData name="SHOYLEKOVA Mina (REFORM)" userId="b4168284-0ace-41d0-8049-10592f1d2cfc" providerId="ADAL" clId="{FD475FE5-C1ED-4A60-B12C-363C22F16451}" dt="2024-05-09T09:02:57.996" v="1311" actId="108"/>
          <ac:spMkLst>
            <pc:docMk/>
            <pc:sldMk cId="335751633" sldId="261"/>
            <ac:spMk id="18" creationId="{B7559DA0-437E-28C0-857F-99445AB87A54}"/>
          </ac:spMkLst>
        </pc:spChg>
        <pc:spChg chg="add mod">
          <ac:chgData name="SHOYLEKOVA Mina (REFORM)" userId="b4168284-0ace-41d0-8049-10592f1d2cfc" providerId="ADAL" clId="{FD475FE5-C1ED-4A60-B12C-363C22F16451}" dt="2024-05-09T09:02:34.541" v="1308" actId="108"/>
          <ac:spMkLst>
            <pc:docMk/>
            <pc:sldMk cId="335751633" sldId="261"/>
            <ac:spMk id="19" creationId="{6617D43F-E01F-3243-C4CC-2406304E285E}"/>
          </ac:spMkLst>
        </pc:spChg>
        <pc:spChg chg="add mod">
          <ac:chgData name="SHOYLEKOVA Mina (REFORM)" userId="b4168284-0ace-41d0-8049-10592f1d2cfc" providerId="ADAL" clId="{FD475FE5-C1ED-4A60-B12C-363C22F16451}" dt="2024-05-09T09:02:16.354" v="1307" actId="108"/>
          <ac:spMkLst>
            <pc:docMk/>
            <pc:sldMk cId="335751633" sldId="261"/>
            <ac:spMk id="20" creationId="{3CED6E91-FFDC-243A-6FAE-0AA73CABDD22}"/>
          </ac:spMkLst>
        </pc:spChg>
        <pc:spChg chg="add mod">
          <ac:chgData name="SHOYLEKOVA Mina (REFORM)" userId="b4168284-0ace-41d0-8049-10592f1d2cfc" providerId="ADAL" clId="{FD475FE5-C1ED-4A60-B12C-363C22F16451}" dt="2024-05-09T09:02:10.817" v="1306" actId="207"/>
          <ac:spMkLst>
            <pc:docMk/>
            <pc:sldMk cId="335751633" sldId="261"/>
            <ac:spMk id="21" creationId="{7AEC104B-F26F-B752-BB9F-8D63370FBA99}"/>
          </ac:spMkLst>
        </pc:spChg>
        <pc:spChg chg="add mod topLvl">
          <ac:chgData name="SHOYLEKOVA Mina (REFORM)" userId="b4168284-0ace-41d0-8049-10592f1d2cfc" providerId="ADAL" clId="{FD475FE5-C1ED-4A60-B12C-363C22F16451}" dt="2024-05-09T09:24:28.528" v="2235" actId="1076"/>
          <ac:spMkLst>
            <pc:docMk/>
            <pc:sldMk cId="335751633" sldId="261"/>
            <ac:spMk id="28" creationId="{69E3374E-92BF-F1E0-6C76-49CE409C9714}"/>
          </ac:spMkLst>
        </pc:spChg>
        <pc:spChg chg="add del mod topLvl">
          <ac:chgData name="SHOYLEKOVA Mina (REFORM)" userId="b4168284-0ace-41d0-8049-10592f1d2cfc" providerId="ADAL" clId="{FD475FE5-C1ED-4A60-B12C-363C22F16451}" dt="2024-05-09T09:06:01.717" v="1334" actId="478"/>
          <ac:spMkLst>
            <pc:docMk/>
            <pc:sldMk cId="335751633" sldId="261"/>
            <ac:spMk id="29" creationId="{BD49D60C-DDF5-205A-C14B-C8747AAE3402}"/>
          </ac:spMkLst>
        </pc:spChg>
        <pc:spChg chg="add mod topLvl">
          <ac:chgData name="SHOYLEKOVA Mina (REFORM)" userId="b4168284-0ace-41d0-8049-10592f1d2cfc" providerId="ADAL" clId="{FD475FE5-C1ED-4A60-B12C-363C22F16451}" dt="2024-05-09T09:20:01.251" v="1832" actId="1076"/>
          <ac:spMkLst>
            <pc:docMk/>
            <pc:sldMk cId="335751633" sldId="261"/>
            <ac:spMk id="30" creationId="{88203E15-3FEB-90D1-79E5-897462449D33}"/>
          </ac:spMkLst>
        </pc:spChg>
        <pc:spChg chg="add del mod topLvl">
          <ac:chgData name="SHOYLEKOVA Mina (REFORM)" userId="b4168284-0ace-41d0-8049-10592f1d2cfc" providerId="ADAL" clId="{FD475FE5-C1ED-4A60-B12C-363C22F16451}" dt="2024-05-09T09:06:40.600" v="1341" actId="478"/>
          <ac:spMkLst>
            <pc:docMk/>
            <pc:sldMk cId="335751633" sldId="261"/>
            <ac:spMk id="31" creationId="{AC7F9A3A-92B5-46C8-5E0C-2F12EFAC75BE}"/>
          </ac:spMkLst>
        </pc:spChg>
        <pc:spChg chg="add mod topLvl">
          <ac:chgData name="SHOYLEKOVA Mina (REFORM)" userId="b4168284-0ace-41d0-8049-10592f1d2cfc" providerId="ADAL" clId="{FD475FE5-C1ED-4A60-B12C-363C22F16451}" dt="2024-05-09T09:24:01.543" v="2197" actId="1076"/>
          <ac:spMkLst>
            <pc:docMk/>
            <pc:sldMk cId="335751633" sldId="261"/>
            <ac:spMk id="32" creationId="{ACCF1DE6-8B2C-8BE3-14B8-B945D6E5179D}"/>
          </ac:spMkLst>
        </pc:spChg>
        <pc:spChg chg="add del mod topLvl">
          <ac:chgData name="SHOYLEKOVA Mina (REFORM)" userId="b4168284-0ace-41d0-8049-10592f1d2cfc" providerId="ADAL" clId="{FD475FE5-C1ED-4A60-B12C-363C22F16451}" dt="2024-05-09T09:06:08.149" v="1336" actId="478"/>
          <ac:spMkLst>
            <pc:docMk/>
            <pc:sldMk cId="335751633" sldId="261"/>
            <ac:spMk id="33" creationId="{95D0F8B1-162C-B5CE-B0EA-802CCCE4984C}"/>
          </ac:spMkLst>
        </pc:spChg>
        <pc:spChg chg="add mod topLvl">
          <ac:chgData name="SHOYLEKOVA Mina (REFORM)" userId="b4168284-0ace-41d0-8049-10592f1d2cfc" providerId="ADAL" clId="{FD475FE5-C1ED-4A60-B12C-363C22F16451}" dt="2024-05-09T09:24:24.823" v="2234" actId="1076"/>
          <ac:spMkLst>
            <pc:docMk/>
            <pc:sldMk cId="335751633" sldId="261"/>
            <ac:spMk id="34" creationId="{1E9B361D-2547-90F4-9743-F27A4D8100BC}"/>
          </ac:spMkLst>
        </pc:spChg>
        <pc:spChg chg="add del mod topLvl">
          <ac:chgData name="SHOYLEKOVA Mina (REFORM)" userId="b4168284-0ace-41d0-8049-10592f1d2cfc" providerId="ADAL" clId="{FD475FE5-C1ED-4A60-B12C-363C22F16451}" dt="2024-05-09T09:06:05.343" v="1335" actId="478"/>
          <ac:spMkLst>
            <pc:docMk/>
            <pc:sldMk cId="335751633" sldId="261"/>
            <ac:spMk id="35" creationId="{0C6B28DD-CE06-89F5-D397-E8600B5307BD}"/>
          </ac:spMkLst>
        </pc:spChg>
        <pc:spChg chg="add mod topLvl">
          <ac:chgData name="SHOYLEKOVA Mina (REFORM)" userId="b4168284-0ace-41d0-8049-10592f1d2cfc" providerId="ADAL" clId="{FD475FE5-C1ED-4A60-B12C-363C22F16451}" dt="2024-05-09T09:21:35.779" v="1970" actId="1076"/>
          <ac:spMkLst>
            <pc:docMk/>
            <pc:sldMk cId="335751633" sldId="261"/>
            <ac:spMk id="36" creationId="{6D9A4CA0-DEEA-52DE-88F4-B4E3E472A904}"/>
          </ac:spMkLst>
        </pc:spChg>
        <pc:spChg chg="add del mod topLvl">
          <ac:chgData name="SHOYLEKOVA Mina (REFORM)" userId="b4168284-0ace-41d0-8049-10592f1d2cfc" providerId="ADAL" clId="{FD475FE5-C1ED-4A60-B12C-363C22F16451}" dt="2024-05-09T09:06:59.837" v="1347" actId="478"/>
          <ac:spMkLst>
            <pc:docMk/>
            <pc:sldMk cId="335751633" sldId="261"/>
            <ac:spMk id="37" creationId="{B035DE32-1B24-FF00-17F8-47654608E6CE}"/>
          </ac:spMkLst>
        </pc:spChg>
        <pc:spChg chg="add mod topLvl">
          <ac:chgData name="SHOYLEKOVA Mina (REFORM)" userId="b4168284-0ace-41d0-8049-10592f1d2cfc" providerId="ADAL" clId="{FD475FE5-C1ED-4A60-B12C-363C22F16451}" dt="2024-05-09T09:21:44.310" v="1971" actId="1076"/>
          <ac:spMkLst>
            <pc:docMk/>
            <pc:sldMk cId="335751633" sldId="261"/>
            <ac:spMk id="38" creationId="{C00F848E-EB86-E2A2-8687-78C2AEEC425D}"/>
          </ac:spMkLst>
        </pc:spChg>
        <pc:spChg chg="add del mod topLvl">
          <ac:chgData name="SHOYLEKOVA Mina (REFORM)" userId="b4168284-0ace-41d0-8049-10592f1d2cfc" providerId="ADAL" clId="{FD475FE5-C1ED-4A60-B12C-363C22F16451}" dt="2024-05-09T09:06:51.825" v="1344" actId="478"/>
          <ac:spMkLst>
            <pc:docMk/>
            <pc:sldMk cId="335751633" sldId="261"/>
            <ac:spMk id="39" creationId="{6B9FC9E8-FC85-F443-639B-CF51CC7133E3}"/>
          </ac:spMkLst>
        </pc:spChg>
        <pc:spChg chg="add mod">
          <ac:chgData name="SHOYLEKOVA Mina (REFORM)" userId="b4168284-0ace-41d0-8049-10592f1d2cfc" providerId="ADAL" clId="{FD475FE5-C1ED-4A60-B12C-363C22F16451}" dt="2024-05-09T09:24:39.572" v="2236" actId="1076"/>
          <ac:spMkLst>
            <pc:docMk/>
            <pc:sldMk cId="335751633" sldId="261"/>
            <ac:spMk id="42" creationId="{C290DA43-0564-98C8-51DC-AC186403DB39}"/>
          </ac:spMkLst>
        </pc:spChg>
        <pc:spChg chg="add mod">
          <ac:chgData name="SHOYLEKOVA Mina (REFORM)" userId="b4168284-0ace-41d0-8049-10592f1d2cfc" providerId="ADAL" clId="{FD475FE5-C1ED-4A60-B12C-363C22F16451}" dt="2024-05-09T09:26:37.387" v="2341" actId="20577"/>
          <ac:spMkLst>
            <pc:docMk/>
            <pc:sldMk cId="335751633" sldId="261"/>
            <ac:spMk id="43" creationId="{EEDB4C5F-071C-CABC-8995-2F40612AB198}"/>
          </ac:spMkLst>
        </pc:spChg>
        <pc:grpChg chg="add del mod">
          <ac:chgData name="SHOYLEKOVA Mina (REFORM)" userId="b4168284-0ace-41d0-8049-10592f1d2cfc" providerId="ADAL" clId="{FD475FE5-C1ED-4A60-B12C-363C22F16451}" dt="2024-05-09T09:06:51.825" v="1344" actId="478"/>
          <ac:grpSpMkLst>
            <pc:docMk/>
            <pc:sldMk cId="335751633" sldId="261"/>
            <ac:grpSpMk id="22" creationId="{84783D01-FDB9-9173-D240-113F1781EFE9}"/>
          </ac:grpSpMkLst>
        </pc:grpChg>
        <pc:grpChg chg="add del mod">
          <ac:chgData name="SHOYLEKOVA Mina (REFORM)" userId="b4168284-0ace-41d0-8049-10592f1d2cfc" providerId="ADAL" clId="{FD475FE5-C1ED-4A60-B12C-363C22F16451}" dt="2024-05-09T09:06:59.837" v="1347" actId="478"/>
          <ac:grpSpMkLst>
            <pc:docMk/>
            <pc:sldMk cId="335751633" sldId="261"/>
            <ac:grpSpMk id="23" creationId="{179B4204-B89A-941A-45F1-0511EABA7267}"/>
          </ac:grpSpMkLst>
        </pc:grpChg>
        <pc:grpChg chg="add del mod">
          <ac:chgData name="SHOYLEKOVA Mina (REFORM)" userId="b4168284-0ace-41d0-8049-10592f1d2cfc" providerId="ADAL" clId="{FD475FE5-C1ED-4A60-B12C-363C22F16451}" dt="2024-05-09T09:06:05.343" v="1335" actId="478"/>
          <ac:grpSpMkLst>
            <pc:docMk/>
            <pc:sldMk cId="335751633" sldId="261"/>
            <ac:grpSpMk id="24" creationId="{451910C2-CB27-C2B9-3082-AAD76BC378EE}"/>
          </ac:grpSpMkLst>
        </pc:grpChg>
        <pc:grpChg chg="add del mod">
          <ac:chgData name="SHOYLEKOVA Mina (REFORM)" userId="b4168284-0ace-41d0-8049-10592f1d2cfc" providerId="ADAL" clId="{FD475FE5-C1ED-4A60-B12C-363C22F16451}" dt="2024-05-09T09:06:08.149" v="1336" actId="478"/>
          <ac:grpSpMkLst>
            <pc:docMk/>
            <pc:sldMk cId="335751633" sldId="261"/>
            <ac:grpSpMk id="25" creationId="{B1563446-2BB0-1A5C-8E8A-EE21CF0A59C6}"/>
          </ac:grpSpMkLst>
        </pc:grpChg>
        <pc:grpChg chg="add del mod">
          <ac:chgData name="SHOYLEKOVA Mina (REFORM)" userId="b4168284-0ace-41d0-8049-10592f1d2cfc" providerId="ADAL" clId="{FD475FE5-C1ED-4A60-B12C-363C22F16451}" dt="2024-05-09T09:06:40.600" v="1341" actId="478"/>
          <ac:grpSpMkLst>
            <pc:docMk/>
            <pc:sldMk cId="335751633" sldId="261"/>
            <ac:grpSpMk id="26" creationId="{2D8146B6-166B-30C3-31D3-ED3DEB498598}"/>
          </ac:grpSpMkLst>
        </pc:grpChg>
        <pc:grpChg chg="add del mod">
          <ac:chgData name="SHOYLEKOVA Mina (REFORM)" userId="b4168284-0ace-41d0-8049-10592f1d2cfc" providerId="ADAL" clId="{FD475FE5-C1ED-4A60-B12C-363C22F16451}" dt="2024-05-09T09:06:01.717" v="1334" actId="478"/>
          <ac:grpSpMkLst>
            <pc:docMk/>
            <pc:sldMk cId="335751633" sldId="261"/>
            <ac:grpSpMk id="27" creationId="{DC993AE9-A452-2F4F-A7C2-5C7CD06BCC23}"/>
          </ac:grpSpMkLst>
        </pc:grpChg>
        <pc:grpChg chg="add mod">
          <ac:chgData name="SHOYLEKOVA Mina (REFORM)" userId="b4168284-0ace-41d0-8049-10592f1d2cfc" providerId="ADAL" clId="{FD475FE5-C1ED-4A60-B12C-363C22F16451}" dt="2024-05-09T09:14:33.396" v="1601" actId="1076"/>
          <ac:grpSpMkLst>
            <pc:docMk/>
            <pc:sldMk cId="335751633" sldId="261"/>
            <ac:grpSpMk id="40" creationId="{2B8B5092-9C95-095C-DA1B-596950122C95}"/>
          </ac:grpSpMkLst>
        </pc:grpChg>
        <pc:picChg chg="add mod">
          <ac:chgData name="SHOYLEKOVA Mina (REFORM)" userId="b4168284-0ace-41d0-8049-10592f1d2cfc" providerId="ADAL" clId="{FD475FE5-C1ED-4A60-B12C-363C22F16451}" dt="2024-05-09T09:04:36.548" v="1328" actId="1076"/>
          <ac:picMkLst>
            <pc:docMk/>
            <pc:sldMk cId="335751633" sldId="261"/>
            <ac:picMk id="10" creationId="{597CFF61-0ABA-1E08-15ED-BEFF5E17CECE}"/>
          </ac:picMkLst>
        </pc:picChg>
        <pc:picChg chg="add mod">
          <ac:chgData name="SHOYLEKOVA Mina (REFORM)" userId="b4168284-0ace-41d0-8049-10592f1d2cfc" providerId="ADAL" clId="{FD475FE5-C1ED-4A60-B12C-363C22F16451}" dt="2024-05-09T09:05:03.054" v="1330" actId="207"/>
          <ac:picMkLst>
            <pc:docMk/>
            <pc:sldMk cId="335751633" sldId="261"/>
            <ac:picMk id="11" creationId="{649C89F6-1C5E-AA6B-AD35-636AF770DBD1}"/>
          </ac:picMkLst>
        </pc:picChg>
        <pc:picChg chg="add mod">
          <ac:chgData name="SHOYLEKOVA Mina (REFORM)" userId="b4168284-0ace-41d0-8049-10592f1d2cfc" providerId="ADAL" clId="{FD475FE5-C1ED-4A60-B12C-363C22F16451}" dt="2024-05-09T09:05:44.820" v="1332" actId="207"/>
          <ac:picMkLst>
            <pc:docMk/>
            <pc:sldMk cId="335751633" sldId="261"/>
            <ac:picMk id="12" creationId="{DE3B4F0D-9959-0B9F-D9D1-B50649EC5E93}"/>
          </ac:picMkLst>
        </pc:picChg>
        <pc:picChg chg="add mod">
          <ac:chgData name="SHOYLEKOVA Mina (REFORM)" userId="b4168284-0ace-41d0-8049-10592f1d2cfc" providerId="ADAL" clId="{FD475FE5-C1ED-4A60-B12C-363C22F16451}" dt="2024-05-09T09:03:24.463" v="1313" actId="1076"/>
          <ac:picMkLst>
            <pc:docMk/>
            <pc:sldMk cId="335751633" sldId="261"/>
            <ac:picMk id="13" creationId="{C5376D98-4D79-3AE6-0A94-C3D7BB002926}"/>
          </ac:picMkLst>
        </pc:picChg>
        <pc:picChg chg="add del mod">
          <ac:chgData name="SHOYLEKOVA Mina (REFORM)" userId="b4168284-0ace-41d0-8049-10592f1d2cfc" providerId="ADAL" clId="{FD475FE5-C1ED-4A60-B12C-363C22F16451}" dt="2024-05-09T09:00:00.598" v="1291" actId="21"/>
          <ac:picMkLst>
            <pc:docMk/>
            <pc:sldMk cId="335751633" sldId="261"/>
            <ac:picMk id="14" creationId="{54F248C4-83C4-E45D-E615-00CC653A0DBE}"/>
          </ac:picMkLst>
        </pc:picChg>
        <pc:picChg chg="add mod">
          <ac:chgData name="SHOYLEKOVA Mina (REFORM)" userId="b4168284-0ace-41d0-8049-10592f1d2cfc" providerId="ADAL" clId="{FD475FE5-C1ED-4A60-B12C-363C22F16451}" dt="2024-05-09T09:04:33.986" v="1327" actId="1076"/>
          <ac:picMkLst>
            <pc:docMk/>
            <pc:sldMk cId="335751633" sldId="261"/>
            <ac:picMk id="15" creationId="{EFAA0E0D-B295-A3D0-7E00-833F08FC0779}"/>
          </ac:picMkLst>
        </pc:picChg>
        <pc:picChg chg="add mod">
          <ac:chgData name="SHOYLEKOVA Mina (REFORM)" userId="b4168284-0ace-41d0-8049-10592f1d2cfc" providerId="ADAL" clId="{FD475FE5-C1ED-4A60-B12C-363C22F16451}" dt="2024-05-09T09:14:33.396" v="1601" actId="1076"/>
          <ac:picMkLst>
            <pc:docMk/>
            <pc:sldMk cId="335751633" sldId="261"/>
            <ac:picMk id="41" creationId="{266ACC5D-AF2E-D7DC-AF94-9981B3C716B3}"/>
          </ac:picMkLst>
        </pc:picChg>
        <pc:cxnChg chg="add mod">
          <ac:chgData name="SHOYLEKOVA Mina (REFORM)" userId="b4168284-0ace-41d0-8049-10592f1d2cfc" providerId="ADAL" clId="{FD475FE5-C1ED-4A60-B12C-363C22F16451}" dt="2024-05-09T09:26:02.028" v="2251" actId="14100"/>
          <ac:cxnSpMkLst>
            <pc:docMk/>
            <pc:sldMk cId="335751633" sldId="261"/>
            <ac:cxnSpMk id="44" creationId="{5EB9F10A-2E96-705E-EAF4-6F794CA160CE}"/>
          </ac:cxnSpMkLst>
        </pc:cxnChg>
      </pc:sldChg>
    </pc:docChg>
  </pc:docChgLst>
  <pc:docChgLst>
    <pc:chgData name="SHOYLEKOVA Mina (REFORM)" userId="b4168284-0ace-41d0-8049-10592f1d2cfc" providerId="ADAL" clId="{671F4B08-C2E1-4EBF-B278-E5C3A6908F71}"/>
    <pc:docChg chg="undo custSel addSld delSld modSld">
      <pc:chgData name="SHOYLEKOVA Mina (REFORM)" userId="b4168284-0ace-41d0-8049-10592f1d2cfc" providerId="ADAL" clId="{671F4B08-C2E1-4EBF-B278-E5C3A6908F71}" dt="2024-05-09T09:35:09.656" v="159" actId="20577"/>
      <pc:docMkLst>
        <pc:docMk/>
      </pc:docMkLst>
      <pc:sldChg chg="modSp mod">
        <pc:chgData name="SHOYLEKOVA Mina (REFORM)" userId="b4168284-0ace-41d0-8049-10592f1d2cfc" providerId="ADAL" clId="{671F4B08-C2E1-4EBF-B278-E5C3A6908F71}" dt="2024-05-09T09:33:57.635" v="113"/>
        <pc:sldMkLst>
          <pc:docMk/>
          <pc:sldMk cId="3153409525" sldId="258"/>
        </pc:sldMkLst>
        <pc:spChg chg="mod">
          <ac:chgData name="SHOYLEKOVA Mina (REFORM)" userId="b4168284-0ace-41d0-8049-10592f1d2cfc" providerId="ADAL" clId="{671F4B08-C2E1-4EBF-B278-E5C3A6908F71}" dt="2024-05-09T09:33:57.635" v="113"/>
          <ac:spMkLst>
            <pc:docMk/>
            <pc:sldMk cId="3153409525" sldId="258"/>
            <ac:spMk id="3" creationId="{4E857006-9B02-D884-4AD9-6DA8BDAB6205}"/>
          </ac:spMkLst>
        </pc:spChg>
      </pc:sldChg>
      <pc:sldChg chg="modSp del mod">
        <pc:chgData name="SHOYLEKOVA Mina (REFORM)" userId="b4168284-0ace-41d0-8049-10592f1d2cfc" providerId="ADAL" clId="{671F4B08-C2E1-4EBF-B278-E5C3A6908F71}" dt="2024-05-09T09:33:12.072" v="108" actId="47"/>
        <pc:sldMkLst>
          <pc:docMk/>
          <pc:sldMk cId="2941798912" sldId="259"/>
        </pc:sldMkLst>
        <pc:spChg chg="mod">
          <ac:chgData name="SHOYLEKOVA Mina (REFORM)" userId="b4168284-0ace-41d0-8049-10592f1d2cfc" providerId="ADAL" clId="{671F4B08-C2E1-4EBF-B278-E5C3A6908F71}" dt="2024-05-09T09:30:26.605" v="12"/>
          <ac:spMkLst>
            <pc:docMk/>
            <pc:sldMk cId="2941798912" sldId="259"/>
            <ac:spMk id="3" creationId="{BB52235B-C643-BEB3-5EA9-C0DD62650AB3}"/>
          </ac:spMkLst>
        </pc:spChg>
        <pc:spChg chg="mod">
          <ac:chgData name="SHOYLEKOVA Mina (REFORM)" userId="b4168284-0ace-41d0-8049-10592f1d2cfc" providerId="ADAL" clId="{671F4B08-C2E1-4EBF-B278-E5C3A6908F71}" dt="2024-05-09T09:30:23.694" v="11"/>
          <ac:spMkLst>
            <pc:docMk/>
            <pc:sldMk cId="2941798912" sldId="259"/>
            <ac:spMk id="4" creationId="{15FD407B-58BD-7078-F66E-7B62735726AA}"/>
          </ac:spMkLst>
        </pc:spChg>
      </pc:sldChg>
      <pc:sldChg chg="modSp mod">
        <pc:chgData name="SHOYLEKOVA Mina (REFORM)" userId="b4168284-0ace-41d0-8049-10592f1d2cfc" providerId="ADAL" clId="{671F4B08-C2E1-4EBF-B278-E5C3A6908F71}" dt="2024-05-09T09:35:09.656" v="159" actId="20577"/>
        <pc:sldMkLst>
          <pc:docMk/>
          <pc:sldMk cId="1007923210" sldId="260"/>
        </pc:sldMkLst>
        <pc:spChg chg="mod">
          <ac:chgData name="SHOYLEKOVA Mina (REFORM)" userId="b4168284-0ace-41d0-8049-10592f1d2cfc" providerId="ADAL" clId="{671F4B08-C2E1-4EBF-B278-E5C3A6908F71}" dt="2024-05-09T09:35:09.656" v="159" actId="20577"/>
          <ac:spMkLst>
            <pc:docMk/>
            <pc:sldMk cId="1007923210" sldId="260"/>
            <ac:spMk id="3" creationId="{9C45C2A0-3489-DEFC-3C2D-77D76C9DB55B}"/>
          </ac:spMkLst>
        </pc:spChg>
        <pc:spChg chg="mod">
          <ac:chgData name="SHOYLEKOVA Mina (REFORM)" userId="b4168284-0ace-41d0-8049-10592f1d2cfc" providerId="ADAL" clId="{671F4B08-C2E1-4EBF-B278-E5C3A6908F71}" dt="2024-05-09T09:34:04.460" v="114" actId="20577"/>
          <ac:spMkLst>
            <pc:docMk/>
            <pc:sldMk cId="1007923210" sldId="260"/>
            <ac:spMk id="5" creationId="{FD7C05E1-92AA-C057-DD01-506F1E4B40FD}"/>
          </ac:spMkLst>
        </pc:spChg>
      </pc:sldChg>
      <pc:sldChg chg="del">
        <pc:chgData name="SHOYLEKOVA Mina (REFORM)" userId="b4168284-0ace-41d0-8049-10592f1d2cfc" providerId="ADAL" clId="{671F4B08-C2E1-4EBF-B278-E5C3A6908F71}" dt="2024-05-09T09:34:07.707" v="115" actId="47"/>
        <pc:sldMkLst>
          <pc:docMk/>
          <pc:sldMk cId="335751633" sldId="261"/>
        </pc:sldMkLst>
      </pc:sldChg>
      <pc:sldChg chg="modSp add mod">
        <pc:chgData name="SHOYLEKOVA Mina (REFORM)" userId="b4168284-0ace-41d0-8049-10592f1d2cfc" providerId="ADAL" clId="{671F4B08-C2E1-4EBF-B278-E5C3A6908F71}" dt="2024-05-09T09:33:34.528" v="112" actId="113"/>
        <pc:sldMkLst>
          <pc:docMk/>
          <pc:sldMk cId="350826983" sldId="262"/>
        </pc:sldMkLst>
        <pc:spChg chg="mod">
          <ac:chgData name="SHOYLEKOVA Mina (REFORM)" userId="b4168284-0ace-41d0-8049-10592f1d2cfc" providerId="ADAL" clId="{671F4B08-C2E1-4EBF-B278-E5C3A6908F71}" dt="2024-05-09T09:33:34.528" v="112" actId="113"/>
          <ac:spMkLst>
            <pc:docMk/>
            <pc:sldMk cId="350826983" sldId="262"/>
            <ac:spMk id="4" creationId="{15FD407B-58BD-7078-F66E-7B62735726AA}"/>
          </ac:spMkLst>
        </pc:spChg>
      </pc:sldChg>
    </pc:docChg>
  </pc:docChgLst>
  <pc:docChgLst>
    <pc:chgData name="SHOYLEKOVA Mina (REFORM)" userId="b4168284-0ace-41d0-8049-10592f1d2cfc" providerId="ADAL" clId="{1F420968-F56B-4006-8765-9F60884F02E0}"/>
    <pc:docChg chg="modSld">
      <pc:chgData name="SHOYLEKOVA Mina (REFORM)" userId="b4168284-0ace-41d0-8049-10592f1d2cfc" providerId="ADAL" clId="{1F420968-F56B-4006-8765-9F60884F02E0}" dt="2024-05-06T22:00:34.313" v="5" actId="14838"/>
      <pc:docMkLst>
        <pc:docMk/>
      </pc:docMkLst>
      <pc:sldChg chg="addSp delSp modSp mod">
        <pc:chgData name="SHOYLEKOVA Mina (REFORM)" userId="b4168284-0ace-41d0-8049-10592f1d2cfc" providerId="ADAL" clId="{1F420968-F56B-4006-8765-9F60884F02E0}" dt="2024-05-06T22:00:34.313" v="5" actId="14838"/>
        <pc:sldMkLst>
          <pc:docMk/>
          <pc:sldMk cId="2941798912" sldId="259"/>
        </pc:sldMkLst>
        <pc:spChg chg="mod">
          <ac:chgData name="SHOYLEKOVA Mina (REFORM)" userId="b4168284-0ace-41d0-8049-10592f1d2cfc" providerId="ADAL" clId="{1F420968-F56B-4006-8765-9F60884F02E0}" dt="2024-05-06T22:00:34.313" v="5" actId="14838"/>
          <ac:spMkLst>
            <pc:docMk/>
            <pc:sldMk cId="2941798912" sldId="259"/>
            <ac:spMk id="3" creationId="{BB52235B-C643-BEB3-5EA9-C0DD62650AB3}"/>
          </ac:spMkLst>
        </pc:spChg>
        <pc:spChg chg="add del mod">
          <ac:chgData name="SHOYLEKOVA Mina (REFORM)" userId="b4168284-0ace-41d0-8049-10592f1d2cfc" providerId="ADAL" clId="{1F420968-F56B-4006-8765-9F60884F02E0}" dt="2024-05-06T21:59:46.923" v="1"/>
          <ac:spMkLst>
            <pc:docMk/>
            <pc:sldMk cId="2941798912" sldId="259"/>
            <ac:spMk id="6" creationId="{9757AEC6-4DBE-D644-D4A6-CB189258990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AF511-0DB8-40CD-B6C4-5D68657C14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8139CE7-6BAC-4B80-8A4A-629597588CAF}">
      <dgm:prSet/>
      <dgm:spPr>
        <a:solidFill>
          <a:srgbClr val="004494">
            <a:alpha val="69804"/>
          </a:srgbClr>
        </a:solidFill>
      </dgm:spPr>
      <dgm:t>
        <a:bodyPr/>
        <a:lstStyle/>
        <a:p>
          <a:r>
            <a:rPr lang="en-US" b="1" i="0" dirty="0"/>
            <a:t>Implementing EU Digital Legislation</a:t>
          </a:r>
          <a:endParaRPr lang="en-IE" dirty="0"/>
        </a:p>
      </dgm:t>
    </dgm:pt>
    <dgm:pt modelId="{EDE04029-FC93-4E48-8D7B-5AC9047DD015}" type="parTrans" cxnId="{627F9C86-B089-4C9B-B8F7-AA3456E11F60}">
      <dgm:prSet/>
      <dgm:spPr/>
      <dgm:t>
        <a:bodyPr/>
        <a:lstStyle/>
        <a:p>
          <a:endParaRPr lang="en-IE"/>
        </a:p>
      </dgm:t>
    </dgm:pt>
    <dgm:pt modelId="{F8C5E52F-E0E1-4D76-B80F-285C639FA204}" type="sibTrans" cxnId="{627F9C86-B089-4C9B-B8F7-AA3456E11F60}">
      <dgm:prSet/>
      <dgm:spPr/>
      <dgm:t>
        <a:bodyPr/>
        <a:lstStyle/>
        <a:p>
          <a:endParaRPr lang="en-IE"/>
        </a:p>
      </dgm:t>
    </dgm:pt>
    <dgm:pt modelId="{EAA7F286-FCB9-4957-9B2C-8C74C2ECA621}">
      <dgm:prSet/>
      <dgm:spPr/>
      <dgm:t>
        <a:bodyPr/>
        <a:lstStyle/>
        <a:p>
          <a:pPr>
            <a:buFontTx/>
            <a:buNone/>
          </a:pPr>
          <a:r>
            <a:rPr lang="en-US" b="0" i="0"/>
            <a:t>   Apply the Single Digital Gateway, Interoperable Europe Act, Digital Services Act, Digital Markets Act, Data Governance Act, and the "once-only" principle</a:t>
          </a:r>
          <a:endParaRPr lang="en-IE"/>
        </a:p>
      </dgm:t>
    </dgm:pt>
    <dgm:pt modelId="{562A1368-3026-46B8-B1C0-35430AB89948}" type="parTrans" cxnId="{5A88F5AC-1E22-4AD0-8438-A82081B401A4}">
      <dgm:prSet/>
      <dgm:spPr/>
      <dgm:t>
        <a:bodyPr/>
        <a:lstStyle/>
        <a:p>
          <a:endParaRPr lang="en-IE"/>
        </a:p>
      </dgm:t>
    </dgm:pt>
    <dgm:pt modelId="{32BD43FD-CDC2-4D5B-888A-56955E27DB3A}" type="sibTrans" cxnId="{5A88F5AC-1E22-4AD0-8438-A82081B401A4}">
      <dgm:prSet/>
      <dgm:spPr/>
      <dgm:t>
        <a:bodyPr/>
        <a:lstStyle/>
        <a:p>
          <a:endParaRPr lang="en-IE"/>
        </a:p>
      </dgm:t>
    </dgm:pt>
    <dgm:pt modelId="{311981B0-B72C-43C1-AF94-6FF5282B1088}">
      <dgm:prSet/>
      <dgm:spPr>
        <a:solidFill>
          <a:srgbClr val="004494">
            <a:alpha val="69804"/>
          </a:srgbClr>
        </a:solidFill>
      </dgm:spPr>
      <dgm:t>
        <a:bodyPr/>
        <a:lstStyle/>
        <a:p>
          <a:r>
            <a:rPr lang="en-US" b="1" i="0" dirty="0"/>
            <a:t>Whole-of-Government Approach</a:t>
          </a:r>
          <a:endParaRPr lang="en-IE" dirty="0"/>
        </a:p>
      </dgm:t>
    </dgm:pt>
    <dgm:pt modelId="{80CE121E-4212-4689-A2AF-F3D38F09D8C1}" type="parTrans" cxnId="{89CE9F03-744A-4039-A6D8-BBCB239B2EB1}">
      <dgm:prSet/>
      <dgm:spPr/>
      <dgm:t>
        <a:bodyPr/>
        <a:lstStyle/>
        <a:p>
          <a:endParaRPr lang="en-IE"/>
        </a:p>
      </dgm:t>
    </dgm:pt>
    <dgm:pt modelId="{96CDE18D-F88D-4F65-A7C5-F188B20469FC}" type="sibTrans" cxnId="{89CE9F03-744A-4039-A6D8-BBCB239B2EB1}">
      <dgm:prSet/>
      <dgm:spPr/>
      <dgm:t>
        <a:bodyPr/>
        <a:lstStyle/>
        <a:p>
          <a:endParaRPr lang="en-IE"/>
        </a:p>
      </dgm:t>
    </dgm:pt>
    <dgm:pt modelId="{FADEBBAC-DB08-41D7-8E52-0F0620597F60}">
      <dgm:prSet/>
      <dgm:spPr/>
      <dgm:t>
        <a:bodyPr/>
        <a:lstStyle/>
        <a:p>
          <a:pPr>
            <a:buNone/>
          </a:pPr>
          <a:r>
            <a:rPr lang="en-US" b="0" i="0"/>
            <a:t>   Collaborate across government to improve public services</a:t>
          </a:r>
          <a:endParaRPr lang="en-IE"/>
        </a:p>
      </dgm:t>
    </dgm:pt>
    <dgm:pt modelId="{37AFB9EF-4E6E-4D69-B484-6D6BA7C380C5}" type="parTrans" cxnId="{16DB49AB-DF41-4840-B340-BE4F792E108D}">
      <dgm:prSet/>
      <dgm:spPr/>
      <dgm:t>
        <a:bodyPr/>
        <a:lstStyle/>
        <a:p>
          <a:endParaRPr lang="en-IE"/>
        </a:p>
      </dgm:t>
    </dgm:pt>
    <dgm:pt modelId="{5FCD4F9E-084D-4DDE-85D8-4098C644F4E0}" type="sibTrans" cxnId="{16DB49AB-DF41-4840-B340-BE4F792E108D}">
      <dgm:prSet/>
      <dgm:spPr/>
      <dgm:t>
        <a:bodyPr/>
        <a:lstStyle/>
        <a:p>
          <a:endParaRPr lang="en-IE"/>
        </a:p>
      </dgm:t>
    </dgm:pt>
    <dgm:pt modelId="{FC708E8C-7607-4C8C-BFAF-A89B2A207433}">
      <dgm:prSet/>
      <dgm:spPr>
        <a:solidFill>
          <a:srgbClr val="004494">
            <a:alpha val="69804"/>
          </a:srgbClr>
        </a:solidFill>
      </dgm:spPr>
      <dgm:t>
        <a:bodyPr/>
        <a:lstStyle/>
        <a:p>
          <a:r>
            <a:rPr lang="en-US" b="1" i="0" dirty="0"/>
            <a:t>Capacity Building</a:t>
          </a:r>
          <a:endParaRPr lang="en-IE" dirty="0"/>
        </a:p>
      </dgm:t>
    </dgm:pt>
    <dgm:pt modelId="{5298354C-74E3-450E-A59E-90465603EC3B}" type="parTrans" cxnId="{4F803B40-53A3-4421-8D83-4C2AA236F257}">
      <dgm:prSet/>
      <dgm:spPr/>
      <dgm:t>
        <a:bodyPr/>
        <a:lstStyle/>
        <a:p>
          <a:endParaRPr lang="en-IE"/>
        </a:p>
      </dgm:t>
    </dgm:pt>
    <dgm:pt modelId="{D3A93564-6487-40E1-B4EA-0B2FC5771475}" type="sibTrans" cxnId="{4F803B40-53A3-4421-8D83-4C2AA236F257}">
      <dgm:prSet/>
      <dgm:spPr/>
      <dgm:t>
        <a:bodyPr/>
        <a:lstStyle/>
        <a:p>
          <a:endParaRPr lang="en-IE"/>
        </a:p>
      </dgm:t>
    </dgm:pt>
    <dgm:pt modelId="{10B24E81-87A4-4E21-9DE6-4B073A1097C3}">
      <dgm:prSet/>
      <dgm:spPr/>
      <dgm:t>
        <a:bodyPr/>
        <a:lstStyle/>
        <a:p>
          <a:pPr>
            <a:buNone/>
          </a:pPr>
          <a:r>
            <a:rPr lang="en-US" b="0" i="0"/>
            <a:t>   Train and streamline processes for Interoperability Assessments (Interoperable Europe Act)</a:t>
          </a:r>
          <a:endParaRPr lang="en-IE"/>
        </a:p>
      </dgm:t>
    </dgm:pt>
    <dgm:pt modelId="{154DD982-E6D1-420D-9154-1039A5210119}" type="parTrans" cxnId="{91CB7514-717E-46E5-A563-12635CE20779}">
      <dgm:prSet/>
      <dgm:spPr/>
      <dgm:t>
        <a:bodyPr/>
        <a:lstStyle/>
        <a:p>
          <a:endParaRPr lang="en-IE"/>
        </a:p>
      </dgm:t>
    </dgm:pt>
    <dgm:pt modelId="{989FAA6B-FB1A-487C-9202-61EBC8526614}" type="sibTrans" cxnId="{91CB7514-717E-46E5-A563-12635CE20779}">
      <dgm:prSet/>
      <dgm:spPr/>
      <dgm:t>
        <a:bodyPr/>
        <a:lstStyle/>
        <a:p>
          <a:endParaRPr lang="en-IE"/>
        </a:p>
      </dgm:t>
    </dgm:pt>
    <dgm:pt modelId="{F9FDAD95-8E73-4A05-9AAA-48F3201E9159}">
      <dgm:prSet/>
      <dgm:spPr>
        <a:solidFill>
          <a:srgbClr val="004494">
            <a:alpha val="69804"/>
          </a:srgbClr>
        </a:solidFill>
      </dgm:spPr>
      <dgm:t>
        <a:bodyPr/>
        <a:lstStyle/>
        <a:p>
          <a:r>
            <a:rPr lang="en-US" b="1" i="0" dirty="0"/>
            <a:t>Cross-Border Services</a:t>
          </a:r>
          <a:endParaRPr lang="en-IE" dirty="0"/>
        </a:p>
      </dgm:t>
    </dgm:pt>
    <dgm:pt modelId="{C8C49958-29D8-4263-A71F-05AF1D2D96FA}" type="parTrans" cxnId="{EA1A8D03-C1C4-4EAF-B479-AFC15624AD6D}">
      <dgm:prSet/>
      <dgm:spPr/>
      <dgm:t>
        <a:bodyPr/>
        <a:lstStyle/>
        <a:p>
          <a:endParaRPr lang="en-IE"/>
        </a:p>
      </dgm:t>
    </dgm:pt>
    <dgm:pt modelId="{4B56C5D5-8FBA-4778-B72F-EEBD9D64B339}" type="sibTrans" cxnId="{EA1A8D03-C1C4-4EAF-B479-AFC15624AD6D}">
      <dgm:prSet/>
      <dgm:spPr/>
      <dgm:t>
        <a:bodyPr/>
        <a:lstStyle/>
        <a:p>
          <a:endParaRPr lang="en-IE"/>
        </a:p>
      </dgm:t>
    </dgm:pt>
    <dgm:pt modelId="{A01C40AA-75EE-4A1B-9B8A-F2A282FB4745}">
      <dgm:prSet/>
      <dgm:spPr/>
      <dgm:t>
        <a:bodyPr/>
        <a:lstStyle/>
        <a:p>
          <a:pPr>
            <a:buNone/>
          </a:pPr>
          <a:r>
            <a:rPr lang="en-US" b="0" i="0"/>
            <a:t>   Work with other Member States and private sector for cross-border public services</a:t>
          </a:r>
          <a:endParaRPr lang="en-IE"/>
        </a:p>
      </dgm:t>
    </dgm:pt>
    <dgm:pt modelId="{D2C265D2-2E46-481C-965C-27169450A668}" type="parTrans" cxnId="{B4D71D75-5463-4EDA-AC52-EE964DAFB9F9}">
      <dgm:prSet/>
      <dgm:spPr/>
      <dgm:t>
        <a:bodyPr/>
        <a:lstStyle/>
        <a:p>
          <a:endParaRPr lang="en-IE"/>
        </a:p>
      </dgm:t>
    </dgm:pt>
    <dgm:pt modelId="{7EE554C7-8B7A-435C-A7C5-942883B7A319}" type="sibTrans" cxnId="{B4D71D75-5463-4EDA-AC52-EE964DAFB9F9}">
      <dgm:prSet/>
      <dgm:spPr/>
      <dgm:t>
        <a:bodyPr/>
        <a:lstStyle/>
        <a:p>
          <a:endParaRPr lang="en-IE"/>
        </a:p>
      </dgm:t>
    </dgm:pt>
    <dgm:pt modelId="{F93F52CD-C3B6-439E-9A05-AA88153F7BC1}">
      <dgm:prSet/>
      <dgm:spPr>
        <a:solidFill>
          <a:srgbClr val="004494">
            <a:alpha val="69804"/>
          </a:srgbClr>
        </a:solidFill>
      </dgm:spPr>
      <dgm:t>
        <a:bodyPr/>
        <a:lstStyle/>
        <a:p>
          <a:r>
            <a:rPr lang="en-US" b="1" i="0" dirty="0"/>
            <a:t>Experimentation Spaces</a:t>
          </a:r>
          <a:endParaRPr lang="en-IE" dirty="0"/>
        </a:p>
      </dgm:t>
    </dgm:pt>
    <dgm:pt modelId="{E8EEFCC4-A2C9-4CE6-B4C7-DF5F641CADDB}" type="parTrans" cxnId="{7E096EB0-705A-4811-A228-D6290A784F2C}">
      <dgm:prSet/>
      <dgm:spPr/>
      <dgm:t>
        <a:bodyPr/>
        <a:lstStyle/>
        <a:p>
          <a:endParaRPr lang="en-IE"/>
        </a:p>
      </dgm:t>
    </dgm:pt>
    <dgm:pt modelId="{20D6B164-B3BA-44B1-9205-E7AC17E44492}" type="sibTrans" cxnId="{7E096EB0-705A-4811-A228-D6290A784F2C}">
      <dgm:prSet/>
      <dgm:spPr/>
      <dgm:t>
        <a:bodyPr/>
        <a:lstStyle/>
        <a:p>
          <a:endParaRPr lang="en-IE"/>
        </a:p>
      </dgm:t>
    </dgm:pt>
    <dgm:pt modelId="{131D316E-70EF-4D63-B362-0165F3B15D2A}">
      <dgm:prSet/>
      <dgm:spPr/>
      <dgm:t>
        <a:bodyPr/>
        <a:lstStyle/>
        <a:p>
          <a:pPr>
            <a:buNone/>
          </a:pPr>
          <a:r>
            <a:rPr lang="en-US" b="0" i="0" dirty="0"/>
            <a:t>   Create regulatory sandboxes for testing interoperability, other innovative solutions, or legislation (e.g. AI Act)</a:t>
          </a:r>
          <a:endParaRPr lang="en-IE" dirty="0"/>
        </a:p>
      </dgm:t>
    </dgm:pt>
    <dgm:pt modelId="{77C49107-5180-4FB8-AA3C-5A3F77063E4A}" type="parTrans" cxnId="{BF127AD1-7065-4717-9A0C-6D1027111C77}">
      <dgm:prSet/>
      <dgm:spPr/>
      <dgm:t>
        <a:bodyPr/>
        <a:lstStyle/>
        <a:p>
          <a:endParaRPr lang="en-IE"/>
        </a:p>
      </dgm:t>
    </dgm:pt>
    <dgm:pt modelId="{98393EE2-F2EB-4BD1-998D-4266CDBEAB24}" type="sibTrans" cxnId="{BF127AD1-7065-4717-9A0C-6D1027111C77}">
      <dgm:prSet/>
      <dgm:spPr/>
      <dgm:t>
        <a:bodyPr/>
        <a:lstStyle/>
        <a:p>
          <a:endParaRPr lang="en-IE"/>
        </a:p>
      </dgm:t>
    </dgm:pt>
    <dgm:pt modelId="{DFA891E5-EFBE-4333-BCE2-EE3AF6C122EA}">
      <dgm:prSet/>
      <dgm:spPr>
        <a:solidFill>
          <a:srgbClr val="004494">
            <a:alpha val="69804"/>
          </a:srgbClr>
        </a:solidFill>
      </dgm:spPr>
      <dgm:t>
        <a:bodyPr/>
        <a:lstStyle/>
        <a:p>
          <a:r>
            <a:rPr lang="en-US" b="1" i="0" dirty="0"/>
            <a:t>Emerging Technologies</a:t>
          </a:r>
          <a:endParaRPr lang="en-IE" dirty="0"/>
        </a:p>
      </dgm:t>
    </dgm:pt>
    <dgm:pt modelId="{0ABA11C3-347A-42E3-BD05-DC3BCA5906A3}" type="parTrans" cxnId="{CE22016B-D9C7-4277-8E9F-EBCC80B95D88}">
      <dgm:prSet/>
      <dgm:spPr/>
      <dgm:t>
        <a:bodyPr/>
        <a:lstStyle/>
        <a:p>
          <a:endParaRPr lang="en-IE"/>
        </a:p>
      </dgm:t>
    </dgm:pt>
    <dgm:pt modelId="{A45FA294-0F87-4A22-82DE-898510C3E140}" type="sibTrans" cxnId="{CE22016B-D9C7-4277-8E9F-EBCC80B95D88}">
      <dgm:prSet/>
      <dgm:spPr/>
      <dgm:t>
        <a:bodyPr/>
        <a:lstStyle/>
        <a:p>
          <a:endParaRPr lang="en-IE"/>
        </a:p>
      </dgm:t>
    </dgm:pt>
    <dgm:pt modelId="{60EAC919-0C50-4D6D-BD0B-5631674F12EA}">
      <dgm:prSet/>
      <dgm:spPr/>
      <dgm:t>
        <a:bodyPr/>
        <a:lstStyle/>
        <a:p>
          <a:pPr>
            <a:buNone/>
          </a:pPr>
          <a:r>
            <a:rPr lang="en-US" b="0" i="0"/>
            <a:t>   Use AI and other new technologies to enhance service quality and effectiveness</a:t>
          </a:r>
          <a:endParaRPr lang="en-IE"/>
        </a:p>
      </dgm:t>
    </dgm:pt>
    <dgm:pt modelId="{2BB2E874-2AD2-47AA-AE47-7DC032EC57EA}" type="parTrans" cxnId="{5E2FD911-ADCB-4937-AD6C-1128C1FC2E13}">
      <dgm:prSet/>
      <dgm:spPr/>
      <dgm:t>
        <a:bodyPr/>
        <a:lstStyle/>
        <a:p>
          <a:endParaRPr lang="en-IE"/>
        </a:p>
      </dgm:t>
    </dgm:pt>
    <dgm:pt modelId="{E701458B-70EF-4F9E-BCEF-3C83D7D35C80}" type="sibTrans" cxnId="{5E2FD911-ADCB-4937-AD6C-1128C1FC2E13}">
      <dgm:prSet/>
      <dgm:spPr/>
      <dgm:t>
        <a:bodyPr/>
        <a:lstStyle/>
        <a:p>
          <a:endParaRPr lang="en-IE"/>
        </a:p>
      </dgm:t>
    </dgm:pt>
    <dgm:pt modelId="{E0139EAC-1B97-41CA-9DEB-2108AA0B27A8}" type="pres">
      <dgm:prSet presAssocID="{532AF511-0DB8-40CD-B6C4-5D68657C14E0}" presName="Name0" presStyleCnt="0">
        <dgm:presLayoutVars>
          <dgm:dir/>
          <dgm:animLvl val="lvl"/>
          <dgm:resizeHandles val="exact"/>
        </dgm:presLayoutVars>
      </dgm:prSet>
      <dgm:spPr/>
    </dgm:pt>
    <dgm:pt modelId="{C0D83478-7E4E-4FC1-A015-4473D9A9E21D}" type="pres">
      <dgm:prSet presAssocID="{58139CE7-6BAC-4B80-8A4A-629597588CAF}" presName="linNode" presStyleCnt="0"/>
      <dgm:spPr/>
    </dgm:pt>
    <dgm:pt modelId="{FBF20265-BFC3-474C-B704-C2A523435FE0}" type="pres">
      <dgm:prSet presAssocID="{58139CE7-6BAC-4B80-8A4A-629597588CAF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213D6D54-A5E9-499F-B9B7-AD6CB92D0F18}" type="pres">
      <dgm:prSet presAssocID="{58139CE7-6BAC-4B80-8A4A-629597588CAF}" presName="descendantText" presStyleLbl="alignAccFollowNode1" presStyleIdx="0" presStyleCnt="6">
        <dgm:presLayoutVars>
          <dgm:bulletEnabled val="1"/>
        </dgm:presLayoutVars>
      </dgm:prSet>
      <dgm:spPr/>
    </dgm:pt>
    <dgm:pt modelId="{107D06B3-9450-44CB-907A-90790BAC9B32}" type="pres">
      <dgm:prSet presAssocID="{F8C5E52F-E0E1-4D76-B80F-285C639FA204}" presName="sp" presStyleCnt="0"/>
      <dgm:spPr/>
    </dgm:pt>
    <dgm:pt modelId="{86C157B6-95C8-4BE2-829E-2B411F3422A6}" type="pres">
      <dgm:prSet presAssocID="{311981B0-B72C-43C1-AF94-6FF5282B1088}" presName="linNode" presStyleCnt="0"/>
      <dgm:spPr/>
    </dgm:pt>
    <dgm:pt modelId="{DEAD4231-6060-4B87-8196-3AF7747387F5}" type="pres">
      <dgm:prSet presAssocID="{311981B0-B72C-43C1-AF94-6FF5282B108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588D15C6-E14C-43F0-ABB9-F825C3B50512}" type="pres">
      <dgm:prSet presAssocID="{311981B0-B72C-43C1-AF94-6FF5282B1088}" presName="descendantText" presStyleLbl="alignAccFollowNode1" presStyleIdx="1" presStyleCnt="6">
        <dgm:presLayoutVars>
          <dgm:bulletEnabled val="1"/>
        </dgm:presLayoutVars>
      </dgm:prSet>
      <dgm:spPr/>
    </dgm:pt>
    <dgm:pt modelId="{98A7116A-F7D0-4B96-8BC7-0427C65B7E78}" type="pres">
      <dgm:prSet presAssocID="{96CDE18D-F88D-4F65-A7C5-F188B20469FC}" presName="sp" presStyleCnt="0"/>
      <dgm:spPr/>
    </dgm:pt>
    <dgm:pt modelId="{A0D0AB22-6975-4F26-99F4-70A25257CBD1}" type="pres">
      <dgm:prSet presAssocID="{FC708E8C-7607-4C8C-BFAF-A89B2A207433}" presName="linNode" presStyleCnt="0"/>
      <dgm:spPr/>
    </dgm:pt>
    <dgm:pt modelId="{6854E7AD-853C-4D3B-AE0E-0B7ED474AEE0}" type="pres">
      <dgm:prSet presAssocID="{FC708E8C-7607-4C8C-BFAF-A89B2A207433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2F6FD00E-2798-4510-AF27-31FC4C986218}" type="pres">
      <dgm:prSet presAssocID="{FC708E8C-7607-4C8C-BFAF-A89B2A207433}" presName="descendantText" presStyleLbl="alignAccFollowNode1" presStyleIdx="2" presStyleCnt="6">
        <dgm:presLayoutVars>
          <dgm:bulletEnabled val="1"/>
        </dgm:presLayoutVars>
      </dgm:prSet>
      <dgm:spPr/>
    </dgm:pt>
    <dgm:pt modelId="{72149B28-12C4-48D4-8DB9-18536BF2457A}" type="pres">
      <dgm:prSet presAssocID="{D3A93564-6487-40E1-B4EA-0B2FC5771475}" presName="sp" presStyleCnt="0"/>
      <dgm:spPr/>
    </dgm:pt>
    <dgm:pt modelId="{A327A985-50E2-4343-B02F-5510D747787E}" type="pres">
      <dgm:prSet presAssocID="{F9FDAD95-8E73-4A05-9AAA-48F3201E9159}" presName="linNode" presStyleCnt="0"/>
      <dgm:spPr/>
    </dgm:pt>
    <dgm:pt modelId="{8ADA34C2-5B70-475F-9241-9ECFB8484956}" type="pres">
      <dgm:prSet presAssocID="{F9FDAD95-8E73-4A05-9AAA-48F3201E9159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06428E58-CE89-43A8-B4C2-01A7F8C3A0A0}" type="pres">
      <dgm:prSet presAssocID="{F9FDAD95-8E73-4A05-9AAA-48F3201E9159}" presName="descendantText" presStyleLbl="alignAccFollowNode1" presStyleIdx="3" presStyleCnt="6">
        <dgm:presLayoutVars>
          <dgm:bulletEnabled val="1"/>
        </dgm:presLayoutVars>
      </dgm:prSet>
      <dgm:spPr/>
    </dgm:pt>
    <dgm:pt modelId="{9E51538D-0014-4732-925F-24A3906F5082}" type="pres">
      <dgm:prSet presAssocID="{4B56C5D5-8FBA-4778-B72F-EEBD9D64B339}" presName="sp" presStyleCnt="0"/>
      <dgm:spPr/>
    </dgm:pt>
    <dgm:pt modelId="{34DDE995-8DC6-47AF-AF4E-3B63D844D127}" type="pres">
      <dgm:prSet presAssocID="{F93F52CD-C3B6-439E-9A05-AA88153F7BC1}" presName="linNode" presStyleCnt="0"/>
      <dgm:spPr/>
    </dgm:pt>
    <dgm:pt modelId="{6D5A72A7-DA56-4DE3-9823-0F0097B8E929}" type="pres">
      <dgm:prSet presAssocID="{F93F52CD-C3B6-439E-9A05-AA88153F7BC1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BD6F89F1-1B39-44A9-827B-716C4CE4B4AE}" type="pres">
      <dgm:prSet presAssocID="{F93F52CD-C3B6-439E-9A05-AA88153F7BC1}" presName="descendantText" presStyleLbl="alignAccFollowNode1" presStyleIdx="4" presStyleCnt="6">
        <dgm:presLayoutVars>
          <dgm:bulletEnabled val="1"/>
        </dgm:presLayoutVars>
      </dgm:prSet>
      <dgm:spPr/>
    </dgm:pt>
    <dgm:pt modelId="{CF72EF04-9099-43EB-A88F-4356E35C15C9}" type="pres">
      <dgm:prSet presAssocID="{20D6B164-B3BA-44B1-9205-E7AC17E44492}" presName="sp" presStyleCnt="0"/>
      <dgm:spPr/>
    </dgm:pt>
    <dgm:pt modelId="{90ED111C-1EBC-4916-B154-1C9C5B1A02BF}" type="pres">
      <dgm:prSet presAssocID="{DFA891E5-EFBE-4333-BCE2-EE3AF6C122EA}" presName="linNode" presStyleCnt="0"/>
      <dgm:spPr/>
    </dgm:pt>
    <dgm:pt modelId="{DD8C681F-33D1-4DAB-8DF2-113AE965DCCC}" type="pres">
      <dgm:prSet presAssocID="{DFA891E5-EFBE-4333-BCE2-EE3AF6C122EA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47F11143-1759-4B75-978B-9CF942EBC4A1}" type="pres">
      <dgm:prSet presAssocID="{DFA891E5-EFBE-4333-BCE2-EE3AF6C122EA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1CCF7E01-0A3F-42A5-8E27-17FD902B88AC}" type="presOf" srcId="{10B24E81-87A4-4E21-9DE6-4B073A1097C3}" destId="{2F6FD00E-2798-4510-AF27-31FC4C986218}" srcOrd="0" destOrd="0" presId="urn:microsoft.com/office/officeart/2005/8/layout/vList5"/>
    <dgm:cxn modelId="{EA1A8D03-C1C4-4EAF-B479-AFC15624AD6D}" srcId="{532AF511-0DB8-40CD-B6C4-5D68657C14E0}" destId="{F9FDAD95-8E73-4A05-9AAA-48F3201E9159}" srcOrd="3" destOrd="0" parTransId="{C8C49958-29D8-4263-A71F-05AF1D2D96FA}" sibTransId="{4B56C5D5-8FBA-4778-B72F-EEBD9D64B339}"/>
    <dgm:cxn modelId="{89CE9F03-744A-4039-A6D8-BBCB239B2EB1}" srcId="{532AF511-0DB8-40CD-B6C4-5D68657C14E0}" destId="{311981B0-B72C-43C1-AF94-6FF5282B1088}" srcOrd="1" destOrd="0" parTransId="{80CE121E-4212-4689-A2AF-F3D38F09D8C1}" sibTransId="{96CDE18D-F88D-4F65-A7C5-F188B20469FC}"/>
    <dgm:cxn modelId="{5E2FD911-ADCB-4937-AD6C-1128C1FC2E13}" srcId="{DFA891E5-EFBE-4333-BCE2-EE3AF6C122EA}" destId="{60EAC919-0C50-4D6D-BD0B-5631674F12EA}" srcOrd="0" destOrd="0" parTransId="{2BB2E874-2AD2-47AA-AE47-7DC032EC57EA}" sibTransId="{E701458B-70EF-4F9E-BCEF-3C83D7D35C80}"/>
    <dgm:cxn modelId="{91CB7514-717E-46E5-A563-12635CE20779}" srcId="{FC708E8C-7607-4C8C-BFAF-A89B2A207433}" destId="{10B24E81-87A4-4E21-9DE6-4B073A1097C3}" srcOrd="0" destOrd="0" parTransId="{154DD982-E6D1-420D-9154-1039A5210119}" sibTransId="{989FAA6B-FB1A-487C-9202-61EBC8526614}"/>
    <dgm:cxn modelId="{5FE5ED22-4757-4FFA-A0F6-D5E6FD1826F2}" type="presOf" srcId="{FC708E8C-7607-4C8C-BFAF-A89B2A207433}" destId="{6854E7AD-853C-4D3B-AE0E-0B7ED474AEE0}" srcOrd="0" destOrd="0" presId="urn:microsoft.com/office/officeart/2005/8/layout/vList5"/>
    <dgm:cxn modelId="{4F803B40-53A3-4421-8D83-4C2AA236F257}" srcId="{532AF511-0DB8-40CD-B6C4-5D68657C14E0}" destId="{FC708E8C-7607-4C8C-BFAF-A89B2A207433}" srcOrd="2" destOrd="0" parTransId="{5298354C-74E3-450E-A59E-90465603EC3B}" sibTransId="{D3A93564-6487-40E1-B4EA-0B2FC5771475}"/>
    <dgm:cxn modelId="{4829D163-5134-4B27-929C-FCE4055D9921}" type="presOf" srcId="{EAA7F286-FCB9-4957-9B2C-8C74C2ECA621}" destId="{213D6D54-A5E9-499F-B9B7-AD6CB92D0F18}" srcOrd="0" destOrd="0" presId="urn:microsoft.com/office/officeart/2005/8/layout/vList5"/>
    <dgm:cxn modelId="{CE22016B-D9C7-4277-8E9F-EBCC80B95D88}" srcId="{532AF511-0DB8-40CD-B6C4-5D68657C14E0}" destId="{DFA891E5-EFBE-4333-BCE2-EE3AF6C122EA}" srcOrd="5" destOrd="0" parTransId="{0ABA11C3-347A-42E3-BD05-DC3BCA5906A3}" sibTransId="{A45FA294-0F87-4A22-82DE-898510C3E140}"/>
    <dgm:cxn modelId="{B4D71D75-5463-4EDA-AC52-EE964DAFB9F9}" srcId="{F9FDAD95-8E73-4A05-9AAA-48F3201E9159}" destId="{A01C40AA-75EE-4A1B-9B8A-F2A282FB4745}" srcOrd="0" destOrd="0" parTransId="{D2C265D2-2E46-481C-965C-27169450A668}" sibTransId="{7EE554C7-8B7A-435C-A7C5-942883B7A319}"/>
    <dgm:cxn modelId="{1A91087A-2FBA-450B-8DFB-D3DDCAC9CD3F}" type="presOf" srcId="{F93F52CD-C3B6-439E-9A05-AA88153F7BC1}" destId="{6D5A72A7-DA56-4DE3-9823-0F0097B8E929}" srcOrd="0" destOrd="0" presId="urn:microsoft.com/office/officeart/2005/8/layout/vList5"/>
    <dgm:cxn modelId="{D7277280-D8C4-4AF2-B41D-E33486D2F9B0}" type="presOf" srcId="{F9FDAD95-8E73-4A05-9AAA-48F3201E9159}" destId="{8ADA34C2-5B70-475F-9241-9ECFB8484956}" srcOrd="0" destOrd="0" presId="urn:microsoft.com/office/officeart/2005/8/layout/vList5"/>
    <dgm:cxn modelId="{627F9C86-B089-4C9B-B8F7-AA3456E11F60}" srcId="{532AF511-0DB8-40CD-B6C4-5D68657C14E0}" destId="{58139CE7-6BAC-4B80-8A4A-629597588CAF}" srcOrd="0" destOrd="0" parTransId="{EDE04029-FC93-4E48-8D7B-5AC9047DD015}" sibTransId="{F8C5E52F-E0E1-4D76-B80F-285C639FA204}"/>
    <dgm:cxn modelId="{0DC8DC9F-2C00-4B18-9B0A-97CB97AC547A}" type="presOf" srcId="{60EAC919-0C50-4D6D-BD0B-5631674F12EA}" destId="{47F11143-1759-4B75-978B-9CF942EBC4A1}" srcOrd="0" destOrd="0" presId="urn:microsoft.com/office/officeart/2005/8/layout/vList5"/>
    <dgm:cxn modelId="{41880BA6-2BF7-4738-91FF-3BFF4593282E}" type="presOf" srcId="{311981B0-B72C-43C1-AF94-6FF5282B1088}" destId="{DEAD4231-6060-4B87-8196-3AF7747387F5}" srcOrd="0" destOrd="0" presId="urn:microsoft.com/office/officeart/2005/8/layout/vList5"/>
    <dgm:cxn modelId="{16DB49AB-DF41-4840-B340-BE4F792E108D}" srcId="{311981B0-B72C-43C1-AF94-6FF5282B1088}" destId="{FADEBBAC-DB08-41D7-8E52-0F0620597F60}" srcOrd="0" destOrd="0" parTransId="{37AFB9EF-4E6E-4D69-B484-6D6BA7C380C5}" sibTransId="{5FCD4F9E-084D-4DDE-85D8-4098C644F4E0}"/>
    <dgm:cxn modelId="{5A88F5AC-1E22-4AD0-8438-A82081B401A4}" srcId="{58139CE7-6BAC-4B80-8A4A-629597588CAF}" destId="{EAA7F286-FCB9-4957-9B2C-8C74C2ECA621}" srcOrd="0" destOrd="0" parTransId="{562A1368-3026-46B8-B1C0-35430AB89948}" sibTransId="{32BD43FD-CDC2-4D5B-888A-56955E27DB3A}"/>
    <dgm:cxn modelId="{7E096EB0-705A-4811-A228-D6290A784F2C}" srcId="{532AF511-0DB8-40CD-B6C4-5D68657C14E0}" destId="{F93F52CD-C3B6-439E-9A05-AA88153F7BC1}" srcOrd="4" destOrd="0" parTransId="{E8EEFCC4-A2C9-4CE6-B4C7-DF5F641CADDB}" sibTransId="{20D6B164-B3BA-44B1-9205-E7AC17E44492}"/>
    <dgm:cxn modelId="{5F1981C6-6EF7-43A0-81A5-FDEF00A3292F}" type="presOf" srcId="{58139CE7-6BAC-4B80-8A4A-629597588CAF}" destId="{FBF20265-BFC3-474C-B704-C2A523435FE0}" srcOrd="0" destOrd="0" presId="urn:microsoft.com/office/officeart/2005/8/layout/vList5"/>
    <dgm:cxn modelId="{2E8A7ECB-D9C5-49DB-AF05-47106DFD710A}" type="presOf" srcId="{FADEBBAC-DB08-41D7-8E52-0F0620597F60}" destId="{588D15C6-E14C-43F0-ABB9-F825C3B50512}" srcOrd="0" destOrd="0" presId="urn:microsoft.com/office/officeart/2005/8/layout/vList5"/>
    <dgm:cxn modelId="{E5B785CE-90A0-419F-8DA8-62EB6BDE022A}" type="presOf" srcId="{532AF511-0DB8-40CD-B6C4-5D68657C14E0}" destId="{E0139EAC-1B97-41CA-9DEB-2108AA0B27A8}" srcOrd="0" destOrd="0" presId="urn:microsoft.com/office/officeart/2005/8/layout/vList5"/>
    <dgm:cxn modelId="{EC627BCF-1720-499C-B26A-F0F844A1FDBE}" type="presOf" srcId="{DFA891E5-EFBE-4333-BCE2-EE3AF6C122EA}" destId="{DD8C681F-33D1-4DAB-8DF2-113AE965DCCC}" srcOrd="0" destOrd="0" presId="urn:microsoft.com/office/officeart/2005/8/layout/vList5"/>
    <dgm:cxn modelId="{35177CCF-58E3-4DCC-92A8-3F029888562E}" type="presOf" srcId="{A01C40AA-75EE-4A1B-9B8A-F2A282FB4745}" destId="{06428E58-CE89-43A8-B4C2-01A7F8C3A0A0}" srcOrd="0" destOrd="0" presId="urn:microsoft.com/office/officeart/2005/8/layout/vList5"/>
    <dgm:cxn modelId="{94CF95D0-CA59-415D-9388-5CAD3AA3175F}" type="presOf" srcId="{131D316E-70EF-4D63-B362-0165F3B15D2A}" destId="{BD6F89F1-1B39-44A9-827B-716C4CE4B4AE}" srcOrd="0" destOrd="0" presId="urn:microsoft.com/office/officeart/2005/8/layout/vList5"/>
    <dgm:cxn modelId="{BF127AD1-7065-4717-9A0C-6D1027111C77}" srcId="{F93F52CD-C3B6-439E-9A05-AA88153F7BC1}" destId="{131D316E-70EF-4D63-B362-0165F3B15D2A}" srcOrd="0" destOrd="0" parTransId="{77C49107-5180-4FB8-AA3C-5A3F77063E4A}" sibTransId="{98393EE2-F2EB-4BD1-998D-4266CDBEAB24}"/>
    <dgm:cxn modelId="{D000C1A9-2D9B-4081-B7D6-9A195B1002E8}" type="presParOf" srcId="{E0139EAC-1B97-41CA-9DEB-2108AA0B27A8}" destId="{C0D83478-7E4E-4FC1-A015-4473D9A9E21D}" srcOrd="0" destOrd="0" presId="urn:microsoft.com/office/officeart/2005/8/layout/vList5"/>
    <dgm:cxn modelId="{32072AFD-E65D-4B8D-9C01-E138E1C02A12}" type="presParOf" srcId="{C0D83478-7E4E-4FC1-A015-4473D9A9E21D}" destId="{FBF20265-BFC3-474C-B704-C2A523435FE0}" srcOrd="0" destOrd="0" presId="urn:microsoft.com/office/officeart/2005/8/layout/vList5"/>
    <dgm:cxn modelId="{52BB0086-EEE4-49DB-B171-C9D456969834}" type="presParOf" srcId="{C0D83478-7E4E-4FC1-A015-4473D9A9E21D}" destId="{213D6D54-A5E9-499F-B9B7-AD6CB92D0F18}" srcOrd="1" destOrd="0" presId="urn:microsoft.com/office/officeart/2005/8/layout/vList5"/>
    <dgm:cxn modelId="{056F1ADF-ED57-4C04-9510-DAD63D17C3C8}" type="presParOf" srcId="{E0139EAC-1B97-41CA-9DEB-2108AA0B27A8}" destId="{107D06B3-9450-44CB-907A-90790BAC9B32}" srcOrd="1" destOrd="0" presId="urn:microsoft.com/office/officeart/2005/8/layout/vList5"/>
    <dgm:cxn modelId="{9BEBAEE0-D9A6-4395-BC63-B55702A31F37}" type="presParOf" srcId="{E0139EAC-1B97-41CA-9DEB-2108AA0B27A8}" destId="{86C157B6-95C8-4BE2-829E-2B411F3422A6}" srcOrd="2" destOrd="0" presId="urn:microsoft.com/office/officeart/2005/8/layout/vList5"/>
    <dgm:cxn modelId="{32352284-AE3E-4C8E-AFAF-9EB511DBF0DD}" type="presParOf" srcId="{86C157B6-95C8-4BE2-829E-2B411F3422A6}" destId="{DEAD4231-6060-4B87-8196-3AF7747387F5}" srcOrd="0" destOrd="0" presId="urn:microsoft.com/office/officeart/2005/8/layout/vList5"/>
    <dgm:cxn modelId="{4F77D62E-E914-49E4-91A8-EDC1B1169BA9}" type="presParOf" srcId="{86C157B6-95C8-4BE2-829E-2B411F3422A6}" destId="{588D15C6-E14C-43F0-ABB9-F825C3B50512}" srcOrd="1" destOrd="0" presId="urn:microsoft.com/office/officeart/2005/8/layout/vList5"/>
    <dgm:cxn modelId="{690DC84F-5940-487D-A5CE-D32ACE43D52D}" type="presParOf" srcId="{E0139EAC-1B97-41CA-9DEB-2108AA0B27A8}" destId="{98A7116A-F7D0-4B96-8BC7-0427C65B7E78}" srcOrd="3" destOrd="0" presId="urn:microsoft.com/office/officeart/2005/8/layout/vList5"/>
    <dgm:cxn modelId="{AC2FD4DB-48FA-4115-82D0-F37BF3076EFF}" type="presParOf" srcId="{E0139EAC-1B97-41CA-9DEB-2108AA0B27A8}" destId="{A0D0AB22-6975-4F26-99F4-70A25257CBD1}" srcOrd="4" destOrd="0" presId="urn:microsoft.com/office/officeart/2005/8/layout/vList5"/>
    <dgm:cxn modelId="{F2AC32DC-7B76-4469-A8F9-707336B13CF6}" type="presParOf" srcId="{A0D0AB22-6975-4F26-99F4-70A25257CBD1}" destId="{6854E7AD-853C-4D3B-AE0E-0B7ED474AEE0}" srcOrd="0" destOrd="0" presId="urn:microsoft.com/office/officeart/2005/8/layout/vList5"/>
    <dgm:cxn modelId="{E618FDBC-880E-4B3C-BBCF-BFF148DD5849}" type="presParOf" srcId="{A0D0AB22-6975-4F26-99F4-70A25257CBD1}" destId="{2F6FD00E-2798-4510-AF27-31FC4C986218}" srcOrd="1" destOrd="0" presId="urn:microsoft.com/office/officeart/2005/8/layout/vList5"/>
    <dgm:cxn modelId="{26E40E2C-0DA6-46DE-B264-700F2EC46A2F}" type="presParOf" srcId="{E0139EAC-1B97-41CA-9DEB-2108AA0B27A8}" destId="{72149B28-12C4-48D4-8DB9-18536BF2457A}" srcOrd="5" destOrd="0" presId="urn:microsoft.com/office/officeart/2005/8/layout/vList5"/>
    <dgm:cxn modelId="{1F8CDE46-1E0B-42EB-88F9-836455370285}" type="presParOf" srcId="{E0139EAC-1B97-41CA-9DEB-2108AA0B27A8}" destId="{A327A985-50E2-4343-B02F-5510D747787E}" srcOrd="6" destOrd="0" presId="urn:microsoft.com/office/officeart/2005/8/layout/vList5"/>
    <dgm:cxn modelId="{2A6D624E-DAF8-4507-80D9-389FEAAD9591}" type="presParOf" srcId="{A327A985-50E2-4343-B02F-5510D747787E}" destId="{8ADA34C2-5B70-475F-9241-9ECFB8484956}" srcOrd="0" destOrd="0" presId="urn:microsoft.com/office/officeart/2005/8/layout/vList5"/>
    <dgm:cxn modelId="{58D723D7-3AC9-4E88-B9D9-6DCF4AA5FA2D}" type="presParOf" srcId="{A327A985-50E2-4343-B02F-5510D747787E}" destId="{06428E58-CE89-43A8-B4C2-01A7F8C3A0A0}" srcOrd="1" destOrd="0" presId="urn:microsoft.com/office/officeart/2005/8/layout/vList5"/>
    <dgm:cxn modelId="{48872492-D1B2-42A4-BAA5-B458B56F8106}" type="presParOf" srcId="{E0139EAC-1B97-41CA-9DEB-2108AA0B27A8}" destId="{9E51538D-0014-4732-925F-24A3906F5082}" srcOrd="7" destOrd="0" presId="urn:microsoft.com/office/officeart/2005/8/layout/vList5"/>
    <dgm:cxn modelId="{AB71D25B-E3CC-4113-AF7A-686CEEC9679A}" type="presParOf" srcId="{E0139EAC-1B97-41CA-9DEB-2108AA0B27A8}" destId="{34DDE995-8DC6-47AF-AF4E-3B63D844D127}" srcOrd="8" destOrd="0" presId="urn:microsoft.com/office/officeart/2005/8/layout/vList5"/>
    <dgm:cxn modelId="{76E46C2F-627B-4B4A-B8A9-E0F1389161F6}" type="presParOf" srcId="{34DDE995-8DC6-47AF-AF4E-3B63D844D127}" destId="{6D5A72A7-DA56-4DE3-9823-0F0097B8E929}" srcOrd="0" destOrd="0" presId="urn:microsoft.com/office/officeart/2005/8/layout/vList5"/>
    <dgm:cxn modelId="{29219594-1A41-4366-880F-4941987C37E5}" type="presParOf" srcId="{34DDE995-8DC6-47AF-AF4E-3B63D844D127}" destId="{BD6F89F1-1B39-44A9-827B-716C4CE4B4AE}" srcOrd="1" destOrd="0" presId="urn:microsoft.com/office/officeart/2005/8/layout/vList5"/>
    <dgm:cxn modelId="{CF9F98F2-55F8-40DF-B8D4-98A58C63361C}" type="presParOf" srcId="{E0139EAC-1B97-41CA-9DEB-2108AA0B27A8}" destId="{CF72EF04-9099-43EB-A88F-4356E35C15C9}" srcOrd="9" destOrd="0" presId="urn:microsoft.com/office/officeart/2005/8/layout/vList5"/>
    <dgm:cxn modelId="{AD60795B-0C0C-439D-A539-951E8AD71AE6}" type="presParOf" srcId="{E0139EAC-1B97-41CA-9DEB-2108AA0B27A8}" destId="{90ED111C-1EBC-4916-B154-1C9C5B1A02BF}" srcOrd="10" destOrd="0" presId="urn:microsoft.com/office/officeart/2005/8/layout/vList5"/>
    <dgm:cxn modelId="{E08F409E-65CB-4216-8A50-129DBE860FCF}" type="presParOf" srcId="{90ED111C-1EBC-4916-B154-1C9C5B1A02BF}" destId="{DD8C681F-33D1-4DAB-8DF2-113AE965DCCC}" srcOrd="0" destOrd="0" presId="urn:microsoft.com/office/officeart/2005/8/layout/vList5"/>
    <dgm:cxn modelId="{A646310D-90B5-43BB-804D-3E73E1A97FB5}" type="presParOf" srcId="{90ED111C-1EBC-4916-B154-1C9C5B1A02BF}" destId="{47F11143-1759-4B75-978B-9CF942EBC4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D6D54-A5E9-499F-B9B7-AD6CB92D0F18}">
      <dsp:nvSpPr>
        <dsp:cNvPr id="0" name=""/>
        <dsp:cNvSpPr/>
      </dsp:nvSpPr>
      <dsp:spPr>
        <a:xfrm rot="5400000">
          <a:off x="7965588" y="-3444650"/>
          <a:ext cx="775449" cy="7861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900" b="0" i="0" kern="1200"/>
            <a:t>   Apply the Single Digital Gateway, Interoperable Europe Act, Digital Services Act, Digital Markets Act, Data Governance Act, and the "once-only" principle</a:t>
          </a:r>
          <a:endParaRPr lang="en-IE" sz="1900" kern="1200"/>
        </a:p>
      </dsp:txBody>
      <dsp:txXfrm rot="-5400000">
        <a:off x="4422342" y="136450"/>
        <a:ext cx="7824087" cy="699741"/>
      </dsp:txXfrm>
    </dsp:sp>
    <dsp:sp modelId="{FBF20265-BFC3-474C-B704-C2A523435FE0}">
      <dsp:nvSpPr>
        <dsp:cNvPr id="0" name=""/>
        <dsp:cNvSpPr/>
      </dsp:nvSpPr>
      <dsp:spPr>
        <a:xfrm>
          <a:off x="0" y="1664"/>
          <a:ext cx="4422342" cy="969311"/>
        </a:xfrm>
        <a:prstGeom prst="roundRect">
          <a:avLst/>
        </a:prstGeom>
        <a:solidFill>
          <a:srgbClr val="004494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Implementing EU Digital Legislation</a:t>
          </a:r>
          <a:endParaRPr lang="en-IE" sz="2700" kern="1200" dirty="0"/>
        </a:p>
      </dsp:txBody>
      <dsp:txXfrm>
        <a:off x="47318" y="48982"/>
        <a:ext cx="4327706" cy="874675"/>
      </dsp:txXfrm>
    </dsp:sp>
    <dsp:sp modelId="{588D15C6-E14C-43F0-ABB9-F825C3B50512}">
      <dsp:nvSpPr>
        <dsp:cNvPr id="0" name=""/>
        <dsp:cNvSpPr/>
      </dsp:nvSpPr>
      <dsp:spPr>
        <a:xfrm rot="5400000">
          <a:off x="7965588" y="-2426873"/>
          <a:ext cx="775449" cy="7861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b="0" i="0" kern="1200"/>
            <a:t>   Collaborate across government to improve public services</a:t>
          </a:r>
          <a:endParaRPr lang="en-IE" sz="1900" kern="1200"/>
        </a:p>
      </dsp:txBody>
      <dsp:txXfrm rot="-5400000">
        <a:off x="4422342" y="1154227"/>
        <a:ext cx="7824087" cy="699741"/>
      </dsp:txXfrm>
    </dsp:sp>
    <dsp:sp modelId="{DEAD4231-6060-4B87-8196-3AF7747387F5}">
      <dsp:nvSpPr>
        <dsp:cNvPr id="0" name=""/>
        <dsp:cNvSpPr/>
      </dsp:nvSpPr>
      <dsp:spPr>
        <a:xfrm>
          <a:off x="0" y="1019441"/>
          <a:ext cx="4422342" cy="969311"/>
        </a:xfrm>
        <a:prstGeom prst="roundRect">
          <a:avLst/>
        </a:prstGeom>
        <a:solidFill>
          <a:srgbClr val="004494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Whole-of-Government Approach</a:t>
          </a:r>
          <a:endParaRPr lang="en-IE" sz="2700" kern="1200" dirty="0"/>
        </a:p>
      </dsp:txBody>
      <dsp:txXfrm>
        <a:off x="47318" y="1066759"/>
        <a:ext cx="4327706" cy="874675"/>
      </dsp:txXfrm>
    </dsp:sp>
    <dsp:sp modelId="{2F6FD00E-2798-4510-AF27-31FC4C986218}">
      <dsp:nvSpPr>
        <dsp:cNvPr id="0" name=""/>
        <dsp:cNvSpPr/>
      </dsp:nvSpPr>
      <dsp:spPr>
        <a:xfrm rot="5400000">
          <a:off x="7965588" y="-1409096"/>
          <a:ext cx="775449" cy="7861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b="0" i="0" kern="1200"/>
            <a:t>   Train and streamline processes for Interoperability Assessments (Interoperable Europe Act)</a:t>
          </a:r>
          <a:endParaRPr lang="en-IE" sz="1900" kern="1200"/>
        </a:p>
      </dsp:txBody>
      <dsp:txXfrm rot="-5400000">
        <a:off x="4422342" y="2172004"/>
        <a:ext cx="7824087" cy="699741"/>
      </dsp:txXfrm>
    </dsp:sp>
    <dsp:sp modelId="{6854E7AD-853C-4D3B-AE0E-0B7ED474AEE0}">
      <dsp:nvSpPr>
        <dsp:cNvPr id="0" name=""/>
        <dsp:cNvSpPr/>
      </dsp:nvSpPr>
      <dsp:spPr>
        <a:xfrm>
          <a:off x="0" y="2037218"/>
          <a:ext cx="4422342" cy="969311"/>
        </a:xfrm>
        <a:prstGeom prst="roundRect">
          <a:avLst/>
        </a:prstGeom>
        <a:solidFill>
          <a:srgbClr val="004494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Capacity Building</a:t>
          </a:r>
          <a:endParaRPr lang="en-IE" sz="2700" kern="1200" dirty="0"/>
        </a:p>
      </dsp:txBody>
      <dsp:txXfrm>
        <a:off x="47318" y="2084536"/>
        <a:ext cx="4327706" cy="874675"/>
      </dsp:txXfrm>
    </dsp:sp>
    <dsp:sp modelId="{06428E58-CE89-43A8-B4C2-01A7F8C3A0A0}">
      <dsp:nvSpPr>
        <dsp:cNvPr id="0" name=""/>
        <dsp:cNvSpPr/>
      </dsp:nvSpPr>
      <dsp:spPr>
        <a:xfrm rot="5400000">
          <a:off x="7965588" y="-391319"/>
          <a:ext cx="775449" cy="7861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b="0" i="0" kern="1200"/>
            <a:t>   Work with other Member States and private sector for cross-border public services</a:t>
          </a:r>
          <a:endParaRPr lang="en-IE" sz="1900" kern="1200"/>
        </a:p>
      </dsp:txBody>
      <dsp:txXfrm rot="-5400000">
        <a:off x="4422342" y="3189781"/>
        <a:ext cx="7824087" cy="699741"/>
      </dsp:txXfrm>
    </dsp:sp>
    <dsp:sp modelId="{8ADA34C2-5B70-475F-9241-9ECFB8484956}">
      <dsp:nvSpPr>
        <dsp:cNvPr id="0" name=""/>
        <dsp:cNvSpPr/>
      </dsp:nvSpPr>
      <dsp:spPr>
        <a:xfrm>
          <a:off x="0" y="3054995"/>
          <a:ext cx="4422342" cy="969311"/>
        </a:xfrm>
        <a:prstGeom prst="roundRect">
          <a:avLst/>
        </a:prstGeom>
        <a:solidFill>
          <a:srgbClr val="004494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Cross-Border Services</a:t>
          </a:r>
          <a:endParaRPr lang="en-IE" sz="2700" kern="1200" dirty="0"/>
        </a:p>
      </dsp:txBody>
      <dsp:txXfrm>
        <a:off x="47318" y="3102313"/>
        <a:ext cx="4327706" cy="874675"/>
      </dsp:txXfrm>
    </dsp:sp>
    <dsp:sp modelId="{BD6F89F1-1B39-44A9-827B-716C4CE4B4AE}">
      <dsp:nvSpPr>
        <dsp:cNvPr id="0" name=""/>
        <dsp:cNvSpPr/>
      </dsp:nvSpPr>
      <dsp:spPr>
        <a:xfrm rot="5400000">
          <a:off x="7965588" y="626457"/>
          <a:ext cx="775449" cy="7861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b="0" i="0" kern="1200" dirty="0"/>
            <a:t>   Create regulatory sandboxes for testing interoperability, other innovative solutions, or legislation (e.g. AI Act)</a:t>
          </a:r>
          <a:endParaRPr lang="en-IE" sz="1900" kern="1200" dirty="0"/>
        </a:p>
      </dsp:txBody>
      <dsp:txXfrm rot="-5400000">
        <a:off x="4422342" y="4207557"/>
        <a:ext cx="7824087" cy="699741"/>
      </dsp:txXfrm>
    </dsp:sp>
    <dsp:sp modelId="{6D5A72A7-DA56-4DE3-9823-0F0097B8E929}">
      <dsp:nvSpPr>
        <dsp:cNvPr id="0" name=""/>
        <dsp:cNvSpPr/>
      </dsp:nvSpPr>
      <dsp:spPr>
        <a:xfrm>
          <a:off x="0" y="4072772"/>
          <a:ext cx="4422342" cy="969311"/>
        </a:xfrm>
        <a:prstGeom prst="roundRect">
          <a:avLst/>
        </a:prstGeom>
        <a:solidFill>
          <a:srgbClr val="004494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Experimentation Spaces</a:t>
          </a:r>
          <a:endParaRPr lang="en-IE" sz="2700" kern="1200" dirty="0"/>
        </a:p>
      </dsp:txBody>
      <dsp:txXfrm>
        <a:off x="47318" y="4120090"/>
        <a:ext cx="4327706" cy="874675"/>
      </dsp:txXfrm>
    </dsp:sp>
    <dsp:sp modelId="{47F11143-1759-4B75-978B-9CF942EBC4A1}">
      <dsp:nvSpPr>
        <dsp:cNvPr id="0" name=""/>
        <dsp:cNvSpPr/>
      </dsp:nvSpPr>
      <dsp:spPr>
        <a:xfrm rot="5400000">
          <a:off x="7965588" y="1644234"/>
          <a:ext cx="775449" cy="7861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b="0" i="0" kern="1200"/>
            <a:t>   Use AI and other new technologies to enhance service quality and effectiveness</a:t>
          </a:r>
          <a:endParaRPr lang="en-IE" sz="1900" kern="1200"/>
        </a:p>
      </dsp:txBody>
      <dsp:txXfrm rot="-5400000">
        <a:off x="4422342" y="5225334"/>
        <a:ext cx="7824087" cy="699741"/>
      </dsp:txXfrm>
    </dsp:sp>
    <dsp:sp modelId="{DD8C681F-33D1-4DAB-8DF2-113AE965DCCC}">
      <dsp:nvSpPr>
        <dsp:cNvPr id="0" name=""/>
        <dsp:cNvSpPr/>
      </dsp:nvSpPr>
      <dsp:spPr>
        <a:xfrm>
          <a:off x="0" y="5090549"/>
          <a:ext cx="4422342" cy="969311"/>
        </a:xfrm>
        <a:prstGeom prst="roundRect">
          <a:avLst/>
        </a:prstGeom>
        <a:solidFill>
          <a:srgbClr val="004494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Emerging Technologies</a:t>
          </a:r>
          <a:endParaRPr lang="en-IE" sz="2700" kern="1200" dirty="0"/>
        </a:p>
      </dsp:txBody>
      <dsp:txXfrm>
        <a:off x="47318" y="5137867"/>
        <a:ext cx="4327706" cy="874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2DED-6AD2-448A-A6E0-E7FAAA714169}" type="datetimeFigureOut">
              <a:rPr lang="en-150" smtClean="0"/>
              <a:t>14/05/2024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321E1-FA13-4D48-9770-CE30C8AA2913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2018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 2023 eGovernment benchmark identified three service gaps on the horizon for 2030: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 the gap between cross-border users and national users</a:t>
            </a: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Currently, 84% of services for national users and 49% of services for cross-border users are fully online². They also tend to be more user centric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 the gap between citizens and entrepreneurs</a:t>
            </a: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to businesses are 92% digital against 80% for citizens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 the gap between local &amp; regional governments and central governments</a:t>
            </a: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88% at central level, 76% at regional level and 62 at local are digital</a:t>
            </a: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en-IE" sz="1800" dirty="0"/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n-IE" sz="1800" dirty="0"/>
              <a:t>The state of the Digital </a:t>
            </a:r>
            <a:r>
              <a:rPr lang="en-IE" sz="1800" dirty="0" err="1"/>
              <a:t>Decate</a:t>
            </a:r>
            <a:r>
              <a:rPr lang="en-IE" sz="1800" dirty="0"/>
              <a:t> report has a few findings and recommendations, two very important ones are:</a:t>
            </a:r>
          </a:p>
          <a:p>
            <a:pPr marL="457200" lvl="1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</a:t>
            </a:r>
            <a:r>
              <a:rPr lang="en-IE" sz="2800" dirty="0"/>
              <a:t>dopt a whole of-government approach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Multi-country projects are important to plan and coordinate and deepen the single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3258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- Keeping them relatively broad as learning from last year:</a:t>
            </a:r>
          </a:p>
          <a:p>
            <a:r>
              <a:rPr lang="en-IE" dirty="0"/>
              <a:t>	- Give the opportunity to administrations to design their own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372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1461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- Don’t want to present a million examples now, but other topics emerged yesterday such as:</a:t>
            </a:r>
          </a:p>
          <a:p>
            <a:r>
              <a:rPr lang="en-IE" dirty="0"/>
              <a:t>	- Multi-country on potential guidelines for managing GDPR compliance in interoperability projects,</a:t>
            </a:r>
          </a:p>
          <a:p>
            <a:r>
              <a:rPr lang="en-IE" dirty="0"/>
              <a:t>	- Perhaps DE on automation for interoperability assessments</a:t>
            </a:r>
          </a:p>
          <a:p>
            <a:r>
              <a:rPr lang="en-IE" dirty="0"/>
              <a:t>	- Definitely some ideas on working on services for service providers themselves</a:t>
            </a:r>
          </a:p>
          <a:p>
            <a:r>
              <a:rPr lang="en-IE" dirty="0"/>
              <a:t>	- Interop for the local and regional level, between municipalities for example, or between central gov and regional/local</a:t>
            </a:r>
          </a:p>
          <a:p>
            <a:r>
              <a:rPr lang="en-IE" dirty="0"/>
              <a:t>	- Building blocks such as </a:t>
            </a:r>
            <a:r>
              <a:rPr lang="en-IE" dirty="0" err="1"/>
              <a:t>eID</a:t>
            </a:r>
            <a:r>
              <a:rPr lang="en-IE" dirty="0"/>
              <a:t> or wallet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21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81" y="1749795"/>
            <a:ext cx="1211738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1969" y="5615678"/>
            <a:ext cx="106918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9B2-3E88-4A80-B85A-C8DC68628F8F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457011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5B28-4E10-4C06-AF58-B5808FEAF97F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9820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01772" y="569240"/>
            <a:ext cx="3073896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0084" y="569240"/>
            <a:ext cx="9043491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F6A7-46C7-42A2-84B1-9B7D00BB9D57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34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DC2786-E9BF-C99D-DB24-3785BC0EB58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120" y="952221"/>
            <a:ext cx="11296015" cy="2077600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1440259-DF7A-72B6-8E58-2CA8EB83518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60" y="212844"/>
            <a:ext cx="1752040" cy="1097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0E49D9-6F45-3EA9-1F18-CF5239092111}"/>
              </a:ext>
            </a:extLst>
          </p:cNvPr>
          <p:cNvSpPr/>
          <p:nvPr userDrawn="1"/>
        </p:nvSpPr>
        <p:spPr>
          <a:xfrm>
            <a:off x="6447060" y="10440237"/>
            <a:ext cx="1371766" cy="25157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4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E9AF-49CD-4C2F-9AF6-3B6BE6BD7E9D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302D82-756A-BD6B-CA8B-9347E8A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834" y="1113724"/>
            <a:ext cx="10546080" cy="188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3FCBC5-658F-2624-8CFC-0523EDBA6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083" y="3568276"/>
            <a:ext cx="12295585" cy="5660276"/>
          </a:xfrm>
          <a:prstGeom prst="rect">
            <a:avLst/>
          </a:prstGeom>
        </p:spPr>
        <p:txBody>
          <a:bodyPr vert="horz" wrap="none" lIns="91440" tIns="45720" rIns="91440" bIns="45720" numCol="2" spcCol="288000" rtlCol="0">
            <a:noAutofit/>
          </a:bodyPr>
          <a:lstStyle>
            <a:lvl1pPr>
              <a:defRPr sz="2263" b="0"/>
            </a:lvl1pPr>
            <a:lvl2pPr>
              <a:defRPr sz="2263"/>
            </a:lvl2pPr>
            <a:lvl3pPr>
              <a:defRPr sz="2263"/>
            </a:lvl3pPr>
            <a:lvl4pPr>
              <a:defRPr sz="2263"/>
            </a:lvl4pPr>
            <a:lvl5pPr>
              <a:defRPr sz="22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F277B-5119-32D0-C925-D47AE159AC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8244">
            <a:off x="10358898" y="8836479"/>
            <a:ext cx="4196917" cy="197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44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CBB-1E2E-4C2F-9C76-022049B9502A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B59BE5-916B-0BF0-CB1B-FF300AECF5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0082" y="1535669"/>
            <a:ext cx="12295585" cy="8473113"/>
          </a:xfrm>
          <a:prstGeom prst="rect">
            <a:avLst/>
          </a:prstGeom>
        </p:spPr>
        <p:txBody>
          <a:bodyPr vert="horz" wrap="none" lIns="91440" tIns="45720" rIns="91440" bIns="45720" numCol="2" spcCol="288000" rtlCol="0">
            <a:noAutofit/>
          </a:bodyPr>
          <a:lstStyle>
            <a:lvl1pPr>
              <a:defRPr sz="2263" b="0"/>
            </a:lvl1pPr>
            <a:lvl2pPr>
              <a:defRPr sz="2263"/>
            </a:lvl2pPr>
            <a:lvl3pPr>
              <a:defRPr sz="2263"/>
            </a:lvl3pPr>
            <a:lvl4pPr>
              <a:defRPr sz="2263"/>
            </a:lvl4pPr>
            <a:lvl5pPr>
              <a:defRPr sz="22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6B6D4-897B-E103-0B6A-5DCF517DA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426" y="884421"/>
            <a:ext cx="12688278" cy="1889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683A00-D425-4558-E3E2-FC828FE5B366}"/>
              </a:ext>
            </a:extLst>
          </p:cNvPr>
          <p:cNvSpPr/>
          <p:nvPr userDrawn="1"/>
        </p:nvSpPr>
        <p:spPr>
          <a:xfrm>
            <a:off x="1" y="0"/>
            <a:ext cx="14255750" cy="9144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4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841EF-9E5F-7635-3B54-3A1C5C44E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03715"/>
            <a:ext cx="14255750" cy="5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44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9B2-3E88-4A80-B85A-C8DC68628F8F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148854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59" y="2665532"/>
            <a:ext cx="12295584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659" y="7155103"/>
            <a:ext cx="12295584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4DDA-319C-42CF-BFB6-00AB989657B5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6831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44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0083" y="2846200"/>
            <a:ext cx="605869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73" y="2846200"/>
            <a:ext cx="605869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6E6E-48EA-496A-9D45-B478AAF488FF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628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569242"/>
            <a:ext cx="12295584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2620980"/>
            <a:ext cx="6030850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1941" y="3905482"/>
            <a:ext cx="6030850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16974" y="2620980"/>
            <a:ext cx="6060551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6974" y="3905482"/>
            <a:ext cx="6060551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AF12-59D0-4FC9-B4AD-99FF1B2BF68E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97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DF7-55AE-44AD-AD2D-8496EC6440F5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6896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BEC1-C2EE-4BE1-B26A-8A5CE6552A0A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3896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1" y="1539425"/>
            <a:ext cx="7216973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440-708C-413E-B93D-D0DBBFA6F9DA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3353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60551" y="1539425"/>
            <a:ext cx="7216973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B3F7-706B-47FA-A318-62F8A21D39F2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693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0083" y="569242"/>
            <a:ext cx="1229558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0083" y="2846200"/>
            <a:ext cx="12295584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083" y="9909729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529B2-3E88-4A80-B85A-C8DC68628F8F}" type="datetime8">
              <a:rPr lang="en-150" smtClean="0"/>
              <a:t>14/05/2024 16:35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2217" y="9909729"/>
            <a:ext cx="48113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68123" y="9909729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4426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F12C5-2A86-CEF7-F9AC-761360D3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1</a:t>
            </a:fld>
            <a:endParaRPr lang="en-1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52235B-C643-BEB3-5EA9-C0DD6265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252" y="1011522"/>
            <a:ext cx="10977246" cy="1889918"/>
          </a:xfrm>
        </p:spPr>
        <p:txBody>
          <a:bodyPr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ComPAct - Pillar II - Capacity for Europe's Digital Decade</a:t>
            </a:r>
            <a:endParaRPr lang="en-IE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D407B-58BD-7078-F66E-7B627357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083" y="4186989"/>
            <a:ext cx="12768574" cy="5722740"/>
          </a:xfrm>
        </p:spPr>
        <p:txBody>
          <a:bodyPr/>
          <a:lstStyle/>
          <a:p>
            <a:r>
              <a:rPr lang="en-US" sz="3200" b="1" dirty="0"/>
              <a:t>Capacity Building for Europe's Digital Decade</a:t>
            </a:r>
            <a:endParaRPr lang="en-US" sz="3200" dirty="0"/>
          </a:p>
          <a:p>
            <a:pPr lvl="1"/>
            <a:r>
              <a:rPr lang="en-US" sz="3200" dirty="0"/>
              <a:t>Strengthen interoperability following the Interoperable Europe Act</a:t>
            </a:r>
          </a:p>
          <a:p>
            <a:pPr lvl="1"/>
            <a:r>
              <a:rPr lang="en-US" sz="3200" dirty="0"/>
              <a:t>Prepare for safe and trustworthy AI integration into operations</a:t>
            </a:r>
          </a:p>
          <a:p>
            <a:r>
              <a:rPr lang="en-US" sz="3200" b="1" dirty="0"/>
              <a:t>Alignment with </a:t>
            </a:r>
            <a:r>
              <a:rPr lang="en-US" sz="3200" b="1" dirty="0" err="1"/>
              <a:t>ComPAct</a:t>
            </a:r>
            <a:r>
              <a:rPr lang="en-US" sz="3200" b="1" dirty="0"/>
              <a:t> Pillar 2</a:t>
            </a:r>
            <a:endParaRPr lang="en-US" sz="3200" dirty="0"/>
          </a:p>
          <a:p>
            <a:pPr lvl="1"/>
            <a:r>
              <a:rPr lang="en-US" sz="3200" dirty="0"/>
              <a:t>Supports capacity building for the digital decade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r>
              <a:rPr lang="en-US" sz="3200" b="1" dirty="0"/>
              <a:t>Outcomes</a:t>
            </a:r>
          </a:p>
          <a:p>
            <a:pPr lvl="1"/>
            <a:r>
              <a:rPr lang="en-US" sz="3200" dirty="0"/>
              <a:t>Build trust and enhance productivity</a:t>
            </a:r>
          </a:p>
          <a:p>
            <a:pPr lvl="1"/>
            <a:r>
              <a:rPr lang="en-US" sz="3200" dirty="0"/>
              <a:t>Improve processes and services, including cross-border</a:t>
            </a:r>
          </a:p>
          <a:p>
            <a:pPr lvl="1"/>
            <a:r>
              <a:rPr lang="en-US" sz="3200" dirty="0"/>
              <a:t>Enhance public administration capacity and efficiency</a:t>
            </a:r>
          </a:p>
          <a:p>
            <a:pPr lvl="1"/>
            <a:r>
              <a:rPr lang="en-US" sz="3200" dirty="0"/>
              <a:t>Reduce administrative burden</a:t>
            </a:r>
          </a:p>
          <a:p>
            <a:endParaRPr lang="en-GB" sz="3200" dirty="0"/>
          </a:p>
          <a:p>
            <a:endParaRPr lang="en-US" sz="3200" dirty="0"/>
          </a:p>
          <a:p>
            <a:r>
              <a:rPr lang="en-IE"/>
              <a:t> </a:t>
            </a:r>
            <a:endParaRPr lang="en-IE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95C826F-C7B1-0F8C-B16C-93D3ABC4DEED}"/>
              </a:ext>
            </a:extLst>
          </p:cNvPr>
          <p:cNvSpPr txBox="1">
            <a:spLocks/>
          </p:cNvSpPr>
          <p:nvPr/>
        </p:nvSpPr>
        <p:spPr>
          <a:xfrm>
            <a:off x="997640" y="3219105"/>
            <a:ext cx="12295583" cy="582318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rmAutofit fontScale="92500" lnSpcReduction="10000"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394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237625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695AC-6749-AC2D-DDF9-E630501D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IE" smtClean="0"/>
              <a:t>2</a:t>
            </a:fld>
            <a:endParaRPr lang="en-IE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0AC336F-B8D6-1681-9C20-9F7029C0AFFC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342561431"/>
              </p:ext>
            </p:extLst>
          </p:nvPr>
        </p:nvGraphicFramePr>
        <p:xfrm>
          <a:off x="980084" y="2535576"/>
          <a:ext cx="12284284" cy="606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15484B5-3595-D02F-DBA1-487770E20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73" y="12454229"/>
            <a:ext cx="1916892" cy="191689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E687FC-35F4-D608-5F81-1136A2500974}"/>
              </a:ext>
            </a:extLst>
          </p:cNvPr>
          <p:cNvSpPr txBox="1">
            <a:spLocks/>
          </p:cNvSpPr>
          <p:nvPr/>
        </p:nvSpPr>
        <p:spPr>
          <a:xfrm>
            <a:off x="980084" y="1155944"/>
            <a:ext cx="12295583" cy="628472"/>
          </a:xfrm>
          <a:prstGeom prst="rect">
            <a:avLst/>
          </a:prstGeom>
          <a:solidFill>
            <a:srgbClr val="D55A48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 dirty="0"/>
              <a:t>Indicative support measures</a:t>
            </a:r>
          </a:p>
        </p:txBody>
      </p:sp>
    </p:spTree>
    <p:extLst>
      <p:ext uri="{BB962C8B-B14F-4D97-AF65-F5344CB8AC3E}">
        <p14:creationId xmlns:p14="http://schemas.microsoft.com/office/powerpoint/2010/main" val="329665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49497-F517-4BF2-B127-0697BE2E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3</a:t>
            </a:fld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C2A0-3489-DEFC-3C2D-77D76C9DB5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400" y="2794000"/>
            <a:ext cx="12939118" cy="6884582"/>
          </a:xfrm>
        </p:spPr>
        <p:txBody>
          <a:bodyPr/>
          <a:lstStyle/>
          <a:p>
            <a:pPr marL="0" indent="0">
              <a:buNone/>
            </a:pPr>
            <a:r>
              <a:rPr lang="en-GB" sz="2260" b="1" u="sng" dirty="0">
                <a:latin typeface="Arial" panose="020B0604020202020204" pitchFamily="34" charset="0"/>
                <a:cs typeface="Arial" panose="020B0604020202020204" pitchFamily="34" charset="0"/>
              </a:rPr>
              <a:t>Why (p</a:t>
            </a:r>
            <a:r>
              <a:rPr lang="en-GB" sz="2260" b="1" dirty="0">
                <a:latin typeface="Arial" panose="020B0604020202020204" pitchFamily="34" charset="0"/>
                <a:cs typeface="Arial" panose="020B0604020202020204" pitchFamily="34" charset="0"/>
              </a:rPr>
              <a:t>roblem breadth/depth/urgency)</a:t>
            </a:r>
            <a:endParaRPr lang="en-GB" sz="22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60" dirty="0">
                <a:latin typeface="Arial" panose="020B0604020202020204" pitchFamily="34" charset="0"/>
                <a:cs typeface="Arial" panose="020B0604020202020204" pitchFamily="34" charset="0"/>
              </a:rPr>
              <a:t>Improve (or develop) cross-border public services </a:t>
            </a:r>
            <a:r>
              <a:rPr lang="en-IE" sz="2260" dirty="0">
                <a:latin typeface="Arial" panose="020B0604020202020204" pitchFamily="34" charset="0"/>
                <a:cs typeface="Arial" panose="020B0604020202020204" pitchFamily="34" charset="0"/>
              </a:rPr>
              <a:t>by allowing by creating an interoperable platform allowing seamless data exchange between Member States</a:t>
            </a:r>
            <a:endParaRPr lang="en-US" sz="22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60" b="1" u="sng" dirty="0">
                <a:latin typeface="Arial" panose="020B0604020202020204" pitchFamily="34" charset="0"/>
                <a:cs typeface="Arial" panose="020B0604020202020204" pitchFamily="34" charset="0"/>
              </a:rPr>
              <a:t>What (objectives)</a:t>
            </a:r>
            <a:endParaRPr lang="en-GB" sz="22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Interoperable data exchange platform:</a:t>
            </a:r>
            <a:r>
              <a:rPr lang="en-US" sz="226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Secure and efficient exchange of data between government agencies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60" b="1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Standardisation</a:t>
            </a:r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6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Common standards and protocols for compatibility and interoperability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Real-time data access:</a:t>
            </a:r>
            <a:r>
              <a:rPr lang="en-US" sz="226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Real-time access to relevant data to enhance decision-making and service delivery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26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26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26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60" b="1" u="sng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Stakeholder collaboration:</a:t>
            </a:r>
            <a:r>
              <a:rPr lang="en-US" sz="226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ICT experts, policymakers, users and civil servants to design and develop the platform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Pilot(s):</a:t>
            </a:r>
            <a:r>
              <a:rPr lang="en-US" sz="226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Selected government agencies to test features of the platform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Feedback mechanism:</a:t>
            </a:r>
            <a:r>
              <a:rPr lang="en-US" sz="226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Gather input from users and continuously improve the platform and services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Compliance and security:</a:t>
            </a:r>
            <a:r>
              <a:rPr lang="en-US" sz="226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Adherence to relevant regulations and standards (e.g. GDPR</a:t>
            </a:r>
            <a:r>
              <a:rPr lang="en-US" sz="226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6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robust security measures</a:t>
            </a:r>
          </a:p>
          <a:p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and capacity building:</a:t>
            </a:r>
            <a:r>
              <a:rPr lang="en-US" sz="226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Training sessions for government employees to use the new platform and its functionalities</a:t>
            </a:r>
          </a:p>
          <a:p>
            <a:endParaRPr lang="en-GB" sz="22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7C05E1-92AA-C057-DD01-506F1E4B40FD}"/>
              </a:ext>
            </a:extLst>
          </p:cNvPr>
          <p:cNvSpPr txBox="1">
            <a:spLocks/>
          </p:cNvSpPr>
          <p:nvPr/>
        </p:nvSpPr>
        <p:spPr>
          <a:xfrm>
            <a:off x="980082" y="1354981"/>
            <a:ext cx="12295583" cy="628472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 dirty="0"/>
              <a:t>Example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97D6CF-893A-787E-904D-7BCD843120AA}"/>
              </a:ext>
            </a:extLst>
          </p:cNvPr>
          <p:cNvCxnSpPr/>
          <p:nvPr/>
        </p:nvCxnSpPr>
        <p:spPr>
          <a:xfrm>
            <a:off x="698500" y="2628900"/>
            <a:ext cx="0" cy="579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71D2D7-964E-A804-859E-0BECBFF9A787}"/>
              </a:ext>
            </a:extLst>
          </p:cNvPr>
          <p:cNvCxnSpPr/>
          <p:nvPr/>
        </p:nvCxnSpPr>
        <p:spPr>
          <a:xfrm>
            <a:off x="7127873" y="2628900"/>
            <a:ext cx="0" cy="579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2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49497-F517-4BF2-B127-0697BE2E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4</a:t>
            </a:fld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C2A0-3489-DEFC-3C2D-77D76C9DB5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400" y="2794000"/>
            <a:ext cx="12939118" cy="6884582"/>
          </a:xfrm>
        </p:spPr>
        <p:txBody>
          <a:bodyPr/>
          <a:lstStyle/>
          <a:p>
            <a:pPr marL="0" indent="0">
              <a:buNone/>
            </a:pPr>
            <a:r>
              <a:rPr lang="en-GB" sz="2260" b="1" u="sng" dirty="0">
                <a:latin typeface="Arial" panose="020B0604020202020204" pitchFamily="34" charset="0"/>
                <a:cs typeface="Arial" panose="020B0604020202020204" pitchFamily="34" charset="0"/>
              </a:rPr>
              <a:t>Why (p</a:t>
            </a:r>
            <a:r>
              <a:rPr lang="en-GB" sz="2260" b="1" dirty="0">
                <a:latin typeface="Arial" panose="020B0604020202020204" pitchFamily="34" charset="0"/>
                <a:cs typeface="Arial" panose="020B0604020202020204" pitchFamily="34" charset="0"/>
              </a:rPr>
              <a:t>roblem breadth/depth/urgency)</a:t>
            </a:r>
            <a:endParaRPr lang="en-GB" sz="22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60" dirty="0">
                <a:latin typeface="Arial" panose="020B0604020202020204" pitchFamily="34" charset="0"/>
                <a:cs typeface="Arial" panose="020B0604020202020204" pitchFamily="34" charset="0"/>
              </a:rPr>
              <a:t>Enhancing Citizen Experience Through Integrated Life Event Services</a:t>
            </a:r>
            <a:endParaRPr lang="en-GB" sz="22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60" b="1" u="sng" dirty="0">
                <a:latin typeface="Arial" panose="020B0604020202020204" pitchFamily="34" charset="0"/>
                <a:cs typeface="Arial" panose="020B0604020202020204" pitchFamily="34" charset="0"/>
              </a:rPr>
              <a:t>What (objectives)</a:t>
            </a:r>
            <a:endParaRPr lang="en-GB" sz="22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Integrated services for user journeys: </a:t>
            </a:r>
            <a:r>
              <a:rPr lang="en-US" sz="226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comprehensive service packages that cover all aspects of a life event, ensuring a seamless user experience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Unified data sharing framework: </a:t>
            </a:r>
            <a:r>
              <a:rPr lang="en-US" sz="226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Enable seamless and secure exchange of data between internal government departments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2260" b="1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standardisation</a:t>
            </a:r>
            <a:r>
              <a:rPr lang="en-US" sz="226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Establish common standards and protocols for consistent and efficient internal processes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260" b="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26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260" b="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26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60" b="1" u="sng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Stakeholder identification and engagement</a:t>
            </a:r>
            <a:r>
              <a:rPr lang="en-US" sz="226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Identify and involve key service providers and data holders</a:t>
            </a:r>
          </a:p>
          <a:p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Collaborative design</a:t>
            </a:r>
            <a:r>
              <a:rPr lang="en-US" sz="226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6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ICT experts, policymakers, users and civil servants</a:t>
            </a:r>
          </a:p>
          <a:p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Pilot(s): </a:t>
            </a:r>
            <a:r>
              <a:rPr lang="en-US" sz="226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Tests in selected departments to evaluate parts of the process</a:t>
            </a:r>
          </a:p>
          <a:p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Feedback mechanism : </a:t>
            </a:r>
            <a:r>
              <a:rPr lang="en-US" sz="226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Gather feedback and build monitoring mechanism</a:t>
            </a:r>
          </a:p>
          <a:p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Compliance and security : </a:t>
            </a:r>
            <a:r>
              <a:rPr lang="en-US" sz="226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Adherence to relevant regulations and standards (e.g., GDPR) and implement robust security measures</a:t>
            </a:r>
          </a:p>
          <a:p>
            <a:r>
              <a:rPr lang="en-US" sz="226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 training and development</a:t>
            </a:r>
            <a:r>
              <a:rPr lang="en-US" sz="226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Design training and other capacity building activities</a:t>
            </a:r>
            <a:endParaRPr lang="en-GB" sz="22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7C05E1-92AA-C057-DD01-506F1E4B40FD}"/>
              </a:ext>
            </a:extLst>
          </p:cNvPr>
          <p:cNvSpPr txBox="1">
            <a:spLocks/>
          </p:cNvSpPr>
          <p:nvPr/>
        </p:nvSpPr>
        <p:spPr>
          <a:xfrm>
            <a:off x="980082" y="1354981"/>
            <a:ext cx="12295583" cy="628472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 dirty="0"/>
              <a:t>Example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97D6CF-893A-787E-904D-7BCD843120AA}"/>
              </a:ext>
            </a:extLst>
          </p:cNvPr>
          <p:cNvCxnSpPr/>
          <p:nvPr/>
        </p:nvCxnSpPr>
        <p:spPr>
          <a:xfrm>
            <a:off x="698500" y="2628900"/>
            <a:ext cx="0" cy="579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71D2D7-964E-A804-859E-0BECBFF9A787}"/>
              </a:ext>
            </a:extLst>
          </p:cNvPr>
          <p:cNvCxnSpPr/>
          <p:nvPr/>
        </p:nvCxnSpPr>
        <p:spPr>
          <a:xfrm>
            <a:off x="7127873" y="2628900"/>
            <a:ext cx="0" cy="579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9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907D49-1AFD-4AB1-816E-EF30F4E67E9B}">
  <ds:schemaRefs>
    <ds:schemaRef ds:uri="4d8d8558-386b-4b7a-9934-ee7da0a43094"/>
    <ds:schemaRef ds:uri="5142aa42-1af1-41a6-85f2-be9d08ee8a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B19E7A-A95B-4D24-928F-93A34117329C}">
  <ds:schemaRefs>
    <ds:schemaRef ds:uri="4d8d8558-386b-4b7a-9934-ee7da0a43094"/>
    <ds:schemaRef ds:uri="5142aa42-1af1-41a6-85f2-be9d08ee8a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B32D3F-CA41-47D1-82B6-66EB99947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3245</TotalTime>
  <Words>763</Words>
  <Application>Microsoft Office PowerPoint</Application>
  <PresentationFormat>Custom</PresentationFormat>
  <Paragraphs>91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ComPAct - Pillar II - Capacity for Europe's Digital Decade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Friso Claesen</dc:creator>
  <cp:keywords/>
  <dc:description/>
  <cp:lastModifiedBy>GIACOLETTO Thomas (REFORM)</cp:lastModifiedBy>
  <cp:revision>4</cp:revision>
  <dcterms:created xsi:type="dcterms:W3CDTF">2023-05-02T10:18:26Z</dcterms:created>
  <dcterms:modified xsi:type="dcterms:W3CDTF">2024-05-16T12:06:02Z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181800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ColorHex">
    <vt:lpwstr/>
  </property>
  <property fmtid="{D5CDD505-2E9C-101B-9397-08002B2CF9AE}" pid="6" name="_Emoji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_ColorTag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6bd9ddd1-4d20-43f6-abfa-fc3c07406f94_Enabled">
    <vt:lpwstr>true</vt:lpwstr>
  </property>
  <property fmtid="{D5CDD505-2E9C-101B-9397-08002B2CF9AE}" pid="14" name="MSIP_Label_6bd9ddd1-4d20-43f6-abfa-fc3c07406f94_SetDate">
    <vt:lpwstr>2024-04-22T14:48:19Z</vt:lpwstr>
  </property>
  <property fmtid="{D5CDD505-2E9C-101B-9397-08002B2CF9AE}" pid="15" name="MSIP_Label_6bd9ddd1-4d20-43f6-abfa-fc3c07406f94_Method">
    <vt:lpwstr>Standard</vt:lpwstr>
  </property>
  <property fmtid="{D5CDD505-2E9C-101B-9397-08002B2CF9AE}" pid="16" name="MSIP_Label_6bd9ddd1-4d20-43f6-abfa-fc3c07406f94_Name">
    <vt:lpwstr>Commission Use</vt:lpwstr>
  </property>
  <property fmtid="{D5CDD505-2E9C-101B-9397-08002B2CF9AE}" pid="17" name="MSIP_Label_6bd9ddd1-4d20-43f6-abfa-fc3c07406f94_SiteId">
    <vt:lpwstr>b24c8b06-522c-46fe-9080-70926f8dddb1</vt:lpwstr>
  </property>
  <property fmtid="{D5CDD505-2E9C-101B-9397-08002B2CF9AE}" pid="18" name="MSIP_Label_6bd9ddd1-4d20-43f6-abfa-fc3c07406f94_ActionId">
    <vt:lpwstr>68f25324-0b4f-4852-bf48-680f8102a361</vt:lpwstr>
  </property>
  <property fmtid="{D5CDD505-2E9C-101B-9397-08002B2CF9AE}" pid="19" name="MSIP_Label_6bd9ddd1-4d20-43f6-abfa-fc3c07406f94_ContentBits">
    <vt:lpwstr>0</vt:lpwstr>
  </property>
  <property fmtid="{D5CDD505-2E9C-101B-9397-08002B2CF9AE}" pid="20" name="ContentTypeId">
    <vt:lpwstr>0x010100A03A3E93BFF5E64B81FD2752BF1BECD6</vt:lpwstr>
  </property>
</Properties>
</file>