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1"/>
  </p:notesMasterIdLst>
  <p:sldIdLst>
    <p:sldId id="262" r:id="rId5"/>
    <p:sldId id="258" r:id="rId6"/>
    <p:sldId id="260" r:id="rId7"/>
    <p:sldId id="267" r:id="rId8"/>
    <p:sldId id="268" r:id="rId9"/>
    <p:sldId id="269" r:id="rId10"/>
  </p:sldIdLst>
  <p:sldSz cx="142557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E8077"/>
    <a:srgbClr val="D65A49"/>
    <a:srgbClr val="6BDFD7"/>
    <a:srgbClr val="219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D8431-63AB-FAC8-97F9-854AC61E6BF8}" v="6" dt="2024-05-14T09:47:46.519"/>
    <p1510:client id="{56F0DB14-297C-4D61-A36D-F0EE6C8CBCC2}" v="11" dt="2024-05-14T13:29:23.933"/>
    <p1510:client id="{8ABFBEA2-8BEB-2D45-884B-9739FBB52316}" v="11" dt="2024-05-14T11:06:43.778"/>
    <p1510:client id="{95865C6E-4997-72E4-59AE-77543C118E37}" v="15" dt="2024-05-14T10:37:16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OYLEKOVA Mina (REFORM)" userId="b4168284-0ace-41d0-8049-10592f1d2cfc" providerId="ADAL" clId="{9C9E6188-744E-4A9D-A486-756362B3CD5E}"/>
    <pc:docChg chg="undo custSel modSld">
      <pc:chgData name="SHOYLEKOVA Mina (REFORM)" userId="b4168284-0ace-41d0-8049-10592f1d2cfc" providerId="ADAL" clId="{9C9E6188-744E-4A9D-A486-756362B3CD5E}" dt="2024-05-09T09:46:27.062" v="209" actId="20577"/>
      <pc:docMkLst>
        <pc:docMk/>
      </pc:docMkLst>
      <pc:sldChg chg="modSp mod modNotesTx">
        <pc:chgData name="SHOYLEKOVA Mina (REFORM)" userId="b4168284-0ace-41d0-8049-10592f1d2cfc" providerId="ADAL" clId="{9C9E6188-744E-4A9D-A486-756362B3CD5E}" dt="2024-05-09T09:46:27.062" v="209" actId="20577"/>
        <pc:sldMkLst>
          <pc:docMk/>
          <pc:sldMk cId="3153409525" sldId="258"/>
        </pc:sldMkLst>
        <pc:spChg chg="mod">
          <ac:chgData name="SHOYLEKOVA Mina (REFORM)" userId="b4168284-0ace-41d0-8049-10592f1d2cfc" providerId="ADAL" clId="{9C9E6188-744E-4A9D-A486-756362B3CD5E}" dt="2024-05-09T09:46:16.543" v="208" actId="20577"/>
          <ac:spMkLst>
            <pc:docMk/>
            <pc:sldMk cId="3153409525" sldId="258"/>
            <ac:spMk id="3" creationId="{4E857006-9B02-D884-4AD9-6DA8BDAB6205}"/>
          </ac:spMkLst>
        </pc:spChg>
      </pc:sldChg>
      <pc:sldChg chg="modSp mod">
        <pc:chgData name="SHOYLEKOVA Mina (REFORM)" userId="b4168284-0ace-41d0-8049-10592f1d2cfc" providerId="ADAL" clId="{9C9E6188-744E-4A9D-A486-756362B3CD5E}" dt="2024-05-09T09:44:14.792" v="185" actId="20577"/>
        <pc:sldMkLst>
          <pc:docMk/>
          <pc:sldMk cId="350826983" sldId="262"/>
        </pc:sldMkLst>
        <pc:spChg chg="mod">
          <ac:chgData name="SHOYLEKOVA Mina (REFORM)" userId="b4168284-0ace-41d0-8049-10592f1d2cfc" providerId="ADAL" clId="{9C9E6188-744E-4A9D-A486-756362B3CD5E}" dt="2024-05-09T09:44:14.792" v="185" actId="20577"/>
          <ac:spMkLst>
            <pc:docMk/>
            <pc:sldMk cId="350826983" sldId="262"/>
            <ac:spMk id="4" creationId="{15FD407B-58BD-7078-F66E-7B62735726AA}"/>
          </ac:spMkLst>
        </pc:spChg>
      </pc:sldChg>
    </pc:docChg>
  </pc:docChgLst>
  <pc:docChgLst>
    <pc:chgData name="SHOYLEKOVA Mina (REFORM)" userId="b4168284-0ace-41d0-8049-10592f1d2cfc" providerId="ADAL" clId="{671F4B08-C2E1-4EBF-B278-E5C3A6908F71}"/>
    <pc:docChg chg="undo custSel addSld delSld modSld">
      <pc:chgData name="SHOYLEKOVA Mina (REFORM)" userId="b4168284-0ace-41d0-8049-10592f1d2cfc" providerId="ADAL" clId="{671F4B08-C2E1-4EBF-B278-E5C3A6908F71}" dt="2024-05-09T09:35:09.656" v="159" actId="20577"/>
      <pc:docMkLst>
        <pc:docMk/>
      </pc:docMkLst>
      <pc:sldChg chg="modSp mod">
        <pc:chgData name="SHOYLEKOVA Mina (REFORM)" userId="b4168284-0ace-41d0-8049-10592f1d2cfc" providerId="ADAL" clId="{671F4B08-C2E1-4EBF-B278-E5C3A6908F71}" dt="2024-05-09T09:33:57.635" v="113"/>
        <pc:sldMkLst>
          <pc:docMk/>
          <pc:sldMk cId="3153409525" sldId="258"/>
        </pc:sldMkLst>
        <pc:spChg chg="mod">
          <ac:chgData name="SHOYLEKOVA Mina (REFORM)" userId="b4168284-0ace-41d0-8049-10592f1d2cfc" providerId="ADAL" clId="{671F4B08-C2E1-4EBF-B278-E5C3A6908F71}" dt="2024-05-09T09:33:57.635" v="113"/>
          <ac:spMkLst>
            <pc:docMk/>
            <pc:sldMk cId="3153409525" sldId="258"/>
            <ac:spMk id="3" creationId="{4E857006-9B02-D884-4AD9-6DA8BDAB6205}"/>
          </ac:spMkLst>
        </pc:spChg>
      </pc:sldChg>
      <pc:sldChg chg="modSp del mod">
        <pc:chgData name="SHOYLEKOVA Mina (REFORM)" userId="b4168284-0ace-41d0-8049-10592f1d2cfc" providerId="ADAL" clId="{671F4B08-C2E1-4EBF-B278-E5C3A6908F71}" dt="2024-05-09T09:33:12.072" v="108" actId="47"/>
        <pc:sldMkLst>
          <pc:docMk/>
          <pc:sldMk cId="2941798912" sldId="259"/>
        </pc:sldMkLst>
        <pc:spChg chg="mod">
          <ac:chgData name="SHOYLEKOVA Mina (REFORM)" userId="b4168284-0ace-41d0-8049-10592f1d2cfc" providerId="ADAL" clId="{671F4B08-C2E1-4EBF-B278-E5C3A6908F71}" dt="2024-05-09T09:30:26.605" v="12"/>
          <ac:spMkLst>
            <pc:docMk/>
            <pc:sldMk cId="2941798912" sldId="259"/>
            <ac:spMk id="3" creationId="{BB52235B-C643-BEB3-5EA9-C0DD62650AB3}"/>
          </ac:spMkLst>
        </pc:spChg>
        <pc:spChg chg="mod">
          <ac:chgData name="SHOYLEKOVA Mina (REFORM)" userId="b4168284-0ace-41d0-8049-10592f1d2cfc" providerId="ADAL" clId="{671F4B08-C2E1-4EBF-B278-E5C3A6908F71}" dt="2024-05-09T09:30:23.694" v="11"/>
          <ac:spMkLst>
            <pc:docMk/>
            <pc:sldMk cId="2941798912" sldId="259"/>
            <ac:spMk id="4" creationId="{15FD407B-58BD-7078-F66E-7B62735726AA}"/>
          </ac:spMkLst>
        </pc:spChg>
      </pc:sldChg>
      <pc:sldChg chg="modSp mod">
        <pc:chgData name="SHOYLEKOVA Mina (REFORM)" userId="b4168284-0ace-41d0-8049-10592f1d2cfc" providerId="ADAL" clId="{671F4B08-C2E1-4EBF-B278-E5C3A6908F71}" dt="2024-05-09T09:35:09.656" v="159" actId="20577"/>
        <pc:sldMkLst>
          <pc:docMk/>
          <pc:sldMk cId="1007923210" sldId="260"/>
        </pc:sldMkLst>
        <pc:spChg chg="mod">
          <ac:chgData name="SHOYLEKOVA Mina (REFORM)" userId="b4168284-0ace-41d0-8049-10592f1d2cfc" providerId="ADAL" clId="{671F4B08-C2E1-4EBF-B278-E5C3A6908F71}" dt="2024-05-09T09:35:09.656" v="159" actId="20577"/>
          <ac:spMkLst>
            <pc:docMk/>
            <pc:sldMk cId="1007923210" sldId="260"/>
            <ac:spMk id="3" creationId="{9C45C2A0-3489-DEFC-3C2D-77D76C9DB55B}"/>
          </ac:spMkLst>
        </pc:spChg>
        <pc:spChg chg="mod">
          <ac:chgData name="SHOYLEKOVA Mina (REFORM)" userId="b4168284-0ace-41d0-8049-10592f1d2cfc" providerId="ADAL" clId="{671F4B08-C2E1-4EBF-B278-E5C3A6908F71}" dt="2024-05-09T09:34:04.460" v="114" actId="20577"/>
          <ac:spMkLst>
            <pc:docMk/>
            <pc:sldMk cId="1007923210" sldId="260"/>
            <ac:spMk id="5" creationId="{FD7C05E1-92AA-C057-DD01-506F1E4B40FD}"/>
          </ac:spMkLst>
        </pc:spChg>
      </pc:sldChg>
      <pc:sldChg chg="del">
        <pc:chgData name="SHOYLEKOVA Mina (REFORM)" userId="b4168284-0ace-41d0-8049-10592f1d2cfc" providerId="ADAL" clId="{671F4B08-C2E1-4EBF-B278-E5C3A6908F71}" dt="2024-05-09T09:34:07.707" v="115" actId="47"/>
        <pc:sldMkLst>
          <pc:docMk/>
          <pc:sldMk cId="335751633" sldId="261"/>
        </pc:sldMkLst>
      </pc:sldChg>
      <pc:sldChg chg="modSp add mod">
        <pc:chgData name="SHOYLEKOVA Mina (REFORM)" userId="b4168284-0ace-41d0-8049-10592f1d2cfc" providerId="ADAL" clId="{671F4B08-C2E1-4EBF-B278-E5C3A6908F71}" dt="2024-05-09T09:33:34.528" v="112" actId="113"/>
        <pc:sldMkLst>
          <pc:docMk/>
          <pc:sldMk cId="350826983" sldId="262"/>
        </pc:sldMkLst>
        <pc:spChg chg="mod">
          <ac:chgData name="SHOYLEKOVA Mina (REFORM)" userId="b4168284-0ace-41d0-8049-10592f1d2cfc" providerId="ADAL" clId="{671F4B08-C2E1-4EBF-B278-E5C3A6908F71}" dt="2024-05-09T09:33:34.528" v="112" actId="113"/>
          <ac:spMkLst>
            <pc:docMk/>
            <pc:sldMk cId="350826983" sldId="262"/>
            <ac:spMk id="4" creationId="{15FD407B-58BD-7078-F66E-7B62735726AA}"/>
          </ac:spMkLst>
        </pc:spChg>
      </pc:sldChg>
    </pc:docChg>
  </pc:docChgLst>
  <pc:docChgLst>
    <pc:chgData name="SHOYLEKOVA Mina (REFORM)" userId="S::mina.shoylekova@ec.europa.eu::b4168284-0ace-41d0-8049-10592f1d2cfc" providerId="AD" clId="Web-{8ABFBEA2-8BEB-2D45-884B-9739FBB52316}"/>
    <pc:docChg chg="delSld modSld">
      <pc:chgData name="SHOYLEKOVA Mina (REFORM)" userId="S::mina.shoylekova@ec.europa.eu::b4168284-0ace-41d0-8049-10592f1d2cfc" providerId="AD" clId="Web-{8ABFBEA2-8BEB-2D45-884B-9739FBB52316}" dt="2024-05-14T11:06:43.778" v="10"/>
      <pc:docMkLst>
        <pc:docMk/>
      </pc:docMkLst>
      <pc:sldChg chg="modSp">
        <pc:chgData name="SHOYLEKOVA Mina (REFORM)" userId="S::mina.shoylekova@ec.europa.eu::b4168284-0ace-41d0-8049-10592f1d2cfc" providerId="AD" clId="Web-{8ABFBEA2-8BEB-2D45-884B-9739FBB52316}" dt="2024-05-14T11:06:12.715" v="6" actId="20577"/>
        <pc:sldMkLst>
          <pc:docMk/>
          <pc:sldMk cId="3153409525" sldId="258"/>
        </pc:sldMkLst>
        <pc:spChg chg="mod">
          <ac:chgData name="SHOYLEKOVA Mina (REFORM)" userId="S::mina.shoylekova@ec.europa.eu::b4168284-0ace-41d0-8049-10592f1d2cfc" providerId="AD" clId="Web-{8ABFBEA2-8BEB-2D45-884B-9739FBB52316}" dt="2024-05-14T11:06:12.715" v="6" actId="20577"/>
          <ac:spMkLst>
            <pc:docMk/>
            <pc:sldMk cId="3153409525" sldId="258"/>
            <ac:spMk id="3" creationId="{4E857006-9B02-D884-4AD9-6DA8BDAB6205}"/>
          </ac:spMkLst>
        </pc:spChg>
      </pc:sldChg>
      <pc:sldChg chg="delSp">
        <pc:chgData name="SHOYLEKOVA Mina (REFORM)" userId="S::mina.shoylekova@ec.europa.eu::b4168284-0ace-41d0-8049-10592f1d2cfc" providerId="AD" clId="Web-{8ABFBEA2-8BEB-2D45-884B-9739FBB52316}" dt="2024-05-14T11:06:24.996" v="7"/>
        <pc:sldMkLst>
          <pc:docMk/>
          <pc:sldMk cId="2197851901" sldId="267"/>
        </pc:sldMkLst>
        <pc:cxnChg chg="del">
          <ac:chgData name="SHOYLEKOVA Mina (REFORM)" userId="S::mina.shoylekova@ec.europa.eu::b4168284-0ace-41d0-8049-10592f1d2cfc" providerId="AD" clId="Web-{8ABFBEA2-8BEB-2D45-884B-9739FBB52316}" dt="2024-05-14T11:06:24.996" v="7"/>
          <ac:cxnSpMkLst>
            <pc:docMk/>
            <pc:sldMk cId="2197851901" sldId="267"/>
            <ac:cxnSpMk id="44" creationId="{5EB9F10A-2E96-705E-EAF4-6F794CA160CE}"/>
          </ac:cxnSpMkLst>
        </pc:cxnChg>
      </pc:sldChg>
      <pc:sldChg chg="delSp">
        <pc:chgData name="SHOYLEKOVA Mina (REFORM)" userId="S::mina.shoylekova@ec.europa.eu::b4168284-0ace-41d0-8049-10592f1d2cfc" providerId="AD" clId="Web-{8ABFBEA2-8BEB-2D45-884B-9739FBB52316}" dt="2024-05-14T11:06:38.153" v="8"/>
        <pc:sldMkLst>
          <pc:docMk/>
          <pc:sldMk cId="155449672" sldId="269"/>
        </pc:sldMkLst>
        <pc:cxnChg chg="del">
          <ac:chgData name="SHOYLEKOVA Mina (REFORM)" userId="S::mina.shoylekova@ec.europa.eu::b4168284-0ace-41d0-8049-10592f1d2cfc" providerId="AD" clId="Web-{8ABFBEA2-8BEB-2D45-884B-9739FBB52316}" dt="2024-05-14T11:06:38.153" v="8"/>
          <ac:cxnSpMkLst>
            <pc:docMk/>
            <pc:sldMk cId="155449672" sldId="269"/>
            <ac:cxnSpMk id="44" creationId="{5EB9F10A-2E96-705E-EAF4-6F794CA160CE}"/>
          </ac:cxnSpMkLst>
        </pc:cxnChg>
      </pc:sldChg>
      <pc:sldChg chg="del">
        <pc:chgData name="SHOYLEKOVA Mina (REFORM)" userId="S::mina.shoylekova@ec.europa.eu::b4168284-0ace-41d0-8049-10592f1d2cfc" providerId="AD" clId="Web-{8ABFBEA2-8BEB-2D45-884B-9739FBB52316}" dt="2024-05-14T11:06:42.669" v="9"/>
        <pc:sldMkLst>
          <pc:docMk/>
          <pc:sldMk cId="839910557" sldId="270"/>
        </pc:sldMkLst>
      </pc:sldChg>
      <pc:sldChg chg="del">
        <pc:chgData name="SHOYLEKOVA Mina (REFORM)" userId="S::mina.shoylekova@ec.europa.eu::b4168284-0ace-41d0-8049-10592f1d2cfc" providerId="AD" clId="Web-{8ABFBEA2-8BEB-2D45-884B-9739FBB52316}" dt="2024-05-14T11:06:43.778" v="10"/>
        <pc:sldMkLst>
          <pc:docMk/>
          <pc:sldMk cId="2534579776" sldId="271"/>
        </pc:sldMkLst>
      </pc:sldChg>
    </pc:docChg>
  </pc:docChgLst>
  <pc:docChgLst>
    <pc:chgData name="SHOYLEKOVA Mina (REFORM)" userId="b4168284-0ace-41d0-8049-10592f1d2cfc" providerId="ADAL" clId="{EE32A44D-C456-4D23-8928-2FD20964AFD4}"/>
    <pc:docChg chg="modSld">
      <pc:chgData name="SHOYLEKOVA Mina (REFORM)" userId="b4168284-0ace-41d0-8049-10592f1d2cfc" providerId="ADAL" clId="{EE32A44D-C456-4D23-8928-2FD20964AFD4}" dt="2024-05-09T09:51:54.987" v="15" actId="20577"/>
      <pc:docMkLst>
        <pc:docMk/>
      </pc:docMkLst>
      <pc:sldChg chg="modSp mod modNotesTx">
        <pc:chgData name="SHOYLEKOVA Mina (REFORM)" userId="b4168284-0ace-41d0-8049-10592f1d2cfc" providerId="ADAL" clId="{EE32A44D-C456-4D23-8928-2FD20964AFD4}" dt="2024-05-09T09:51:54.987" v="15" actId="20577"/>
        <pc:sldMkLst>
          <pc:docMk/>
          <pc:sldMk cId="350826983" sldId="262"/>
        </pc:sldMkLst>
        <pc:spChg chg="mod">
          <ac:chgData name="SHOYLEKOVA Mina (REFORM)" userId="b4168284-0ace-41d0-8049-10592f1d2cfc" providerId="ADAL" clId="{EE32A44D-C456-4D23-8928-2FD20964AFD4}" dt="2024-05-09T09:51:15.435" v="0"/>
          <ac:spMkLst>
            <pc:docMk/>
            <pc:sldMk cId="350826983" sldId="262"/>
            <ac:spMk id="3" creationId="{BB52235B-C643-BEB3-5EA9-C0DD62650AB3}"/>
          </ac:spMkLst>
        </pc:spChg>
        <pc:spChg chg="mod">
          <ac:chgData name="SHOYLEKOVA Mina (REFORM)" userId="b4168284-0ace-41d0-8049-10592f1d2cfc" providerId="ADAL" clId="{EE32A44D-C456-4D23-8928-2FD20964AFD4}" dt="2024-05-09T09:51:30.327" v="6" actId="6549"/>
          <ac:spMkLst>
            <pc:docMk/>
            <pc:sldMk cId="350826983" sldId="262"/>
            <ac:spMk id="4" creationId="{15FD407B-58BD-7078-F66E-7B62735726AA}"/>
          </ac:spMkLst>
        </pc:spChg>
      </pc:sldChg>
    </pc:docChg>
  </pc:docChgLst>
  <pc:docChgLst>
    <pc:chgData name="AHMAS Ella (REFORM)" userId="S::ella.ahmas@ec.europa.eu::30f25008-5982-4eb0-b4f8-11803ae8cb03" providerId="AD" clId="Web-{95865C6E-4997-72E4-59AE-77543C118E37}"/>
    <pc:docChg chg="addSld delSld modSld">
      <pc:chgData name="AHMAS Ella (REFORM)" userId="S::ella.ahmas@ec.europa.eu::30f25008-5982-4eb0-b4f8-11803ae8cb03" providerId="AD" clId="Web-{95865C6E-4997-72E4-59AE-77543C118E37}" dt="2024-05-14T10:37:14.010" v="13" actId="20577"/>
      <pc:docMkLst>
        <pc:docMk/>
      </pc:docMkLst>
      <pc:sldChg chg="add">
        <pc:chgData name="AHMAS Ella (REFORM)" userId="S::ella.ahmas@ec.europa.eu::30f25008-5982-4eb0-b4f8-11803ae8cb03" providerId="AD" clId="Web-{95865C6E-4997-72E4-59AE-77543C118E37}" dt="2024-05-14T10:36:46.759" v="0"/>
        <pc:sldMkLst>
          <pc:docMk/>
          <pc:sldMk cId="1007923210" sldId="260"/>
        </pc:sldMkLst>
      </pc:sldChg>
      <pc:sldChg chg="del">
        <pc:chgData name="AHMAS Ella (REFORM)" userId="S::ella.ahmas@ec.europa.eu::30f25008-5982-4eb0-b4f8-11803ae8cb03" providerId="AD" clId="Web-{95865C6E-4997-72E4-59AE-77543C118E37}" dt="2024-05-14T10:36:58.947" v="9"/>
        <pc:sldMkLst>
          <pc:docMk/>
          <pc:sldMk cId="335751633" sldId="261"/>
        </pc:sldMkLst>
      </pc:sldChg>
      <pc:sldChg chg="del">
        <pc:chgData name="AHMAS Ella (REFORM)" userId="S::ella.ahmas@ec.europa.eu::30f25008-5982-4eb0-b4f8-11803ae8cb03" providerId="AD" clId="Web-{95865C6E-4997-72E4-59AE-77543C118E37}" dt="2024-05-14T10:36:58.962" v="10"/>
        <pc:sldMkLst>
          <pc:docMk/>
          <pc:sldMk cId="2889584600" sldId="263"/>
        </pc:sldMkLst>
      </pc:sldChg>
      <pc:sldChg chg="del">
        <pc:chgData name="AHMAS Ella (REFORM)" userId="S::ella.ahmas@ec.europa.eu::30f25008-5982-4eb0-b4f8-11803ae8cb03" providerId="AD" clId="Web-{95865C6E-4997-72E4-59AE-77543C118E37}" dt="2024-05-14T10:36:58.947" v="8"/>
        <pc:sldMkLst>
          <pc:docMk/>
          <pc:sldMk cId="2159304640" sldId="264"/>
        </pc:sldMkLst>
      </pc:sldChg>
      <pc:sldChg chg="del">
        <pc:chgData name="AHMAS Ella (REFORM)" userId="S::ella.ahmas@ec.europa.eu::30f25008-5982-4eb0-b4f8-11803ae8cb03" providerId="AD" clId="Web-{95865C6E-4997-72E4-59AE-77543C118E37}" dt="2024-05-14T10:36:58.947" v="7"/>
        <pc:sldMkLst>
          <pc:docMk/>
          <pc:sldMk cId="393537873" sldId="265"/>
        </pc:sldMkLst>
      </pc:sldChg>
      <pc:sldChg chg="del">
        <pc:chgData name="AHMAS Ella (REFORM)" userId="S::ella.ahmas@ec.europa.eu::30f25008-5982-4eb0-b4f8-11803ae8cb03" providerId="AD" clId="Web-{95865C6E-4997-72E4-59AE-77543C118E37}" dt="2024-05-14T10:36:58.947" v="6"/>
        <pc:sldMkLst>
          <pc:docMk/>
          <pc:sldMk cId="1033943769" sldId="266"/>
        </pc:sldMkLst>
      </pc:sldChg>
      <pc:sldChg chg="modSp add">
        <pc:chgData name="AHMAS Ella (REFORM)" userId="S::ella.ahmas@ec.europa.eu::30f25008-5982-4eb0-b4f8-11803ae8cb03" providerId="AD" clId="Web-{95865C6E-4997-72E4-59AE-77543C118E37}" dt="2024-05-14T10:37:14.010" v="13" actId="20577"/>
        <pc:sldMkLst>
          <pc:docMk/>
          <pc:sldMk cId="2197851901" sldId="267"/>
        </pc:sldMkLst>
        <pc:spChg chg="mod">
          <ac:chgData name="AHMAS Ella (REFORM)" userId="S::ella.ahmas@ec.europa.eu::30f25008-5982-4eb0-b4f8-11803ae8cb03" providerId="AD" clId="Web-{95865C6E-4997-72E4-59AE-77543C118E37}" dt="2024-05-14T10:37:14.010" v="13" actId="20577"/>
          <ac:spMkLst>
            <pc:docMk/>
            <pc:sldMk cId="2197851901" sldId="267"/>
            <ac:spMk id="42" creationId="{C290DA43-0564-98C8-51DC-AC186403DB39}"/>
          </ac:spMkLst>
        </pc:spChg>
      </pc:sldChg>
      <pc:sldChg chg="add">
        <pc:chgData name="AHMAS Ella (REFORM)" userId="S::ella.ahmas@ec.europa.eu::30f25008-5982-4eb0-b4f8-11803ae8cb03" providerId="AD" clId="Web-{95865C6E-4997-72E4-59AE-77543C118E37}" dt="2024-05-14T10:36:46.790" v="2"/>
        <pc:sldMkLst>
          <pc:docMk/>
          <pc:sldMk cId="1308792872" sldId="268"/>
        </pc:sldMkLst>
      </pc:sldChg>
      <pc:sldChg chg="add">
        <pc:chgData name="AHMAS Ella (REFORM)" userId="S::ella.ahmas@ec.europa.eu::30f25008-5982-4eb0-b4f8-11803ae8cb03" providerId="AD" clId="Web-{95865C6E-4997-72E4-59AE-77543C118E37}" dt="2024-05-14T10:36:46.821" v="3"/>
        <pc:sldMkLst>
          <pc:docMk/>
          <pc:sldMk cId="155449672" sldId="269"/>
        </pc:sldMkLst>
      </pc:sldChg>
      <pc:sldChg chg="add">
        <pc:chgData name="AHMAS Ella (REFORM)" userId="S::ella.ahmas@ec.europa.eu::30f25008-5982-4eb0-b4f8-11803ae8cb03" providerId="AD" clId="Web-{95865C6E-4997-72E4-59AE-77543C118E37}" dt="2024-05-14T10:36:46.837" v="4"/>
        <pc:sldMkLst>
          <pc:docMk/>
          <pc:sldMk cId="839910557" sldId="270"/>
        </pc:sldMkLst>
      </pc:sldChg>
      <pc:sldChg chg="add">
        <pc:chgData name="AHMAS Ella (REFORM)" userId="S::ella.ahmas@ec.europa.eu::30f25008-5982-4eb0-b4f8-11803ae8cb03" providerId="AD" clId="Web-{95865C6E-4997-72E4-59AE-77543C118E37}" dt="2024-05-14T10:36:46.853" v="5"/>
        <pc:sldMkLst>
          <pc:docMk/>
          <pc:sldMk cId="2534579776" sldId="271"/>
        </pc:sldMkLst>
      </pc:sldChg>
    </pc:docChg>
  </pc:docChgLst>
  <pc:docChgLst>
    <pc:chgData name="AHMAS Ella (REFORM)" userId="S::ella.ahmas@ec.europa.eu::30f25008-5982-4eb0-b4f8-11803ae8cb03" providerId="AD" clId="Web-{211D8431-63AB-FAC8-97F9-854AC61E6BF8}"/>
    <pc:docChg chg="addSld delSld">
      <pc:chgData name="AHMAS Ella (REFORM)" userId="S::ella.ahmas@ec.europa.eu::30f25008-5982-4eb0-b4f8-11803ae8cb03" providerId="AD" clId="Web-{211D8431-63AB-FAC8-97F9-854AC61E6BF8}" dt="2024-05-14T09:47:46.519" v="5"/>
      <pc:docMkLst>
        <pc:docMk/>
      </pc:docMkLst>
      <pc:sldChg chg="del">
        <pc:chgData name="AHMAS Ella (REFORM)" userId="S::ella.ahmas@ec.europa.eu::30f25008-5982-4eb0-b4f8-11803ae8cb03" providerId="AD" clId="Web-{211D8431-63AB-FAC8-97F9-854AC61E6BF8}" dt="2024-05-14T09:47:46.519" v="5"/>
        <pc:sldMkLst>
          <pc:docMk/>
          <pc:sldMk cId="1007923210" sldId="260"/>
        </pc:sldMkLst>
      </pc:sldChg>
      <pc:sldChg chg="add">
        <pc:chgData name="AHMAS Ella (REFORM)" userId="S::ella.ahmas@ec.europa.eu::30f25008-5982-4eb0-b4f8-11803ae8cb03" providerId="AD" clId="Web-{211D8431-63AB-FAC8-97F9-854AC61E6BF8}" dt="2024-05-14T09:47:42.160" v="1"/>
        <pc:sldMkLst>
          <pc:docMk/>
          <pc:sldMk cId="335751633" sldId="261"/>
        </pc:sldMkLst>
      </pc:sldChg>
      <pc:sldChg chg="add">
        <pc:chgData name="AHMAS Ella (REFORM)" userId="S::ella.ahmas@ec.europa.eu::30f25008-5982-4eb0-b4f8-11803ae8cb03" providerId="AD" clId="Web-{211D8431-63AB-FAC8-97F9-854AC61E6BF8}" dt="2024-05-14T09:47:42.144" v="0"/>
        <pc:sldMkLst>
          <pc:docMk/>
          <pc:sldMk cId="2889584600" sldId="263"/>
        </pc:sldMkLst>
      </pc:sldChg>
      <pc:sldChg chg="add">
        <pc:chgData name="AHMAS Ella (REFORM)" userId="S::ella.ahmas@ec.europa.eu::30f25008-5982-4eb0-b4f8-11803ae8cb03" providerId="AD" clId="Web-{211D8431-63AB-FAC8-97F9-854AC61E6BF8}" dt="2024-05-14T09:47:42.175" v="2"/>
        <pc:sldMkLst>
          <pc:docMk/>
          <pc:sldMk cId="2159304640" sldId="264"/>
        </pc:sldMkLst>
      </pc:sldChg>
      <pc:sldChg chg="add">
        <pc:chgData name="AHMAS Ella (REFORM)" userId="S::ella.ahmas@ec.europa.eu::30f25008-5982-4eb0-b4f8-11803ae8cb03" providerId="AD" clId="Web-{211D8431-63AB-FAC8-97F9-854AC61E6BF8}" dt="2024-05-14T09:47:42.191" v="3"/>
        <pc:sldMkLst>
          <pc:docMk/>
          <pc:sldMk cId="393537873" sldId="265"/>
        </pc:sldMkLst>
      </pc:sldChg>
      <pc:sldChg chg="add">
        <pc:chgData name="AHMAS Ella (REFORM)" userId="S::ella.ahmas@ec.europa.eu::30f25008-5982-4eb0-b4f8-11803ae8cb03" providerId="AD" clId="Web-{211D8431-63AB-FAC8-97F9-854AC61E6BF8}" dt="2024-05-14T09:47:42.206" v="4"/>
        <pc:sldMkLst>
          <pc:docMk/>
          <pc:sldMk cId="1033943769" sldId="266"/>
        </pc:sldMkLst>
      </pc:sldChg>
    </pc:docChg>
  </pc:docChgLst>
  <pc:docChgLst>
    <pc:chgData name="GALLEGO GALAN Sandra (REFORM)" userId="9841a2bd-6450-43e5-b107-1f7e6fa41194" providerId="ADAL" clId="{56F0DB14-297C-4D61-A36D-F0EE6C8CBCC2}"/>
    <pc:docChg chg="undo custSel modSld">
      <pc:chgData name="GALLEGO GALAN Sandra (REFORM)" userId="9841a2bd-6450-43e5-b107-1f7e6fa41194" providerId="ADAL" clId="{56F0DB14-297C-4D61-A36D-F0EE6C8CBCC2}" dt="2024-05-14T13:29:23.933" v="10" actId="404"/>
      <pc:docMkLst>
        <pc:docMk/>
      </pc:docMkLst>
      <pc:sldChg chg="modSp mod">
        <pc:chgData name="GALLEGO GALAN Sandra (REFORM)" userId="9841a2bd-6450-43e5-b107-1f7e6fa41194" providerId="ADAL" clId="{56F0DB14-297C-4D61-A36D-F0EE6C8CBCC2}" dt="2024-05-14T13:28:24.622" v="1" actId="20577"/>
        <pc:sldMkLst>
          <pc:docMk/>
          <pc:sldMk cId="3153409525" sldId="258"/>
        </pc:sldMkLst>
        <pc:spChg chg="mod">
          <ac:chgData name="GALLEGO GALAN Sandra (REFORM)" userId="9841a2bd-6450-43e5-b107-1f7e6fa41194" providerId="ADAL" clId="{56F0DB14-297C-4D61-A36D-F0EE6C8CBCC2}" dt="2024-05-14T13:28:24.622" v="1" actId="20577"/>
          <ac:spMkLst>
            <pc:docMk/>
            <pc:sldMk cId="3153409525" sldId="258"/>
            <ac:spMk id="3" creationId="{4E857006-9B02-D884-4AD9-6DA8BDAB6205}"/>
          </ac:spMkLst>
        </pc:spChg>
      </pc:sldChg>
      <pc:sldChg chg="modSp mod">
        <pc:chgData name="GALLEGO GALAN Sandra (REFORM)" userId="9841a2bd-6450-43e5-b107-1f7e6fa41194" providerId="ADAL" clId="{56F0DB14-297C-4D61-A36D-F0EE6C8CBCC2}" dt="2024-05-14T13:29:23.933" v="10" actId="404"/>
        <pc:sldMkLst>
          <pc:docMk/>
          <pc:sldMk cId="2197851901" sldId="267"/>
        </pc:sldMkLst>
        <pc:spChg chg="mod">
          <ac:chgData name="GALLEGO GALAN Sandra (REFORM)" userId="9841a2bd-6450-43e5-b107-1f7e6fa41194" providerId="ADAL" clId="{56F0DB14-297C-4D61-A36D-F0EE6C8CBCC2}" dt="2024-05-14T13:29:23.933" v="10" actId="404"/>
          <ac:spMkLst>
            <pc:docMk/>
            <pc:sldMk cId="2197851901" sldId="267"/>
            <ac:spMk id="43" creationId="{EEDB4C5F-071C-CABC-8995-2F40612AB198}"/>
          </ac:spMkLst>
        </pc:spChg>
      </pc:sldChg>
      <pc:sldChg chg="modSp mod">
        <pc:chgData name="GALLEGO GALAN Sandra (REFORM)" userId="9841a2bd-6450-43e5-b107-1f7e6fa41194" providerId="ADAL" clId="{56F0DB14-297C-4D61-A36D-F0EE6C8CBCC2}" dt="2024-05-14T13:28:54.499" v="5" actId="790"/>
        <pc:sldMkLst>
          <pc:docMk/>
          <pc:sldMk cId="1308792872" sldId="268"/>
        </pc:sldMkLst>
        <pc:spChg chg="mod">
          <ac:chgData name="GALLEGO GALAN Sandra (REFORM)" userId="9841a2bd-6450-43e5-b107-1f7e6fa41194" providerId="ADAL" clId="{56F0DB14-297C-4D61-A36D-F0EE6C8CBCC2}" dt="2024-05-14T13:28:54.499" v="5" actId="790"/>
          <ac:spMkLst>
            <pc:docMk/>
            <pc:sldMk cId="1308792872" sldId="268"/>
            <ac:spMk id="3" creationId="{9C45C2A0-3489-DEFC-3C2D-77D76C9DB55B}"/>
          </ac:spMkLst>
        </pc:spChg>
      </pc:sldChg>
      <pc:sldChg chg="modSp mod">
        <pc:chgData name="GALLEGO GALAN Sandra (REFORM)" userId="9841a2bd-6450-43e5-b107-1f7e6fa41194" providerId="ADAL" clId="{56F0DB14-297C-4D61-A36D-F0EE6C8CBCC2}" dt="2024-05-14T13:29:13.734" v="9" actId="403"/>
        <pc:sldMkLst>
          <pc:docMk/>
          <pc:sldMk cId="155449672" sldId="269"/>
        </pc:sldMkLst>
        <pc:spChg chg="mod">
          <ac:chgData name="GALLEGO GALAN Sandra (REFORM)" userId="9841a2bd-6450-43e5-b107-1f7e6fa41194" providerId="ADAL" clId="{56F0DB14-297C-4D61-A36D-F0EE6C8CBCC2}" dt="2024-05-14T13:29:13.734" v="9" actId="403"/>
          <ac:spMkLst>
            <pc:docMk/>
            <pc:sldMk cId="155449672" sldId="269"/>
            <ac:spMk id="43" creationId="{EEDB4C5F-071C-CABC-8995-2F40612AB198}"/>
          </ac:spMkLst>
        </pc:spChg>
      </pc:sldChg>
    </pc:docChg>
  </pc:docChgLst>
  <pc:docChgLst>
    <pc:chgData name="SHOYLEKOVA Mina (REFORM)" userId="b4168284-0ace-41d0-8049-10592f1d2cfc" providerId="ADAL" clId="{210CC6DA-DA0C-4531-977B-472C07B33A89}"/>
    <pc:docChg chg="custSel modSld">
      <pc:chgData name="SHOYLEKOVA Mina (REFORM)" userId="b4168284-0ace-41d0-8049-10592f1d2cfc" providerId="ADAL" clId="{210CC6DA-DA0C-4531-977B-472C07B33A89}" dt="2024-05-06T22:02:17.027" v="5" actId="1076"/>
      <pc:docMkLst>
        <pc:docMk/>
      </pc:docMkLst>
      <pc:sldChg chg="modSp mod">
        <pc:chgData name="SHOYLEKOVA Mina (REFORM)" userId="b4168284-0ace-41d0-8049-10592f1d2cfc" providerId="ADAL" clId="{210CC6DA-DA0C-4531-977B-472C07B33A89}" dt="2024-05-06T22:02:17.027" v="5" actId="1076"/>
        <pc:sldMkLst>
          <pc:docMk/>
          <pc:sldMk cId="2941798912" sldId="259"/>
        </pc:sldMkLst>
        <pc:spChg chg="mod">
          <ac:chgData name="SHOYLEKOVA Mina (REFORM)" userId="b4168284-0ace-41d0-8049-10592f1d2cfc" providerId="ADAL" clId="{210CC6DA-DA0C-4531-977B-472C07B33A89}" dt="2024-05-06T22:02:17.027" v="5" actId="1076"/>
          <ac:spMkLst>
            <pc:docMk/>
            <pc:sldMk cId="2941798912" sldId="259"/>
            <ac:spMk id="3" creationId="{BB52235B-C643-BEB3-5EA9-C0DD62650AB3}"/>
          </ac:spMkLst>
        </pc:spChg>
      </pc:sldChg>
    </pc:docChg>
  </pc:docChgLst>
  <pc:docChgLst>
    <pc:chgData name="SHOYLEKOVA Mina (REFORM)" userId="b4168284-0ace-41d0-8049-10592f1d2cfc" providerId="ADAL" clId="{1F420968-F56B-4006-8765-9F60884F02E0}"/>
    <pc:docChg chg="modSld">
      <pc:chgData name="SHOYLEKOVA Mina (REFORM)" userId="b4168284-0ace-41d0-8049-10592f1d2cfc" providerId="ADAL" clId="{1F420968-F56B-4006-8765-9F60884F02E0}" dt="2024-05-06T22:00:34.313" v="5" actId="14838"/>
      <pc:docMkLst>
        <pc:docMk/>
      </pc:docMkLst>
      <pc:sldChg chg="addSp delSp modSp mod">
        <pc:chgData name="SHOYLEKOVA Mina (REFORM)" userId="b4168284-0ace-41d0-8049-10592f1d2cfc" providerId="ADAL" clId="{1F420968-F56B-4006-8765-9F60884F02E0}" dt="2024-05-06T22:00:34.313" v="5" actId="14838"/>
        <pc:sldMkLst>
          <pc:docMk/>
          <pc:sldMk cId="2941798912" sldId="259"/>
        </pc:sldMkLst>
        <pc:spChg chg="mod">
          <ac:chgData name="SHOYLEKOVA Mina (REFORM)" userId="b4168284-0ace-41d0-8049-10592f1d2cfc" providerId="ADAL" clId="{1F420968-F56B-4006-8765-9F60884F02E0}" dt="2024-05-06T22:00:34.313" v="5" actId="14838"/>
          <ac:spMkLst>
            <pc:docMk/>
            <pc:sldMk cId="2941798912" sldId="259"/>
            <ac:spMk id="3" creationId="{BB52235B-C643-BEB3-5EA9-C0DD62650AB3}"/>
          </ac:spMkLst>
        </pc:spChg>
        <pc:spChg chg="add del mod">
          <ac:chgData name="SHOYLEKOVA Mina (REFORM)" userId="b4168284-0ace-41d0-8049-10592f1d2cfc" providerId="ADAL" clId="{1F420968-F56B-4006-8765-9F60884F02E0}" dt="2024-05-06T21:59:46.923" v="1"/>
          <ac:spMkLst>
            <pc:docMk/>
            <pc:sldMk cId="2941798912" sldId="259"/>
            <ac:spMk id="6" creationId="{9757AEC6-4DBE-D644-D4A6-CB1892589909}"/>
          </ac:spMkLst>
        </pc:spChg>
      </pc:sldChg>
    </pc:docChg>
  </pc:docChgLst>
  <pc:docChgLst>
    <pc:chgData name="SHOYLEKOVA Mina (REFORM)" userId="b4168284-0ace-41d0-8049-10592f1d2cfc" providerId="ADAL" clId="{FD475FE5-C1ED-4A60-B12C-363C22F16451}"/>
    <pc:docChg chg="undo custSel addSld modSld">
      <pc:chgData name="SHOYLEKOVA Mina (REFORM)" userId="b4168284-0ace-41d0-8049-10592f1d2cfc" providerId="ADAL" clId="{FD475FE5-C1ED-4A60-B12C-363C22F16451}" dt="2024-05-09T09:26:37.387" v="2341" actId="20577"/>
      <pc:docMkLst>
        <pc:docMk/>
      </pc:docMkLst>
      <pc:sldChg chg="modSp mod modNotesTx">
        <pc:chgData name="SHOYLEKOVA Mina (REFORM)" userId="b4168284-0ace-41d0-8049-10592f1d2cfc" providerId="ADAL" clId="{FD475FE5-C1ED-4A60-B12C-363C22F16451}" dt="2024-05-09T09:25:00.670" v="2237" actId="1076"/>
        <pc:sldMkLst>
          <pc:docMk/>
          <pc:sldMk cId="3153409525" sldId="258"/>
        </pc:sldMkLst>
        <pc:spChg chg="mod">
          <ac:chgData name="SHOYLEKOVA Mina (REFORM)" userId="b4168284-0ace-41d0-8049-10592f1d2cfc" providerId="ADAL" clId="{FD475FE5-C1ED-4A60-B12C-363C22F16451}" dt="2024-05-09T09:25:00.670" v="2237" actId="1076"/>
          <ac:spMkLst>
            <pc:docMk/>
            <pc:sldMk cId="3153409525" sldId="258"/>
            <ac:spMk id="3" creationId="{4E857006-9B02-D884-4AD9-6DA8BDAB6205}"/>
          </ac:spMkLst>
        </pc:spChg>
      </pc:sldChg>
      <pc:sldChg chg="addSp delSp modSp new mod">
        <pc:chgData name="SHOYLEKOVA Mina (REFORM)" userId="b4168284-0ace-41d0-8049-10592f1d2cfc" providerId="ADAL" clId="{FD475FE5-C1ED-4A60-B12C-363C22F16451}" dt="2024-05-09T09:17:17.489" v="1653" actId="1076"/>
        <pc:sldMkLst>
          <pc:docMk/>
          <pc:sldMk cId="1007923210" sldId="260"/>
        </pc:sldMkLst>
        <pc:spChg chg="add del mod">
          <ac:chgData name="SHOYLEKOVA Mina (REFORM)" userId="b4168284-0ace-41d0-8049-10592f1d2cfc" providerId="ADAL" clId="{FD475FE5-C1ED-4A60-B12C-363C22F16451}" dt="2024-05-09T09:17:07.820" v="1651" actId="1076"/>
          <ac:spMkLst>
            <pc:docMk/>
            <pc:sldMk cId="1007923210" sldId="260"/>
            <ac:spMk id="3" creationId="{9C45C2A0-3489-DEFC-3C2D-77D76C9DB55B}"/>
          </ac:spMkLst>
        </pc:spChg>
        <pc:spChg chg="add del mod">
          <ac:chgData name="SHOYLEKOVA Mina (REFORM)" userId="b4168284-0ace-41d0-8049-10592f1d2cfc" providerId="ADAL" clId="{FD475FE5-C1ED-4A60-B12C-363C22F16451}" dt="2024-05-09T08:06:18.520" v="15"/>
          <ac:spMkLst>
            <pc:docMk/>
            <pc:sldMk cId="1007923210" sldId="260"/>
            <ac:spMk id="4" creationId="{124B373F-EE77-C33A-A7B2-7082508C36B1}"/>
          </ac:spMkLst>
        </pc:spChg>
        <pc:spChg chg="add mod">
          <ac:chgData name="SHOYLEKOVA Mina (REFORM)" userId="b4168284-0ace-41d0-8049-10592f1d2cfc" providerId="ADAL" clId="{FD475FE5-C1ED-4A60-B12C-363C22F16451}" dt="2024-05-09T08:32:53.172" v="728" actId="6549"/>
          <ac:spMkLst>
            <pc:docMk/>
            <pc:sldMk cId="1007923210" sldId="260"/>
            <ac:spMk id="5" creationId="{FD7C05E1-92AA-C057-DD01-506F1E4B40FD}"/>
          </ac:spMkLst>
        </pc:spChg>
        <pc:cxnChg chg="add mod">
          <ac:chgData name="SHOYLEKOVA Mina (REFORM)" userId="b4168284-0ace-41d0-8049-10592f1d2cfc" providerId="ADAL" clId="{FD475FE5-C1ED-4A60-B12C-363C22F16451}" dt="2024-05-09T09:17:17.489" v="1653" actId="1076"/>
          <ac:cxnSpMkLst>
            <pc:docMk/>
            <pc:sldMk cId="1007923210" sldId="260"/>
            <ac:cxnSpMk id="7" creationId="{A697D6CF-893A-787E-904D-7BCD843120AA}"/>
          </ac:cxnSpMkLst>
        </pc:cxnChg>
        <pc:cxnChg chg="add mod">
          <ac:chgData name="SHOYLEKOVA Mina (REFORM)" userId="b4168284-0ace-41d0-8049-10592f1d2cfc" providerId="ADAL" clId="{FD475FE5-C1ED-4A60-B12C-363C22F16451}" dt="2024-05-09T09:17:13.354" v="1652" actId="1076"/>
          <ac:cxnSpMkLst>
            <pc:docMk/>
            <pc:sldMk cId="1007923210" sldId="260"/>
            <ac:cxnSpMk id="8" creationId="{DB71D2D7-964E-A804-859E-0BECBFF9A787}"/>
          </ac:cxnSpMkLst>
        </pc:cxnChg>
      </pc:sldChg>
      <pc:sldChg chg="addSp delSp modSp new mod">
        <pc:chgData name="SHOYLEKOVA Mina (REFORM)" userId="b4168284-0ace-41d0-8049-10592f1d2cfc" providerId="ADAL" clId="{FD475FE5-C1ED-4A60-B12C-363C22F16451}" dt="2024-05-09T09:26:37.387" v="2341" actId="20577"/>
        <pc:sldMkLst>
          <pc:docMk/>
          <pc:sldMk cId="335751633" sldId="261"/>
        </pc:sldMkLst>
        <pc:spChg chg="del">
          <ac:chgData name="SHOYLEKOVA Mina (REFORM)" userId="b4168284-0ace-41d0-8049-10592f1d2cfc" providerId="ADAL" clId="{FD475FE5-C1ED-4A60-B12C-363C22F16451}" dt="2024-05-09T08:55:07.624" v="1133" actId="478"/>
          <ac:spMkLst>
            <pc:docMk/>
            <pc:sldMk cId="335751633" sldId="261"/>
            <ac:spMk id="3" creationId="{11DD0036-FF76-B1F0-DC6E-5C3F8C8A9391}"/>
          </ac:spMkLst>
        </pc:spChg>
        <pc:spChg chg="add mod">
          <ac:chgData name="SHOYLEKOVA Mina (REFORM)" userId="b4168284-0ace-41d0-8049-10592f1d2cfc" providerId="ADAL" clId="{FD475FE5-C1ED-4A60-B12C-363C22F16451}" dt="2024-05-09T08:55:18.788" v="1134" actId="164"/>
          <ac:spMkLst>
            <pc:docMk/>
            <pc:sldMk cId="335751633" sldId="261"/>
            <ac:spMk id="4" creationId="{04371565-6468-3314-583C-7392C2FE4576}"/>
          </ac:spMkLst>
        </pc:spChg>
        <pc:spChg chg="add mod">
          <ac:chgData name="SHOYLEKOVA Mina (REFORM)" userId="b4168284-0ace-41d0-8049-10592f1d2cfc" providerId="ADAL" clId="{FD475FE5-C1ED-4A60-B12C-363C22F16451}" dt="2024-05-09T08:55:18.788" v="1134" actId="164"/>
          <ac:spMkLst>
            <pc:docMk/>
            <pc:sldMk cId="335751633" sldId="261"/>
            <ac:spMk id="5" creationId="{78A679BD-319E-A0F3-81AC-804A9CD3EF4F}"/>
          </ac:spMkLst>
        </pc:spChg>
        <pc:spChg chg="add mod">
          <ac:chgData name="SHOYLEKOVA Mina (REFORM)" userId="b4168284-0ace-41d0-8049-10592f1d2cfc" providerId="ADAL" clId="{FD475FE5-C1ED-4A60-B12C-363C22F16451}" dt="2024-05-09T08:55:18.788" v="1134" actId="164"/>
          <ac:spMkLst>
            <pc:docMk/>
            <pc:sldMk cId="335751633" sldId="261"/>
            <ac:spMk id="6" creationId="{FF6FDB93-C942-DBEA-3A05-648DBA3CF556}"/>
          </ac:spMkLst>
        </pc:spChg>
        <pc:spChg chg="add mod">
          <ac:chgData name="SHOYLEKOVA Mina (REFORM)" userId="b4168284-0ace-41d0-8049-10592f1d2cfc" providerId="ADAL" clId="{FD475FE5-C1ED-4A60-B12C-363C22F16451}" dt="2024-05-09T08:55:18.788" v="1134" actId="164"/>
          <ac:spMkLst>
            <pc:docMk/>
            <pc:sldMk cId="335751633" sldId="261"/>
            <ac:spMk id="7" creationId="{7DF60576-266B-A4D6-F0EC-58AE32803DBA}"/>
          </ac:spMkLst>
        </pc:spChg>
        <pc:spChg chg="add mod">
          <ac:chgData name="SHOYLEKOVA Mina (REFORM)" userId="b4168284-0ace-41d0-8049-10592f1d2cfc" providerId="ADAL" clId="{FD475FE5-C1ED-4A60-B12C-363C22F16451}" dt="2024-05-09T08:55:18.788" v="1134" actId="164"/>
          <ac:spMkLst>
            <pc:docMk/>
            <pc:sldMk cId="335751633" sldId="261"/>
            <ac:spMk id="8" creationId="{FA865656-AE77-07DD-7AFD-1B802A6F89D1}"/>
          </ac:spMkLst>
        </pc:spChg>
        <pc:spChg chg="add mod">
          <ac:chgData name="SHOYLEKOVA Mina (REFORM)" userId="b4168284-0ace-41d0-8049-10592f1d2cfc" providerId="ADAL" clId="{FD475FE5-C1ED-4A60-B12C-363C22F16451}" dt="2024-05-09T08:55:18.788" v="1134" actId="164"/>
          <ac:spMkLst>
            <pc:docMk/>
            <pc:sldMk cId="335751633" sldId="261"/>
            <ac:spMk id="9" creationId="{A9904B62-4A03-7542-102F-872981FF33ED}"/>
          </ac:spMkLst>
        </pc:spChg>
        <pc:spChg chg="add mod">
          <ac:chgData name="SHOYLEKOVA Mina (REFORM)" userId="b4168284-0ace-41d0-8049-10592f1d2cfc" providerId="ADAL" clId="{FD475FE5-C1ED-4A60-B12C-363C22F16451}" dt="2024-05-09T09:02:39.478" v="1309" actId="108"/>
          <ac:spMkLst>
            <pc:docMk/>
            <pc:sldMk cId="335751633" sldId="261"/>
            <ac:spMk id="16" creationId="{E110BD42-F66C-746D-B8FF-82623939DBEE}"/>
          </ac:spMkLst>
        </pc:spChg>
        <pc:spChg chg="add mod">
          <ac:chgData name="SHOYLEKOVA Mina (REFORM)" userId="b4168284-0ace-41d0-8049-10592f1d2cfc" providerId="ADAL" clId="{FD475FE5-C1ED-4A60-B12C-363C22F16451}" dt="2024-05-09T09:02:44.357" v="1310" actId="108"/>
          <ac:spMkLst>
            <pc:docMk/>
            <pc:sldMk cId="335751633" sldId="261"/>
            <ac:spMk id="17" creationId="{47BD6437-989E-19A4-181F-69E9E758453B}"/>
          </ac:spMkLst>
        </pc:spChg>
        <pc:spChg chg="add mod">
          <ac:chgData name="SHOYLEKOVA Mina (REFORM)" userId="b4168284-0ace-41d0-8049-10592f1d2cfc" providerId="ADAL" clId="{FD475FE5-C1ED-4A60-B12C-363C22F16451}" dt="2024-05-09T09:02:57.996" v="1311" actId="108"/>
          <ac:spMkLst>
            <pc:docMk/>
            <pc:sldMk cId="335751633" sldId="261"/>
            <ac:spMk id="18" creationId="{B7559DA0-437E-28C0-857F-99445AB87A54}"/>
          </ac:spMkLst>
        </pc:spChg>
        <pc:spChg chg="add mod">
          <ac:chgData name="SHOYLEKOVA Mina (REFORM)" userId="b4168284-0ace-41d0-8049-10592f1d2cfc" providerId="ADAL" clId="{FD475FE5-C1ED-4A60-B12C-363C22F16451}" dt="2024-05-09T09:02:34.541" v="1308" actId="108"/>
          <ac:spMkLst>
            <pc:docMk/>
            <pc:sldMk cId="335751633" sldId="261"/>
            <ac:spMk id="19" creationId="{6617D43F-E01F-3243-C4CC-2406304E285E}"/>
          </ac:spMkLst>
        </pc:spChg>
        <pc:spChg chg="add mod">
          <ac:chgData name="SHOYLEKOVA Mina (REFORM)" userId="b4168284-0ace-41d0-8049-10592f1d2cfc" providerId="ADAL" clId="{FD475FE5-C1ED-4A60-B12C-363C22F16451}" dt="2024-05-09T09:02:16.354" v="1307" actId="108"/>
          <ac:spMkLst>
            <pc:docMk/>
            <pc:sldMk cId="335751633" sldId="261"/>
            <ac:spMk id="20" creationId="{3CED6E91-FFDC-243A-6FAE-0AA73CABDD22}"/>
          </ac:spMkLst>
        </pc:spChg>
        <pc:spChg chg="add mod">
          <ac:chgData name="SHOYLEKOVA Mina (REFORM)" userId="b4168284-0ace-41d0-8049-10592f1d2cfc" providerId="ADAL" clId="{FD475FE5-C1ED-4A60-B12C-363C22F16451}" dt="2024-05-09T09:02:10.817" v="1306" actId="207"/>
          <ac:spMkLst>
            <pc:docMk/>
            <pc:sldMk cId="335751633" sldId="261"/>
            <ac:spMk id="21" creationId="{7AEC104B-F26F-B752-BB9F-8D63370FBA99}"/>
          </ac:spMkLst>
        </pc:spChg>
        <pc:spChg chg="add mod topLvl">
          <ac:chgData name="SHOYLEKOVA Mina (REFORM)" userId="b4168284-0ace-41d0-8049-10592f1d2cfc" providerId="ADAL" clId="{FD475FE5-C1ED-4A60-B12C-363C22F16451}" dt="2024-05-09T09:24:28.528" v="2235" actId="1076"/>
          <ac:spMkLst>
            <pc:docMk/>
            <pc:sldMk cId="335751633" sldId="261"/>
            <ac:spMk id="28" creationId="{69E3374E-92BF-F1E0-6C76-49CE409C9714}"/>
          </ac:spMkLst>
        </pc:spChg>
        <pc:spChg chg="add del mod topLvl">
          <ac:chgData name="SHOYLEKOVA Mina (REFORM)" userId="b4168284-0ace-41d0-8049-10592f1d2cfc" providerId="ADAL" clId="{FD475FE5-C1ED-4A60-B12C-363C22F16451}" dt="2024-05-09T09:06:01.717" v="1334" actId="478"/>
          <ac:spMkLst>
            <pc:docMk/>
            <pc:sldMk cId="335751633" sldId="261"/>
            <ac:spMk id="29" creationId="{BD49D60C-DDF5-205A-C14B-C8747AAE3402}"/>
          </ac:spMkLst>
        </pc:spChg>
        <pc:spChg chg="add mod topLvl">
          <ac:chgData name="SHOYLEKOVA Mina (REFORM)" userId="b4168284-0ace-41d0-8049-10592f1d2cfc" providerId="ADAL" clId="{FD475FE5-C1ED-4A60-B12C-363C22F16451}" dt="2024-05-09T09:20:01.251" v="1832" actId="1076"/>
          <ac:spMkLst>
            <pc:docMk/>
            <pc:sldMk cId="335751633" sldId="261"/>
            <ac:spMk id="30" creationId="{88203E15-3FEB-90D1-79E5-897462449D33}"/>
          </ac:spMkLst>
        </pc:spChg>
        <pc:spChg chg="add del mod topLvl">
          <ac:chgData name="SHOYLEKOVA Mina (REFORM)" userId="b4168284-0ace-41d0-8049-10592f1d2cfc" providerId="ADAL" clId="{FD475FE5-C1ED-4A60-B12C-363C22F16451}" dt="2024-05-09T09:06:40.600" v="1341" actId="478"/>
          <ac:spMkLst>
            <pc:docMk/>
            <pc:sldMk cId="335751633" sldId="261"/>
            <ac:spMk id="31" creationId="{AC7F9A3A-92B5-46C8-5E0C-2F12EFAC75BE}"/>
          </ac:spMkLst>
        </pc:spChg>
        <pc:spChg chg="add mod topLvl">
          <ac:chgData name="SHOYLEKOVA Mina (REFORM)" userId="b4168284-0ace-41d0-8049-10592f1d2cfc" providerId="ADAL" clId="{FD475FE5-C1ED-4A60-B12C-363C22F16451}" dt="2024-05-09T09:24:01.543" v="2197" actId="1076"/>
          <ac:spMkLst>
            <pc:docMk/>
            <pc:sldMk cId="335751633" sldId="261"/>
            <ac:spMk id="32" creationId="{ACCF1DE6-8B2C-8BE3-14B8-B945D6E5179D}"/>
          </ac:spMkLst>
        </pc:spChg>
        <pc:spChg chg="add del mod topLvl">
          <ac:chgData name="SHOYLEKOVA Mina (REFORM)" userId="b4168284-0ace-41d0-8049-10592f1d2cfc" providerId="ADAL" clId="{FD475FE5-C1ED-4A60-B12C-363C22F16451}" dt="2024-05-09T09:06:08.149" v="1336" actId="478"/>
          <ac:spMkLst>
            <pc:docMk/>
            <pc:sldMk cId="335751633" sldId="261"/>
            <ac:spMk id="33" creationId="{95D0F8B1-162C-B5CE-B0EA-802CCCE4984C}"/>
          </ac:spMkLst>
        </pc:spChg>
        <pc:spChg chg="add mod topLvl">
          <ac:chgData name="SHOYLEKOVA Mina (REFORM)" userId="b4168284-0ace-41d0-8049-10592f1d2cfc" providerId="ADAL" clId="{FD475FE5-C1ED-4A60-B12C-363C22F16451}" dt="2024-05-09T09:24:24.823" v="2234" actId="1076"/>
          <ac:spMkLst>
            <pc:docMk/>
            <pc:sldMk cId="335751633" sldId="261"/>
            <ac:spMk id="34" creationId="{1E9B361D-2547-90F4-9743-F27A4D8100BC}"/>
          </ac:spMkLst>
        </pc:spChg>
        <pc:spChg chg="add del mod topLvl">
          <ac:chgData name="SHOYLEKOVA Mina (REFORM)" userId="b4168284-0ace-41d0-8049-10592f1d2cfc" providerId="ADAL" clId="{FD475FE5-C1ED-4A60-B12C-363C22F16451}" dt="2024-05-09T09:06:05.343" v="1335" actId="478"/>
          <ac:spMkLst>
            <pc:docMk/>
            <pc:sldMk cId="335751633" sldId="261"/>
            <ac:spMk id="35" creationId="{0C6B28DD-CE06-89F5-D397-E8600B5307BD}"/>
          </ac:spMkLst>
        </pc:spChg>
        <pc:spChg chg="add mod topLvl">
          <ac:chgData name="SHOYLEKOVA Mina (REFORM)" userId="b4168284-0ace-41d0-8049-10592f1d2cfc" providerId="ADAL" clId="{FD475FE5-C1ED-4A60-B12C-363C22F16451}" dt="2024-05-09T09:21:35.779" v="1970" actId="1076"/>
          <ac:spMkLst>
            <pc:docMk/>
            <pc:sldMk cId="335751633" sldId="261"/>
            <ac:spMk id="36" creationId="{6D9A4CA0-DEEA-52DE-88F4-B4E3E472A904}"/>
          </ac:spMkLst>
        </pc:spChg>
        <pc:spChg chg="add del mod topLvl">
          <ac:chgData name="SHOYLEKOVA Mina (REFORM)" userId="b4168284-0ace-41d0-8049-10592f1d2cfc" providerId="ADAL" clId="{FD475FE5-C1ED-4A60-B12C-363C22F16451}" dt="2024-05-09T09:06:59.837" v="1347" actId="478"/>
          <ac:spMkLst>
            <pc:docMk/>
            <pc:sldMk cId="335751633" sldId="261"/>
            <ac:spMk id="37" creationId="{B035DE32-1B24-FF00-17F8-47654608E6CE}"/>
          </ac:spMkLst>
        </pc:spChg>
        <pc:spChg chg="add mod topLvl">
          <ac:chgData name="SHOYLEKOVA Mina (REFORM)" userId="b4168284-0ace-41d0-8049-10592f1d2cfc" providerId="ADAL" clId="{FD475FE5-C1ED-4A60-B12C-363C22F16451}" dt="2024-05-09T09:21:44.310" v="1971" actId="1076"/>
          <ac:spMkLst>
            <pc:docMk/>
            <pc:sldMk cId="335751633" sldId="261"/>
            <ac:spMk id="38" creationId="{C00F848E-EB86-E2A2-8687-78C2AEEC425D}"/>
          </ac:spMkLst>
        </pc:spChg>
        <pc:spChg chg="add del mod topLvl">
          <ac:chgData name="SHOYLEKOVA Mina (REFORM)" userId="b4168284-0ace-41d0-8049-10592f1d2cfc" providerId="ADAL" clId="{FD475FE5-C1ED-4A60-B12C-363C22F16451}" dt="2024-05-09T09:06:51.825" v="1344" actId="478"/>
          <ac:spMkLst>
            <pc:docMk/>
            <pc:sldMk cId="335751633" sldId="261"/>
            <ac:spMk id="39" creationId="{6B9FC9E8-FC85-F443-639B-CF51CC7133E3}"/>
          </ac:spMkLst>
        </pc:spChg>
        <pc:spChg chg="add mod">
          <ac:chgData name="SHOYLEKOVA Mina (REFORM)" userId="b4168284-0ace-41d0-8049-10592f1d2cfc" providerId="ADAL" clId="{FD475FE5-C1ED-4A60-B12C-363C22F16451}" dt="2024-05-09T09:24:39.572" v="2236" actId="1076"/>
          <ac:spMkLst>
            <pc:docMk/>
            <pc:sldMk cId="335751633" sldId="261"/>
            <ac:spMk id="42" creationId="{C290DA43-0564-98C8-51DC-AC186403DB39}"/>
          </ac:spMkLst>
        </pc:spChg>
        <pc:spChg chg="add mod">
          <ac:chgData name="SHOYLEKOVA Mina (REFORM)" userId="b4168284-0ace-41d0-8049-10592f1d2cfc" providerId="ADAL" clId="{FD475FE5-C1ED-4A60-B12C-363C22F16451}" dt="2024-05-09T09:26:37.387" v="2341" actId="20577"/>
          <ac:spMkLst>
            <pc:docMk/>
            <pc:sldMk cId="335751633" sldId="261"/>
            <ac:spMk id="43" creationId="{EEDB4C5F-071C-CABC-8995-2F40612AB198}"/>
          </ac:spMkLst>
        </pc:spChg>
        <pc:grpChg chg="add del mod">
          <ac:chgData name="SHOYLEKOVA Mina (REFORM)" userId="b4168284-0ace-41d0-8049-10592f1d2cfc" providerId="ADAL" clId="{FD475FE5-C1ED-4A60-B12C-363C22F16451}" dt="2024-05-09T09:06:51.825" v="1344" actId="478"/>
          <ac:grpSpMkLst>
            <pc:docMk/>
            <pc:sldMk cId="335751633" sldId="261"/>
            <ac:grpSpMk id="22" creationId="{84783D01-FDB9-9173-D240-113F1781EFE9}"/>
          </ac:grpSpMkLst>
        </pc:grpChg>
        <pc:grpChg chg="add del mod">
          <ac:chgData name="SHOYLEKOVA Mina (REFORM)" userId="b4168284-0ace-41d0-8049-10592f1d2cfc" providerId="ADAL" clId="{FD475FE5-C1ED-4A60-B12C-363C22F16451}" dt="2024-05-09T09:06:59.837" v="1347" actId="478"/>
          <ac:grpSpMkLst>
            <pc:docMk/>
            <pc:sldMk cId="335751633" sldId="261"/>
            <ac:grpSpMk id="23" creationId="{179B4204-B89A-941A-45F1-0511EABA7267}"/>
          </ac:grpSpMkLst>
        </pc:grpChg>
        <pc:grpChg chg="add del mod">
          <ac:chgData name="SHOYLEKOVA Mina (REFORM)" userId="b4168284-0ace-41d0-8049-10592f1d2cfc" providerId="ADAL" clId="{FD475FE5-C1ED-4A60-B12C-363C22F16451}" dt="2024-05-09T09:06:05.343" v="1335" actId="478"/>
          <ac:grpSpMkLst>
            <pc:docMk/>
            <pc:sldMk cId="335751633" sldId="261"/>
            <ac:grpSpMk id="24" creationId="{451910C2-CB27-C2B9-3082-AAD76BC378EE}"/>
          </ac:grpSpMkLst>
        </pc:grpChg>
        <pc:grpChg chg="add del mod">
          <ac:chgData name="SHOYLEKOVA Mina (REFORM)" userId="b4168284-0ace-41d0-8049-10592f1d2cfc" providerId="ADAL" clId="{FD475FE5-C1ED-4A60-B12C-363C22F16451}" dt="2024-05-09T09:06:08.149" v="1336" actId="478"/>
          <ac:grpSpMkLst>
            <pc:docMk/>
            <pc:sldMk cId="335751633" sldId="261"/>
            <ac:grpSpMk id="25" creationId="{B1563446-2BB0-1A5C-8E8A-EE21CF0A59C6}"/>
          </ac:grpSpMkLst>
        </pc:grpChg>
        <pc:grpChg chg="add del mod">
          <ac:chgData name="SHOYLEKOVA Mina (REFORM)" userId="b4168284-0ace-41d0-8049-10592f1d2cfc" providerId="ADAL" clId="{FD475FE5-C1ED-4A60-B12C-363C22F16451}" dt="2024-05-09T09:06:40.600" v="1341" actId="478"/>
          <ac:grpSpMkLst>
            <pc:docMk/>
            <pc:sldMk cId="335751633" sldId="261"/>
            <ac:grpSpMk id="26" creationId="{2D8146B6-166B-30C3-31D3-ED3DEB498598}"/>
          </ac:grpSpMkLst>
        </pc:grpChg>
        <pc:grpChg chg="add del mod">
          <ac:chgData name="SHOYLEKOVA Mina (REFORM)" userId="b4168284-0ace-41d0-8049-10592f1d2cfc" providerId="ADAL" clId="{FD475FE5-C1ED-4A60-B12C-363C22F16451}" dt="2024-05-09T09:06:01.717" v="1334" actId="478"/>
          <ac:grpSpMkLst>
            <pc:docMk/>
            <pc:sldMk cId="335751633" sldId="261"/>
            <ac:grpSpMk id="27" creationId="{DC993AE9-A452-2F4F-A7C2-5C7CD06BCC23}"/>
          </ac:grpSpMkLst>
        </pc:grpChg>
        <pc:grpChg chg="add mod">
          <ac:chgData name="SHOYLEKOVA Mina (REFORM)" userId="b4168284-0ace-41d0-8049-10592f1d2cfc" providerId="ADAL" clId="{FD475FE5-C1ED-4A60-B12C-363C22F16451}" dt="2024-05-09T09:14:33.396" v="1601" actId="1076"/>
          <ac:grpSpMkLst>
            <pc:docMk/>
            <pc:sldMk cId="335751633" sldId="261"/>
            <ac:grpSpMk id="40" creationId="{2B8B5092-9C95-095C-DA1B-596950122C95}"/>
          </ac:grpSpMkLst>
        </pc:grpChg>
        <pc:picChg chg="add mod">
          <ac:chgData name="SHOYLEKOVA Mina (REFORM)" userId="b4168284-0ace-41d0-8049-10592f1d2cfc" providerId="ADAL" clId="{FD475FE5-C1ED-4A60-B12C-363C22F16451}" dt="2024-05-09T09:04:36.548" v="1328" actId="1076"/>
          <ac:picMkLst>
            <pc:docMk/>
            <pc:sldMk cId="335751633" sldId="261"/>
            <ac:picMk id="10" creationId="{597CFF61-0ABA-1E08-15ED-BEFF5E17CECE}"/>
          </ac:picMkLst>
        </pc:picChg>
        <pc:picChg chg="add mod">
          <ac:chgData name="SHOYLEKOVA Mina (REFORM)" userId="b4168284-0ace-41d0-8049-10592f1d2cfc" providerId="ADAL" clId="{FD475FE5-C1ED-4A60-B12C-363C22F16451}" dt="2024-05-09T09:05:03.054" v="1330" actId="207"/>
          <ac:picMkLst>
            <pc:docMk/>
            <pc:sldMk cId="335751633" sldId="261"/>
            <ac:picMk id="11" creationId="{649C89F6-1C5E-AA6B-AD35-636AF770DBD1}"/>
          </ac:picMkLst>
        </pc:picChg>
        <pc:picChg chg="add mod">
          <ac:chgData name="SHOYLEKOVA Mina (REFORM)" userId="b4168284-0ace-41d0-8049-10592f1d2cfc" providerId="ADAL" clId="{FD475FE5-C1ED-4A60-B12C-363C22F16451}" dt="2024-05-09T09:05:44.820" v="1332" actId="207"/>
          <ac:picMkLst>
            <pc:docMk/>
            <pc:sldMk cId="335751633" sldId="261"/>
            <ac:picMk id="12" creationId="{DE3B4F0D-9959-0B9F-D9D1-B50649EC5E93}"/>
          </ac:picMkLst>
        </pc:picChg>
        <pc:picChg chg="add mod">
          <ac:chgData name="SHOYLEKOVA Mina (REFORM)" userId="b4168284-0ace-41d0-8049-10592f1d2cfc" providerId="ADAL" clId="{FD475FE5-C1ED-4A60-B12C-363C22F16451}" dt="2024-05-09T09:03:24.463" v="1313" actId="1076"/>
          <ac:picMkLst>
            <pc:docMk/>
            <pc:sldMk cId="335751633" sldId="261"/>
            <ac:picMk id="13" creationId="{C5376D98-4D79-3AE6-0A94-C3D7BB002926}"/>
          </ac:picMkLst>
        </pc:picChg>
        <pc:picChg chg="add del mod">
          <ac:chgData name="SHOYLEKOVA Mina (REFORM)" userId="b4168284-0ace-41d0-8049-10592f1d2cfc" providerId="ADAL" clId="{FD475FE5-C1ED-4A60-B12C-363C22F16451}" dt="2024-05-09T09:00:00.598" v="1291" actId="21"/>
          <ac:picMkLst>
            <pc:docMk/>
            <pc:sldMk cId="335751633" sldId="261"/>
            <ac:picMk id="14" creationId="{54F248C4-83C4-E45D-E615-00CC653A0DBE}"/>
          </ac:picMkLst>
        </pc:picChg>
        <pc:picChg chg="add mod">
          <ac:chgData name="SHOYLEKOVA Mina (REFORM)" userId="b4168284-0ace-41d0-8049-10592f1d2cfc" providerId="ADAL" clId="{FD475FE5-C1ED-4A60-B12C-363C22F16451}" dt="2024-05-09T09:04:33.986" v="1327" actId="1076"/>
          <ac:picMkLst>
            <pc:docMk/>
            <pc:sldMk cId="335751633" sldId="261"/>
            <ac:picMk id="15" creationId="{EFAA0E0D-B295-A3D0-7E00-833F08FC0779}"/>
          </ac:picMkLst>
        </pc:picChg>
        <pc:picChg chg="add mod">
          <ac:chgData name="SHOYLEKOVA Mina (REFORM)" userId="b4168284-0ace-41d0-8049-10592f1d2cfc" providerId="ADAL" clId="{FD475FE5-C1ED-4A60-B12C-363C22F16451}" dt="2024-05-09T09:14:33.396" v="1601" actId="1076"/>
          <ac:picMkLst>
            <pc:docMk/>
            <pc:sldMk cId="335751633" sldId="261"/>
            <ac:picMk id="41" creationId="{266ACC5D-AF2E-D7DC-AF94-9981B3C716B3}"/>
          </ac:picMkLst>
        </pc:picChg>
        <pc:cxnChg chg="add mod">
          <ac:chgData name="SHOYLEKOVA Mina (REFORM)" userId="b4168284-0ace-41d0-8049-10592f1d2cfc" providerId="ADAL" clId="{FD475FE5-C1ED-4A60-B12C-363C22F16451}" dt="2024-05-09T09:26:02.028" v="2251" actId="14100"/>
          <ac:cxnSpMkLst>
            <pc:docMk/>
            <pc:sldMk cId="335751633" sldId="261"/>
            <ac:cxnSpMk id="44" creationId="{5EB9F10A-2E96-705E-EAF4-6F794CA160C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2DED-6AD2-448A-A6E0-E7FAAA714169}" type="datetimeFigureOut">
              <a:rPr lang="en-150" smtClean="0"/>
              <a:t>05/14/2024</a:t>
            </a:fld>
            <a:endParaRPr lang="en-15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15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321E1-FA13-4D48-9770-CE30C8AA2913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2018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321E1-FA13-4D48-9770-CE30C8AA2913}" type="slidenum">
              <a:rPr lang="en-150" smtClean="0"/>
              <a:t>1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6398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321E1-FA13-4D48-9770-CE30C8AA2913}" type="slidenum">
              <a:rPr lang="en-150" smtClean="0"/>
              <a:t>2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50918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321E1-FA13-4D48-9770-CE30C8AA2913}" type="slidenum">
              <a:rPr lang="en-150" smtClean="0"/>
              <a:t>3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814616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321E1-FA13-4D48-9770-CE30C8AA2913}" type="slidenum">
              <a:rPr lang="en-150" smtClean="0"/>
              <a:t>4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39783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321E1-FA13-4D48-9770-CE30C8AA2913}" type="slidenum">
              <a:rPr lang="en-150" smtClean="0"/>
              <a:t>5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557896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321E1-FA13-4D48-9770-CE30C8AA2913}" type="slidenum">
              <a:rPr lang="en-150" smtClean="0"/>
              <a:t>6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11499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181" y="1749795"/>
            <a:ext cx="1211738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1969" y="5615678"/>
            <a:ext cx="106918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29B2-3E88-4A80-B85A-C8DC68628F8F}" type="datetime8">
              <a:rPr lang="en-150" smtClean="0"/>
              <a:t>05/14/2024 06:29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54570117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5B28-4E10-4C06-AF58-B5808FEAF97F}" type="datetime8">
              <a:rPr lang="en-150" smtClean="0"/>
              <a:t>05/14/2024 06:29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59820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01772" y="569240"/>
            <a:ext cx="3073896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0084" y="569240"/>
            <a:ext cx="9043491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F6A7-46C7-42A2-84B1-9B7D00BB9D57}" type="datetime8">
              <a:rPr lang="en-150" smtClean="0"/>
              <a:t>05/14/2024 06:29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6341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DC2786-E9BF-C99D-DB24-3785BC0EB58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1120" y="952221"/>
            <a:ext cx="11296015" cy="2077600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31440259-DF7A-72B6-8E58-2CA8EB835182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60" y="212844"/>
            <a:ext cx="1752040" cy="1097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0E49D9-6F45-3EA9-1F18-CF5239092111}"/>
              </a:ext>
            </a:extLst>
          </p:cNvPr>
          <p:cNvSpPr/>
          <p:nvPr userDrawn="1"/>
        </p:nvSpPr>
        <p:spPr>
          <a:xfrm>
            <a:off x="6447060" y="10440237"/>
            <a:ext cx="1371766" cy="25157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394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E9AF-49CD-4C2F-9AF6-3B6BE6BD7E9D}" type="datetime8">
              <a:rPr lang="en-150" smtClean="0"/>
              <a:t>05/14/2024 06:29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5302D82-756A-BD6B-CA8B-9347E8AA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834" y="1113724"/>
            <a:ext cx="10546080" cy="1889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3FCBC5-658F-2624-8CFC-0523EDBA6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083" y="3568276"/>
            <a:ext cx="12295585" cy="5660276"/>
          </a:xfrm>
          <a:prstGeom prst="rect">
            <a:avLst/>
          </a:prstGeom>
        </p:spPr>
        <p:txBody>
          <a:bodyPr vert="horz" wrap="none" lIns="91440" tIns="45720" rIns="91440" bIns="45720" numCol="2" spcCol="288000" rtlCol="0">
            <a:noAutofit/>
          </a:bodyPr>
          <a:lstStyle>
            <a:lvl1pPr>
              <a:defRPr sz="2263" b="0"/>
            </a:lvl1pPr>
            <a:lvl2pPr>
              <a:defRPr sz="2263"/>
            </a:lvl2pPr>
            <a:lvl3pPr>
              <a:defRPr sz="2263"/>
            </a:lvl3pPr>
            <a:lvl4pPr>
              <a:defRPr sz="2263"/>
            </a:lvl4pPr>
            <a:lvl5pPr>
              <a:defRPr sz="22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EF277B-5119-32D0-C925-D47AE159AC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98244">
            <a:off x="10358898" y="8836479"/>
            <a:ext cx="4196917" cy="197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02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449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0CBB-1E2E-4C2F-9C76-022049B9502A}" type="datetime8">
              <a:rPr lang="en-150" smtClean="0"/>
              <a:t>05/14/2024 06:29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B59BE5-916B-0BF0-CB1B-FF300AECF5A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80082" y="1535669"/>
            <a:ext cx="12295585" cy="8473113"/>
          </a:xfrm>
          <a:prstGeom prst="rect">
            <a:avLst/>
          </a:prstGeom>
        </p:spPr>
        <p:txBody>
          <a:bodyPr vert="horz" wrap="none" lIns="91440" tIns="45720" rIns="91440" bIns="45720" numCol="2" spcCol="288000" rtlCol="0">
            <a:noAutofit/>
          </a:bodyPr>
          <a:lstStyle>
            <a:lvl1pPr>
              <a:defRPr sz="2263" b="0"/>
            </a:lvl1pPr>
            <a:lvl2pPr>
              <a:defRPr sz="2263"/>
            </a:lvl2pPr>
            <a:lvl3pPr>
              <a:defRPr sz="2263"/>
            </a:lvl3pPr>
            <a:lvl4pPr>
              <a:defRPr sz="2263"/>
            </a:lvl4pPr>
            <a:lvl5pPr>
              <a:defRPr sz="22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B6B6D4-897B-E103-0B6A-5DCF517DAE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3426" y="884421"/>
            <a:ext cx="12688278" cy="18899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683A00-D425-4558-E3E2-FC828FE5B366}"/>
              </a:ext>
            </a:extLst>
          </p:cNvPr>
          <p:cNvSpPr/>
          <p:nvPr userDrawn="1"/>
        </p:nvSpPr>
        <p:spPr>
          <a:xfrm>
            <a:off x="1" y="0"/>
            <a:ext cx="14255750" cy="91440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394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841EF-9E5F-7635-3B54-3A1C5C44E7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203715"/>
            <a:ext cx="14255750" cy="55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55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449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529B2-3E88-4A80-B85A-C8DC68628F8F}" type="datetime8">
              <a:rPr lang="en-150" smtClean="0"/>
              <a:t>05/14/2024 06:29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31488547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659" y="2665532"/>
            <a:ext cx="12295584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659" y="7155103"/>
            <a:ext cx="12295584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4DDA-319C-42CF-BFB6-00AB989657B5}" type="datetime8">
              <a:rPr lang="en-150" smtClean="0"/>
              <a:t>05/14/2024 06:29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468317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449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0083" y="2846200"/>
            <a:ext cx="605869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73" y="2846200"/>
            <a:ext cx="605869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6E6E-48EA-496A-9D45-B478AAF488FF}" type="datetime8">
              <a:rPr lang="en-150" smtClean="0"/>
              <a:t>05/14/2024 06:29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5628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0" y="569242"/>
            <a:ext cx="12295584" cy="20665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2620980"/>
            <a:ext cx="6030850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1941" y="3905482"/>
            <a:ext cx="6030850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16974" y="2620980"/>
            <a:ext cx="6060551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16974" y="3905482"/>
            <a:ext cx="6060551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AF12-59D0-4FC9-B4AD-99FF1B2BF68E}" type="datetime8">
              <a:rPr lang="en-150" smtClean="0"/>
              <a:t>05/14/2024 06:29</a:t>
            </a:fld>
            <a:endParaRPr lang="en-15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19780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8DF7-55AE-44AD-AD2D-8496EC6440F5}" type="datetime8">
              <a:rPr lang="en-150" smtClean="0"/>
              <a:t>05/14/2024 06:29</a:t>
            </a:fld>
            <a:endParaRPr lang="en-1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26896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BEC1-C2EE-4BE1-B26A-8A5CE6552A0A}" type="datetime8">
              <a:rPr lang="en-150" smtClean="0"/>
              <a:t>05/14/2024 06:29</a:t>
            </a:fld>
            <a:endParaRPr lang="en-1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53896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0" y="712788"/>
            <a:ext cx="4597850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51" y="1539425"/>
            <a:ext cx="7216973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1940" y="3207544"/>
            <a:ext cx="4597850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5440-708C-413E-B93D-D0DBBFA6F9DA}" type="datetime8">
              <a:rPr lang="en-150" smtClean="0"/>
              <a:t>05/14/2024 06:29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53353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0" y="712788"/>
            <a:ext cx="4597850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60551" y="1539425"/>
            <a:ext cx="7216973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1940" y="3207544"/>
            <a:ext cx="4597850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B3F7-706B-47FA-A318-62F8A21D39F2}" type="datetime8">
              <a:rPr lang="en-150" smtClean="0"/>
              <a:t>05/14/2024 06:29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26930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0083" y="569242"/>
            <a:ext cx="12295584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0083" y="2846200"/>
            <a:ext cx="12295584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0083" y="9909729"/>
            <a:ext cx="320754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529B2-3E88-4A80-B85A-C8DC68628F8F}" type="datetime8">
              <a:rPr lang="en-150" smtClean="0"/>
              <a:t>05/14/2024 06:29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2217" y="9909729"/>
            <a:ext cx="481131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68123" y="9909729"/>
            <a:ext cx="320754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8F50C-8E44-4162-AAAC-EC7B90D36D5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4426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CF12C5-2A86-CEF7-F9AC-761360D3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1</a:t>
            </a:fld>
            <a:endParaRPr lang="en-15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52235B-C643-BEB3-5EA9-C0DD62650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252" y="1011522"/>
            <a:ext cx="10977246" cy="1889918"/>
          </a:xfrm>
        </p:spPr>
        <p:txBody>
          <a:bodyPr>
            <a:normAutofit/>
          </a:bodyPr>
          <a:lstStyle/>
          <a:p>
            <a:pPr algn="r"/>
            <a:r>
              <a:rPr lang="en-US"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ComPAct - Pillar III - </a:t>
            </a:r>
            <a:br>
              <a:rPr lang="en-US"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en-US"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Greening Public Administration</a:t>
            </a:r>
            <a:endParaRPr lang="en-IE" sz="360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D407B-58BD-7078-F66E-7B6273572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083" y="4186988"/>
            <a:ext cx="12768574" cy="5722741"/>
          </a:xfrm>
        </p:spPr>
        <p:txBody>
          <a:bodyPr/>
          <a:lstStyle/>
          <a:p>
            <a:r>
              <a:rPr lang="en-US" sz="3200"/>
              <a:t>Help Member States’ public administration </a:t>
            </a:r>
            <a:r>
              <a:rPr lang="en-US" sz="3200" b="1"/>
              <a:t>bodies reduce the environmental footprint </a:t>
            </a:r>
            <a:r>
              <a:rPr lang="en-US" sz="3200"/>
              <a:t>of the state through </a:t>
            </a:r>
            <a:r>
              <a:rPr lang="en-US" sz="3200" err="1"/>
              <a:t>organisation</a:t>
            </a:r>
            <a:r>
              <a:rPr lang="en-US" sz="3200"/>
              <a:t> of work and management of resources, by adapting public finances and operations at national, regional, and local level to the requirements of the green transition. </a:t>
            </a:r>
          </a:p>
          <a:p>
            <a:r>
              <a:rPr lang="en-US" sz="3200"/>
              <a:t>Focus on building governance and systems taking </a:t>
            </a:r>
            <a:r>
              <a:rPr lang="en-US" sz="3200" b="1"/>
              <a:t>a whole-of-government approach for </a:t>
            </a:r>
            <a:r>
              <a:rPr lang="en-US" sz="3200"/>
              <a:t>“core </a:t>
            </a:r>
            <a:endParaRPr lang="en-US" sz="3200" b="1"/>
          </a:p>
          <a:p>
            <a:endParaRPr lang="en-US" sz="3200" b="1"/>
          </a:p>
          <a:p>
            <a:endParaRPr lang="en-US" sz="3200" b="1"/>
          </a:p>
          <a:p>
            <a:pPr marL="261938" lvl="1" indent="0">
              <a:buNone/>
            </a:pPr>
            <a:r>
              <a:rPr lang="en-US" sz="3200"/>
              <a:t>functions” of the state, including policy making and implementation, budgeting, public investment and asset management, public procurement, multi-level governance.</a:t>
            </a:r>
          </a:p>
          <a:p>
            <a:r>
              <a:rPr lang="en-US" sz="3200"/>
              <a:t>The flagship will support ComPAct </a:t>
            </a:r>
            <a:r>
              <a:rPr lang="en-US" sz="3200" b="1"/>
              <a:t>Pillar 3 – Capacity for the green transition </a:t>
            </a:r>
            <a:r>
              <a:rPr lang="en-US" sz="3200"/>
              <a:t>as well as the ComPAct objectives for </a:t>
            </a:r>
            <a:r>
              <a:rPr lang="en-US" sz="3200" b="1"/>
              <a:t>capacity of regional and local administration.</a:t>
            </a:r>
          </a:p>
          <a:p>
            <a:endParaRPr lang="en-GB" sz="3200"/>
          </a:p>
          <a:p>
            <a:endParaRPr lang="en-US" sz="3200"/>
          </a:p>
          <a:p>
            <a:endParaRPr lang="en-IE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95C826F-C7B1-0F8C-B16C-93D3ABC4DEED}"/>
              </a:ext>
            </a:extLst>
          </p:cNvPr>
          <p:cNvSpPr txBox="1">
            <a:spLocks/>
          </p:cNvSpPr>
          <p:nvPr/>
        </p:nvSpPr>
        <p:spPr>
          <a:xfrm>
            <a:off x="997640" y="3219105"/>
            <a:ext cx="12295583" cy="582318"/>
          </a:xfrm>
          <a:prstGeom prst="rect">
            <a:avLst/>
          </a:prstGeom>
          <a:solidFill>
            <a:srgbClr val="D65A49"/>
          </a:solidFill>
        </p:spPr>
        <p:txBody>
          <a:bodyPr vert="horz" lIns="172434" tIns="86217" rIns="172434" bIns="86217" rtlCol="0" anchor="ctr">
            <a:normAutofit fontScale="92500" lnSpcReduction="10000"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3394"/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35082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4695AC-6749-AC2D-DDF9-E630501D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IE" smtClean="0"/>
              <a:t>2</a:t>
            </a:fld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57006-9B02-D884-4AD9-6DA8BDAB62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5918" y="2493963"/>
            <a:ext cx="12874768" cy="7041905"/>
          </a:xfrm>
        </p:spPr>
        <p:txBody>
          <a:bodyPr vert="horz" wrap="none" lIns="172434" tIns="86217" rIns="172434" bIns="86217" numCol="2" spcCol="28800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latin typeface="Arial"/>
                <a:cs typeface="Times New Roman"/>
              </a:rPr>
              <a:t>Promotes </a:t>
            </a:r>
            <a:r>
              <a:rPr lang="en-US" sz="2400" b="1">
                <a:latin typeface="Arial"/>
                <a:cs typeface="Times New Roman"/>
              </a:rPr>
              <a:t>whole-of-government and multi-level governance approaches</a:t>
            </a:r>
            <a:r>
              <a:rPr lang="en-US" sz="2400">
                <a:latin typeface="Arial"/>
                <a:cs typeface="Times New Roman"/>
              </a:rPr>
              <a:t>, cross-sector collaboration and arbitration in policy design, monitoring and evaluation, strategic workforce planning, or service provision to be able to better meet green objectives.</a:t>
            </a:r>
          </a:p>
          <a:p>
            <a:pPr marL="285750" indent="-285750">
              <a:buFont typeface="Arial"/>
              <a:buChar char="•"/>
            </a:pPr>
            <a:r>
              <a:rPr lang="en-US" sz="2400" b="1">
                <a:latin typeface="Arial"/>
                <a:cs typeface="Times New Roman"/>
              </a:rPr>
              <a:t>Greening public asset and investment management. </a:t>
            </a:r>
            <a:r>
              <a:rPr lang="en-US" sz="2400">
                <a:latin typeface="Arial"/>
                <a:cs typeface="Times New Roman"/>
              </a:rPr>
              <a:t>This could include strengthening infrastructure governance for climate-responsive public investment promoting the use of methodologies for calculating and reducing the carbon footprint, risk management, or promoting the </a:t>
            </a:r>
            <a:r>
              <a:rPr lang="en-US" sz="2400" b="1">
                <a:latin typeface="Arial"/>
                <a:cs typeface="Times New Roman"/>
              </a:rPr>
              <a:t>Eco-Management and Audit Scheme.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latin typeface="Arial"/>
                <a:cs typeface="Times New Roman"/>
              </a:rPr>
              <a:t>Integrating </a:t>
            </a:r>
            <a:r>
              <a:rPr lang="en-US" sz="2400" b="1">
                <a:latin typeface="Arial"/>
                <a:cs typeface="Times New Roman"/>
              </a:rPr>
              <a:t>green Public Financial Management (PFM) </a:t>
            </a:r>
            <a:r>
              <a:rPr lang="en-US" sz="2400">
                <a:latin typeface="Arial"/>
                <a:cs typeface="Times New Roman"/>
              </a:rPr>
              <a:t>reforms. This encompasses elements like fiscal transparency, external oversight, and collaboration with state-owned enterprises and subnational/local governments. Different tools and methods like</a:t>
            </a:r>
            <a:r>
              <a:rPr lang="en-US" sz="2400" b="1">
                <a:latin typeface="Arial"/>
                <a:cs typeface="Times New Roman"/>
              </a:rPr>
              <a:t> green budgeting, </a:t>
            </a:r>
            <a:r>
              <a:rPr lang="en-US" sz="2400">
                <a:latin typeface="Arial"/>
                <a:cs typeface="Times New Roman"/>
              </a:rPr>
              <a:t>implementing</a:t>
            </a:r>
            <a:r>
              <a:rPr lang="en-US" sz="2400" b="1">
                <a:latin typeface="Arial"/>
                <a:cs typeface="Times New Roman"/>
              </a:rPr>
              <a:t> </a:t>
            </a:r>
            <a:r>
              <a:rPr lang="en-US" sz="2400">
                <a:latin typeface="Arial"/>
                <a:cs typeface="Times New Roman"/>
              </a:rPr>
              <a:t>the</a:t>
            </a:r>
            <a:r>
              <a:rPr lang="en-US" sz="2400" b="1">
                <a:latin typeface="Arial"/>
                <a:cs typeface="Times New Roman"/>
              </a:rPr>
              <a:t> “Do No Significant Harm” </a:t>
            </a:r>
            <a:r>
              <a:rPr lang="en-US" sz="2400">
                <a:latin typeface="Arial"/>
                <a:cs typeface="Times New Roman"/>
              </a:rPr>
              <a:t>principle or identifying and assessing environmentally harmful subsidies are key in this respect.</a:t>
            </a:r>
          </a:p>
          <a:p>
            <a:pPr marL="285750" indent="-285750">
              <a:buFont typeface="Arial"/>
              <a:buChar char="•"/>
            </a:pPr>
            <a:r>
              <a:rPr lang="en-US" sz="2400" b="1">
                <a:latin typeface="Arial"/>
                <a:cs typeface="Times New Roman"/>
              </a:rPr>
              <a:t>Greening public procurement</a:t>
            </a:r>
            <a:r>
              <a:rPr lang="en-US" sz="2400">
                <a:latin typeface="Arial"/>
                <a:cs typeface="Times New Roman"/>
              </a:rPr>
              <a:t> , for example by developing systems that put the entire life cycle cost of a contract at the </a:t>
            </a:r>
            <a:r>
              <a:rPr lang="en-US" sz="2400" err="1">
                <a:latin typeface="Arial"/>
                <a:cs typeface="Times New Roman"/>
              </a:rPr>
              <a:t>centre</a:t>
            </a:r>
            <a:r>
              <a:rPr lang="en-US" sz="2400">
                <a:latin typeface="Arial"/>
                <a:cs typeface="Times New Roman"/>
              </a:rPr>
              <a:t>, and by supporting contractors in adapting to new requirements.</a:t>
            </a:r>
          </a:p>
        </p:txBody>
      </p:sp>
      <p:pic>
        <p:nvPicPr>
          <p:cNvPr id="5" name="Picture 4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215484B5-3595-D02F-DBA1-487770E20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73" y="12454229"/>
            <a:ext cx="1916892" cy="191689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9B5EB2-4697-A27A-CF21-6D80AA531EF1}"/>
              </a:ext>
            </a:extLst>
          </p:cNvPr>
          <p:cNvSpPr txBox="1">
            <a:spLocks/>
          </p:cNvSpPr>
          <p:nvPr/>
        </p:nvSpPr>
        <p:spPr>
          <a:xfrm>
            <a:off x="775918" y="-1278724"/>
            <a:ext cx="10108844" cy="628472"/>
          </a:xfrm>
          <a:prstGeom prst="rect">
            <a:avLst/>
          </a:prstGeom>
        </p:spPr>
        <p:txBody>
          <a:bodyPr vert="horz" wrap="square" lIns="172434" tIns="86217" rIns="172434" bIns="86217" numCol="1" spcCol="28800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263">
                <a:latin typeface="Arial"/>
                <a:cs typeface="Times New Roman"/>
              </a:rPr>
              <a:t>The below is an indicative, non-exhaustive list of support measures: </a:t>
            </a:r>
            <a:endParaRPr lang="en-IE" sz="2263">
              <a:latin typeface="Arial"/>
            </a:endParaRPr>
          </a:p>
          <a:p>
            <a:endParaRPr lang="en-IE" sz="3394">
              <a:cs typeface="Arial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BE687FC-35F4-D608-5F81-1136A2500974}"/>
              </a:ext>
            </a:extLst>
          </p:cNvPr>
          <p:cNvSpPr txBox="1">
            <a:spLocks/>
          </p:cNvSpPr>
          <p:nvPr/>
        </p:nvSpPr>
        <p:spPr>
          <a:xfrm>
            <a:off x="980084" y="1155944"/>
            <a:ext cx="12295583" cy="628472"/>
          </a:xfrm>
          <a:prstGeom prst="rect">
            <a:avLst/>
          </a:prstGeom>
          <a:solidFill>
            <a:srgbClr val="D65A49"/>
          </a:solidFill>
        </p:spPr>
        <p:txBody>
          <a:bodyPr vert="horz" lIns="172434" tIns="86217" rIns="172434" bIns="86217" rtlCol="0" anchor="ctr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100"/>
              <a:t>Indicative support measures</a:t>
            </a:r>
          </a:p>
        </p:txBody>
      </p:sp>
    </p:spTree>
    <p:extLst>
      <p:ext uri="{BB962C8B-B14F-4D97-AF65-F5344CB8AC3E}">
        <p14:creationId xmlns:p14="http://schemas.microsoft.com/office/powerpoint/2010/main" val="3153409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049497-F517-4BF2-B127-0697BE2E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3</a:t>
            </a:fld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5C2A0-3489-DEFC-3C2D-77D76C9DB5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400" y="2794000"/>
            <a:ext cx="12939118" cy="6884582"/>
          </a:xfrm>
        </p:spPr>
        <p:txBody>
          <a:bodyPr/>
          <a:lstStyle/>
          <a:p>
            <a:pPr marL="0" indent="0">
              <a:buNone/>
            </a:pPr>
            <a:r>
              <a:rPr lang="en-GB" b="1" u="sng">
                <a:latin typeface="Arial"/>
                <a:cs typeface="Times New Roman"/>
              </a:rPr>
              <a:t>Why </a:t>
            </a:r>
          </a:p>
          <a:p>
            <a:r>
              <a:rPr lang="en-GB">
                <a:latin typeface="Arial"/>
                <a:cs typeface="Times New Roman"/>
              </a:rPr>
              <a:t>14% of the EU’s GDP spent on public procurement annually, growing pressure to meet the environmental objectives at national, regional, and EU-level, need for improved capacities, better coordination and tools</a:t>
            </a:r>
          </a:p>
          <a:p>
            <a:pPr marL="0" indent="0">
              <a:buNone/>
            </a:pPr>
            <a:r>
              <a:rPr lang="en-GB" b="1" u="sng">
                <a:latin typeface="Arial"/>
                <a:cs typeface="Times New Roman"/>
              </a:rPr>
              <a:t>What (objectives)</a:t>
            </a:r>
            <a:endParaRPr lang="en-GB">
              <a:latin typeface="Arial"/>
              <a:cs typeface="Times New Roman"/>
            </a:endParaRPr>
          </a:p>
          <a:p>
            <a:r>
              <a:rPr lang="en-GB">
                <a:latin typeface="Arial"/>
                <a:cs typeface="Times New Roman"/>
              </a:rPr>
              <a:t>Develop comprehensive Green Public Procurement (GPP) systems, including Life-Cycle Costing and impact assessment </a:t>
            </a:r>
          </a:p>
          <a:p>
            <a:r>
              <a:rPr lang="en-GB">
                <a:latin typeface="Arial"/>
                <a:cs typeface="Times New Roman"/>
              </a:rPr>
              <a:t>Build capacities of buyers and coordinating authorities </a:t>
            </a:r>
          </a:p>
          <a:p>
            <a:r>
              <a:rPr lang="en-GB">
                <a:latin typeface="Arial"/>
                <a:cs typeface="Times New Roman"/>
              </a:rPr>
              <a:t>Raise awareness on the sustainability impacts of public procurement</a:t>
            </a:r>
          </a:p>
          <a:p>
            <a:pPr marL="0" indent="0">
              <a:buNone/>
            </a:pPr>
            <a:endParaRPr lang="en-GB" b="1" u="sng">
              <a:latin typeface="Arial"/>
              <a:cs typeface="Times New Roman"/>
            </a:endParaRPr>
          </a:p>
          <a:p>
            <a:pPr marL="0" indent="0">
              <a:buNone/>
            </a:pPr>
            <a:endParaRPr lang="en-GB" b="1" u="sng">
              <a:latin typeface="Arial"/>
              <a:cs typeface="Times New Roman"/>
            </a:endParaRPr>
          </a:p>
          <a:p>
            <a:pPr marL="0" indent="0">
              <a:buNone/>
            </a:pPr>
            <a:endParaRPr lang="en-GB" b="1" u="sng">
              <a:latin typeface="Arial"/>
              <a:cs typeface="Times New Roman"/>
            </a:endParaRPr>
          </a:p>
          <a:p>
            <a:pPr marL="0" indent="0">
              <a:buNone/>
            </a:pPr>
            <a:endParaRPr lang="en-GB" b="1" u="sng">
              <a:latin typeface="Arial"/>
              <a:cs typeface="Times New Roman"/>
            </a:endParaRPr>
          </a:p>
          <a:p>
            <a:pPr marL="0" indent="0">
              <a:buNone/>
            </a:pPr>
            <a:r>
              <a:rPr lang="en-GB" b="1" u="sng">
                <a:latin typeface="Arial"/>
                <a:cs typeface="Times New Roman"/>
              </a:rPr>
              <a:t>How?</a:t>
            </a:r>
          </a:p>
          <a:p>
            <a:pPr marL="0" indent="0">
              <a:buNone/>
            </a:pPr>
            <a:r>
              <a:rPr lang="en-GB" b="1">
                <a:latin typeface="Arial"/>
                <a:cs typeface="Times New Roman"/>
              </a:rPr>
              <a:t>Lessons learned </a:t>
            </a:r>
          </a:p>
          <a:p>
            <a:r>
              <a:rPr lang="en-IE">
                <a:latin typeface="Arial"/>
                <a:cs typeface="Times New Roman"/>
              </a:rPr>
              <a:t>Potential for EU exchange and sharing of best practices </a:t>
            </a:r>
          </a:p>
          <a:p>
            <a:r>
              <a:rPr lang="en-IE">
                <a:latin typeface="Arial"/>
                <a:cs typeface="Times New Roman"/>
              </a:rPr>
              <a:t>Impact assessment remains as a challenge after development and adoption of the initial green criteria </a:t>
            </a:r>
          </a:p>
          <a:p>
            <a:r>
              <a:rPr lang="en-IE">
                <a:latin typeface="Arial"/>
                <a:cs typeface="Times New Roman"/>
              </a:rPr>
              <a:t>Inclusion of other sustainability aspects (ESG-framework) </a:t>
            </a:r>
          </a:p>
          <a:p>
            <a:r>
              <a:rPr lang="en-IE">
                <a:latin typeface="Arial"/>
                <a:cs typeface="Times New Roman"/>
              </a:rPr>
              <a:t>Need for capacity building, professionalisation and awareness raising throughout the levels of governance (lack of political support sometimes) </a:t>
            </a:r>
          </a:p>
          <a:p>
            <a:endParaRPr lang="en-IE">
              <a:latin typeface="Arial"/>
              <a:cs typeface="Times New Roman"/>
            </a:endParaRPr>
          </a:p>
          <a:p>
            <a:pPr marL="0" indent="0">
              <a:buNone/>
            </a:pPr>
            <a:endParaRPr lang="en-GB" b="1">
              <a:latin typeface="Arial"/>
              <a:cs typeface="Times New Roman"/>
            </a:endParaRPr>
          </a:p>
          <a:p>
            <a:endParaRPr lang="en-GB">
              <a:latin typeface="Arial"/>
              <a:cs typeface="Times New Roman"/>
            </a:endParaRPr>
          </a:p>
          <a:p>
            <a:endParaRPr lang="en-IE">
              <a:latin typeface="Arial"/>
              <a:cs typeface="Times New Roman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7C05E1-92AA-C057-DD01-506F1E4B40FD}"/>
              </a:ext>
            </a:extLst>
          </p:cNvPr>
          <p:cNvSpPr txBox="1">
            <a:spLocks/>
          </p:cNvSpPr>
          <p:nvPr/>
        </p:nvSpPr>
        <p:spPr>
          <a:xfrm>
            <a:off x="980082" y="1018472"/>
            <a:ext cx="12295583" cy="964981"/>
          </a:xfrm>
          <a:prstGeom prst="rect">
            <a:avLst/>
          </a:prstGeom>
          <a:solidFill>
            <a:srgbClr val="D65A49"/>
          </a:solidFill>
        </p:spPr>
        <p:txBody>
          <a:bodyPr vert="horz" lIns="172434" tIns="86217" rIns="172434" bIns="86217" rtlCol="0" anchor="ctr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100">
                <a:latin typeface="Arial Black"/>
              </a:rPr>
              <a:t>Example – Greening Public Procurement 1/2 </a:t>
            </a:r>
            <a:endParaRPr lang="en-US" sz="31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97D6CF-893A-787E-904D-7BCD843120AA}"/>
              </a:ext>
            </a:extLst>
          </p:cNvPr>
          <p:cNvCxnSpPr/>
          <p:nvPr/>
        </p:nvCxnSpPr>
        <p:spPr>
          <a:xfrm>
            <a:off x="698500" y="2628900"/>
            <a:ext cx="0" cy="579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71D2D7-964E-A804-859E-0BECBFF9A787}"/>
              </a:ext>
            </a:extLst>
          </p:cNvPr>
          <p:cNvCxnSpPr/>
          <p:nvPr/>
        </p:nvCxnSpPr>
        <p:spPr>
          <a:xfrm>
            <a:off x="7127873" y="2628900"/>
            <a:ext cx="0" cy="579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92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1093CB-8E74-7D08-D489-CAEBC2F6F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4</a:t>
            </a:fld>
            <a:endParaRPr lang="en-150"/>
          </a:p>
        </p:txBody>
      </p:sp>
      <p:pic>
        <p:nvPicPr>
          <p:cNvPr id="41" name="Graphic 56" descr="Bar graph with upward trend with solid fill">
            <a:extLst>
              <a:ext uri="{FF2B5EF4-FFF2-40B4-BE49-F238E27FC236}">
                <a16:creationId xmlns:a16="http://schemas.microsoft.com/office/drawing/2014/main" id="{266ACC5D-AF2E-D7DC-AF94-9981B3C71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5208" y="2402111"/>
            <a:ext cx="695071" cy="699164"/>
          </a:xfrm>
          <a:prstGeom prst="rect">
            <a:avLst/>
          </a:prstGeom>
        </p:spPr>
      </p:pic>
      <p:sp>
        <p:nvSpPr>
          <p:cNvPr id="42" name="Title Placeholder 1">
            <a:extLst>
              <a:ext uri="{FF2B5EF4-FFF2-40B4-BE49-F238E27FC236}">
                <a16:creationId xmlns:a16="http://schemas.microsoft.com/office/drawing/2014/main" id="{C290DA43-0564-98C8-51DC-AC186403DB39}"/>
              </a:ext>
            </a:extLst>
          </p:cNvPr>
          <p:cNvSpPr txBox="1">
            <a:spLocks/>
          </p:cNvSpPr>
          <p:nvPr/>
        </p:nvSpPr>
        <p:spPr>
          <a:xfrm>
            <a:off x="554291" y="1228424"/>
            <a:ext cx="12295583" cy="628472"/>
          </a:xfrm>
          <a:prstGeom prst="rect">
            <a:avLst/>
          </a:prstGeom>
          <a:solidFill>
            <a:srgbClr val="D65A49"/>
          </a:solidFill>
        </p:spPr>
        <p:txBody>
          <a:bodyPr vert="horz" lIns="172434" tIns="86217" rIns="172434" bIns="86217" rtlCol="0" anchor="ctr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100">
                <a:latin typeface="Arial Black"/>
              </a:rPr>
              <a:t>Example – Greening Public Procurement 2/2 </a:t>
            </a:r>
            <a:endParaRPr lang="en-US" sz="31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DB4C5F-071C-CABC-8995-2F40612AB198}"/>
              </a:ext>
            </a:extLst>
          </p:cNvPr>
          <p:cNvSpPr txBox="1"/>
          <p:nvPr/>
        </p:nvSpPr>
        <p:spPr>
          <a:xfrm>
            <a:off x="1012351" y="2751692"/>
            <a:ext cx="118375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b="1" u="sng">
                <a:latin typeface="Arial"/>
                <a:cs typeface="Times New Roman"/>
              </a:rPr>
              <a:t>Potential Project Activities: </a:t>
            </a:r>
          </a:p>
          <a:p>
            <a:pPr marL="0" indent="0">
              <a:buNone/>
            </a:pPr>
            <a:endParaRPr lang="en-GB" sz="2400" b="1">
              <a:latin typeface="Arial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latin typeface="Arial"/>
                <a:cs typeface="Times New Roman"/>
              </a:rPr>
              <a:t>Depending on the maturity of the existing GPP process: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>
                <a:latin typeface="Arial"/>
                <a:cs typeface="Times New Roman"/>
              </a:rPr>
              <a:t>Development / implementation of the GPP system and methodology, uptake of GPP criteria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>
                <a:latin typeface="Arial"/>
                <a:cs typeface="Times New Roman"/>
              </a:rPr>
              <a:t>Tracking environmental impact of the GPP and data-driven GPP monitoring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>
                <a:latin typeface="Arial"/>
                <a:cs typeface="Times New Roman"/>
              </a:rPr>
              <a:t>Professionalisation of public buyers to be able to make environmentally friendly decisions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>
                <a:latin typeface="Arial"/>
                <a:cs typeface="Times New Roman"/>
              </a:rPr>
              <a:t>Learning, dissemination, sharing of best practices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>
                <a:latin typeface="Arial"/>
                <a:cs typeface="Times New Roman"/>
              </a:rPr>
              <a:t>From Greening Public Procurement to Sustainable Public Procurement (focus on social and governance indicators as well) </a:t>
            </a:r>
          </a:p>
        </p:txBody>
      </p:sp>
    </p:spTree>
    <p:extLst>
      <p:ext uri="{BB962C8B-B14F-4D97-AF65-F5344CB8AC3E}">
        <p14:creationId xmlns:p14="http://schemas.microsoft.com/office/powerpoint/2010/main" val="219785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049497-F517-4BF2-B127-0697BE2E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5</a:t>
            </a:fld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5C2A0-3489-DEFC-3C2D-77D76C9DB5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400" y="2794000"/>
            <a:ext cx="12939118" cy="6884582"/>
          </a:xfrm>
        </p:spPr>
        <p:txBody>
          <a:bodyPr/>
          <a:lstStyle/>
          <a:p>
            <a:pPr marL="0" indent="0">
              <a:buNone/>
            </a:pPr>
            <a:r>
              <a:rPr lang="en-GB" b="1" u="sng">
                <a:latin typeface="Arial"/>
                <a:cs typeface="Times New Roman"/>
              </a:rPr>
              <a:t>Why </a:t>
            </a:r>
          </a:p>
          <a:p>
            <a:r>
              <a:rPr lang="en-GB" sz="2000">
                <a:latin typeface="Arial"/>
                <a:cs typeface="Times New Roman"/>
              </a:rPr>
              <a:t>Need for better environmental management of public assets (public sector covers over 50% of the EU GDP), leveraging effects for promoting efficiency, effectiveness, cost savings, need for whole-of-a-government solutions for sustainability management of assets </a:t>
            </a:r>
          </a:p>
          <a:p>
            <a:pPr marL="0" indent="0">
              <a:buNone/>
            </a:pPr>
            <a:r>
              <a:rPr lang="en-GB" b="1" u="sng">
                <a:latin typeface="Arial"/>
                <a:cs typeface="Times New Roman"/>
              </a:rPr>
              <a:t>What (objectives)</a:t>
            </a:r>
            <a:endParaRPr lang="en-GB">
              <a:latin typeface="Arial"/>
              <a:cs typeface="Times New Roman"/>
            </a:endParaRPr>
          </a:p>
          <a:p>
            <a:r>
              <a:rPr lang="en-GB" sz="2000">
                <a:latin typeface="Arial"/>
                <a:cs typeface="Times New Roman"/>
              </a:rPr>
              <a:t>To support public administrations in reducing the organisation’s negative environmental impacts and adopt the EMAS </a:t>
            </a:r>
          </a:p>
          <a:p>
            <a:r>
              <a:rPr lang="en-GB" sz="2000">
                <a:latin typeface="Arial"/>
                <a:cs typeface="Times New Roman"/>
              </a:rPr>
              <a:t>Build capacities of buyers and coordinating authorities </a:t>
            </a:r>
          </a:p>
          <a:p>
            <a:r>
              <a:rPr lang="en-GB" sz="2000">
                <a:latin typeface="Arial"/>
                <a:cs typeface="Times New Roman"/>
              </a:rPr>
              <a:t>Raise awareness on the sustainability impacts of public procurement</a:t>
            </a:r>
          </a:p>
          <a:p>
            <a:pPr marL="0" indent="0">
              <a:buNone/>
            </a:pPr>
            <a:endParaRPr lang="en-GB" b="1" u="sng">
              <a:latin typeface="Arial"/>
              <a:cs typeface="Times New Roman"/>
            </a:endParaRPr>
          </a:p>
          <a:p>
            <a:pPr marL="0" indent="0">
              <a:buNone/>
            </a:pPr>
            <a:endParaRPr lang="en-GB" b="1" u="sng">
              <a:latin typeface="Arial"/>
              <a:cs typeface="Times New Roman"/>
            </a:endParaRPr>
          </a:p>
          <a:p>
            <a:pPr marL="0" indent="0">
              <a:buNone/>
            </a:pPr>
            <a:endParaRPr lang="en-GB" b="1" u="sng">
              <a:latin typeface="Arial"/>
              <a:cs typeface="Times New Roman"/>
            </a:endParaRPr>
          </a:p>
          <a:p>
            <a:pPr marL="0" indent="0">
              <a:buNone/>
            </a:pPr>
            <a:r>
              <a:rPr lang="en-GB" b="1" u="sng">
                <a:latin typeface="Arial"/>
                <a:cs typeface="Times New Roman"/>
              </a:rPr>
              <a:t>How?</a:t>
            </a:r>
          </a:p>
          <a:p>
            <a:r>
              <a:rPr lang="en-US" sz="2000" b="1">
                <a:latin typeface="Arial"/>
                <a:cs typeface="Times New Roman"/>
              </a:rPr>
              <a:t>EMAS Implementation: </a:t>
            </a:r>
          </a:p>
          <a:p>
            <a:pPr lvl="1"/>
            <a:r>
              <a:rPr lang="en-US" sz="2000">
                <a:latin typeface="Arial"/>
                <a:cs typeface="Times New Roman"/>
              </a:rPr>
              <a:t>Development of environmental review and environmental policy </a:t>
            </a:r>
          </a:p>
          <a:p>
            <a:pPr lvl="1"/>
            <a:r>
              <a:rPr lang="en-US" sz="2000">
                <a:latin typeface="Arial"/>
                <a:cs typeface="Times New Roman"/>
              </a:rPr>
              <a:t>Development of an environmental management system</a:t>
            </a:r>
          </a:p>
          <a:p>
            <a:pPr lvl="1"/>
            <a:r>
              <a:rPr lang="en-US" sz="2000">
                <a:latin typeface="Arial"/>
                <a:cs typeface="Times New Roman"/>
              </a:rPr>
              <a:t>Establishment of an environmental </a:t>
            </a:r>
            <a:r>
              <a:rPr lang="en-IE" sz="2000">
                <a:latin typeface="Arial"/>
                <a:cs typeface="Times New Roman"/>
              </a:rPr>
              <a:t>programme</a:t>
            </a:r>
            <a:r>
              <a:rPr lang="en-US" sz="2000">
                <a:latin typeface="Arial"/>
                <a:cs typeface="Times New Roman"/>
              </a:rPr>
              <a:t> and internal audit process </a:t>
            </a:r>
          </a:p>
          <a:p>
            <a:pPr lvl="1"/>
            <a:r>
              <a:rPr lang="en-US" sz="2000">
                <a:latin typeface="Arial"/>
                <a:cs typeface="Times New Roman"/>
              </a:rPr>
              <a:t>Capacity building within the organization </a:t>
            </a:r>
          </a:p>
          <a:p>
            <a:pPr marL="712775" lvl="1" indent="0">
              <a:buNone/>
            </a:pPr>
            <a:endParaRPr lang="en-US">
              <a:latin typeface="Arial"/>
              <a:cs typeface="Times New Roman"/>
            </a:endParaRPr>
          </a:p>
          <a:p>
            <a:r>
              <a:rPr lang="en-US" sz="2000" b="1">
                <a:latin typeface="Arial"/>
                <a:cs typeface="Times New Roman"/>
              </a:rPr>
              <a:t>Best practices and peer-learning: </a:t>
            </a:r>
          </a:p>
          <a:p>
            <a:pPr lvl="1"/>
            <a:r>
              <a:rPr lang="en-US" sz="2000">
                <a:latin typeface="Arial"/>
                <a:cs typeface="Times New Roman"/>
              </a:rPr>
              <a:t>Multi-country/region projects. </a:t>
            </a:r>
            <a:endParaRPr lang="en-IE" sz="2000">
              <a:latin typeface="Arial"/>
              <a:cs typeface="Times New Roman"/>
            </a:endParaRPr>
          </a:p>
          <a:p>
            <a:pPr marL="0" indent="0">
              <a:buNone/>
            </a:pPr>
            <a:endParaRPr lang="en-GB" b="1">
              <a:latin typeface="Arial"/>
              <a:cs typeface="Times New Roman"/>
            </a:endParaRPr>
          </a:p>
          <a:p>
            <a:endParaRPr lang="en-GB">
              <a:latin typeface="Arial"/>
              <a:cs typeface="Times New Roman"/>
            </a:endParaRPr>
          </a:p>
          <a:p>
            <a:endParaRPr lang="en-IE">
              <a:latin typeface="Arial"/>
              <a:cs typeface="Times New Roman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7C05E1-92AA-C057-DD01-506F1E4B40FD}"/>
              </a:ext>
            </a:extLst>
          </p:cNvPr>
          <p:cNvSpPr txBox="1">
            <a:spLocks/>
          </p:cNvSpPr>
          <p:nvPr/>
        </p:nvSpPr>
        <p:spPr>
          <a:xfrm>
            <a:off x="980082" y="1018472"/>
            <a:ext cx="12295583" cy="964981"/>
          </a:xfrm>
          <a:prstGeom prst="rect">
            <a:avLst/>
          </a:prstGeom>
          <a:solidFill>
            <a:srgbClr val="D65A49"/>
          </a:solidFill>
        </p:spPr>
        <p:txBody>
          <a:bodyPr vert="horz" lIns="172434" tIns="86217" rIns="172434" bIns="86217" rtlCol="0" anchor="ctr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100">
                <a:latin typeface="Arial Black"/>
              </a:rPr>
              <a:t>Example – Eco-Management and Audit Scheme (EMAS) 1/2  </a:t>
            </a:r>
            <a:endParaRPr lang="en-US" sz="31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97D6CF-893A-787E-904D-7BCD843120AA}"/>
              </a:ext>
            </a:extLst>
          </p:cNvPr>
          <p:cNvCxnSpPr/>
          <p:nvPr/>
        </p:nvCxnSpPr>
        <p:spPr>
          <a:xfrm>
            <a:off x="698500" y="2628900"/>
            <a:ext cx="0" cy="579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71D2D7-964E-A804-859E-0BECBFF9A787}"/>
              </a:ext>
            </a:extLst>
          </p:cNvPr>
          <p:cNvCxnSpPr/>
          <p:nvPr/>
        </p:nvCxnSpPr>
        <p:spPr>
          <a:xfrm>
            <a:off x="7127873" y="2628900"/>
            <a:ext cx="0" cy="579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79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1093CB-8E74-7D08-D489-CAEBC2F6F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F50C-8E44-4162-AAAC-EC7B90D36D5F}" type="slidenum">
              <a:rPr lang="en-150" smtClean="0"/>
              <a:t>6</a:t>
            </a:fld>
            <a:endParaRPr lang="en-150"/>
          </a:p>
        </p:txBody>
      </p:sp>
      <p:pic>
        <p:nvPicPr>
          <p:cNvPr id="41" name="Graphic 56" descr="Bar graph with upward trend with solid fill">
            <a:extLst>
              <a:ext uri="{FF2B5EF4-FFF2-40B4-BE49-F238E27FC236}">
                <a16:creationId xmlns:a16="http://schemas.microsoft.com/office/drawing/2014/main" id="{266ACC5D-AF2E-D7DC-AF94-9981B3C71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5208" y="2402111"/>
            <a:ext cx="695071" cy="699164"/>
          </a:xfrm>
          <a:prstGeom prst="rect">
            <a:avLst/>
          </a:prstGeom>
        </p:spPr>
      </p:pic>
      <p:sp>
        <p:nvSpPr>
          <p:cNvPr id="42" name="Title Placeholder 1">
            <a:extLst>
              <a:ext uri="{FF2B5EF4-FFF2-40B4-BE49-F238E27FC236}">
                <a16:creationId xmlns:a16="http://schemas.microsoft.com/office/drawing/2014/main" id="{C290DA43-0564-98C8-51DC-AC186403DB39}"/>
              </a:ext>
            </a:extLst>
          </p:cNvPr>
          <p:cNvSpPr txBox="1">
            <a:spLocks/>
          </p:cNvSpPr>
          <p:nvPr/>
        </p:nvSpPr>
        <p:spPr>
          <a:xfrm>
            <a:off x="554291" y="1228423"/>
            <a:ext cx="12295583" cy="997191"/>
          </a:xfrm>
          <a:prstGeom prst="rect">
            <a:avLst/>
          </a:prstGeom>
          <a:solidFill>
            <a:srgbClr val="D65A49"/>
          </a:solidFill>
        </p:spPr>
        <p:txBody>
          <a:bodyPr vert="horz" lIns="172434" tIns="86217" rIns="172434" bIns="86217" rtlCol="0" anchor="ctr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100">
                <a:latin typeface="Arial Black"/>
              </a:rPr>
              <a:t>Example – Eco-Management and Audit Scheme (EMAS) 2/2  </a:t>
            </a:r>
            <a:endParaRPr lang="en-US" sz="31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DB4C5F-071C-CABC-8995-2F40612AB198}"/>
              </a:ext>
            </a:extLst>
          </p:cNvPr>
          <p:cNvSpPr txBox="1"/>
          <p:nvPr/>
        </p:nvSpPr>
        <p:spPr>
          <a:xfrm>
            <a:off x="1012351" y="2751693"/>
            <a:ext cx="85446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b="1" u="sng">
                <a:latin typeface="Arial"/>
                <a:cs typeface="Times New Roman"/>
              </a:rPr>
              <a:t>Potential Project Activities: </a:t>
            </a:r>
          </a:p>
          <a:p>
            <a:pPr marL="0" indent="0">
              <a:buNone/>
            </a:pPr>
            <a:endParaRPr lang="en-GB" sz="2400" b="1">
              <a:latin typeface="Arial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latin typeface="Arial"/>
                <a:cs typeface="Times New Roman"/>
              </a:rPr>
              <a:t>Expert advice: </a:t>
            </a:r>
            <a:r>
              <a:rPr lang="en-US" sz="2400">
                <a:latin typeface="Arial"/>
                <a:cs typeface="Times New Roman"/>
              </a:rPr>
              <a:t>provision of advice to develop e.g., the environmental policies / environmental management systems. Evaluation, reporting and improvement of the </a:t>
            </a:r>
            <a:r>
              <a:rPr lang="en-IE" sz="2400">
                <a:latin typeface="Arial"/>
                <a:cs typeface="Times New Roman"/>
              </a:rPr>
              <a:t>organisation’s</a:t>
            </a:r>
            <a:r>
              <a:rPr lang="en-US" sz="2400">
                <a:latin typeface="Arial"/>
                <a:cs typeface="Times New Roman"/>
              </a:rPr>
              <a:t> environmental performance.  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Arial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latin typeface="Arial"/>
                <a:cs typeface="Times New Roman"/>
              </a:rPr>
              <a:t>Studies and assessments: </a:t>
            </a:r>
            <a:r>
              <a:rPr lang="en-US" sz="2400">
                <a:latin typeface="Arial"/>
                <a:cs typeface="Times New Roman"/>
              </a:rPr>
              <a:t>Feasibility studies, analyses, impact assessments. Development of guidelines and educational material. 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Arial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latin typeface="Arial"/>
                <a:cs typeface="Times New Roman"/>
              </a:rPr>
              <a:t>Capacity building, communication and awareness: </a:t>
            </a:r>
            <a:r>
              <a:rPr lang="en-US" sz="2400">
                <a:latin typeface="Arial"/>
                <a:cs typeface="Times New Roman"/>
              </a:rPr>
              <a:t>Communication strategies,  e-learning solutions, exchange of good practices, training the trainers, etc. 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latin typeface="Arial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latin typeface="Arial"/>
                <a:cs typeface="Times New Roman"/>
              </a:rPr>
              <a:t>IT Capacity building: </a:t>
            </a:r>
            <a:r>
              <a:rPr lang="en-US" sz="2400">
                <a:latin typeface="Arial"/>
                <a:cs typeface="Times New Roman"/>
              </a:rPr>
              <a:t>Expertise advise in IT infrastructure (e.g., environmental data collection). </a:t>
            </a:r>
            <a:endParaRPr lang="en-GB" sz="2400">
              <a:latin typeface="Arial"/>
              <a:cs typeface="Times New Roman"/>
            </a:endParaRPr>
          </a:p>
        </p:txBody>
      </p:sp>
      <p:pic>
        <p:nvPicPr>
          <p:cNvPr id="1026" name="Picture 2" descr="Model Gelang Emas 24 Karat Terbaru 2019 - Seputar Model">
            <a:extLst>
              <a:ext uri="{FF2B5EF4-FFF2-40B4-BE49-F238E27FC236}">
                <a16:creationId xmlns:a16="http://schemas.microsoft.com/office/drawing/2014/main" id="{9B0A2B70-F83C-6A43-D7B4-83C7BC598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470" y="3739170"/>
            <a:ext cx="45148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49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3A3E93BFF5E64B81FD2752BF1BECD6" ma:contentTypeVersion="14" ma:contentTypeDescription="Create a new document." ma:contentTypeScope="" ma:versionID="da4e80a661110df4d7392d0b0ad65c8d">
  <xsd:schema xmlns:xsd="http://www.w3.org/2001/XMLSchema" xmlns:xs="http://www.w3.org/2001/XMLSchema" xmlns:p="http://schemas.microsoft.com/office/2006/metadata/properties" xmlns:ns2="4d8d8558-386b-4b7a-9934-ee7da0a43094" xmlns:ns3="5142aa42-1af1-41a6-85f2-be9d08ee8af9" targetNamespace="http://schemas.microsoft.com/office/2006/metadata/properties" ma:root="true" ma:fieldsID="76682d35caba6dd78801367249e3e9fe" ns2:_="" ns3:_="">
    <xsd:import namespace="4d8d8558-386b-4b7a-9934-ee7da0a43094"/>
    <xsd:import namespace="5142aa42-1af1-41a6-85f2-be9d08ee8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d8558-386b-4b7a-9934-ee7da0a430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2aa42-1af1-41a6-85f2-be9d08ee8a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8d8558-386b-4b7a-9934-ee7da0a43094">
      <Terms xmlns="http://schemas.microsoft.com/office/infopath/2007/PartnerControls"/>
    </lcf76f155ced4ddcb4097134ff3c332f>
    <SharedWithUsers xmlns="5142aa42-1af1-41a6-85f2-be9d08ee8af9">
      <UserInfo>
        <DisplayName>AHMAS Ella (REFORM)</DisplayName>
        <AccountId>173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2B19E7A-A95B-4D24-928F-93A34117329C}">
  <ds:schemaRefs>
    <ds:schemaRef ds:uri="4d8d8558-386b-4b7a-9934-ee7da0a43094"/>
    <ds:schemaRef ds:uri="5142aa42-1af1-41a6-85f2-be9d08ee8a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BB32D3F-CA41-47D1-82B6-66EB99947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907D49-1AFD-4AB1-816E-EF30F4E67E9B}">
  <ds:schemaRefs>
    <ds:schemaRef ds:uri="4d8d8558-386b-4b7a-9934-ee7da0a43094"/>
    <ds:schemaRef ds:uri="5142aa42-1af1-41a6-85f2-be9d08ee8a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Application>Microsoft Office PowerPoint</Application>
  <PresentationFormat>Custom</PresentationFormat>
  <Slides>6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ComPAct - Pillar III -  Greening Public Administration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Friso Claesen</dc:creator>
  <cp:keywords/>
  <dc:description/>
  <cp:revision>1</cp:revision>
  <dcterms:created xsi:type="dcterms:W3CDTF">2023-05-02T10:18:26Z</dcterms:created>
  <dcterms:modified xsi:type="dcterms:W3CDTF">2024-05-14T13:29:33Z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181800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ColorHex">
    <vt:lpwstr/>
  </property>
  <property fmtid="{D5CDD505-2E9C-101B-9397-08002B2CF9AE}" pid="6" name="_Emoji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_ColorTag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  <property fmtid="{D5CDD505-2E9C-101B-9397-08002B2CF9AE}" pid="13" name="MSIP_Label_6bd9ddd1-4d20-43f6-abfa-fc3c07406f94_Enabled">
    <vt:lpwstr>true</vt:lpwstr>
  </property>
  <property fmtid="{D5CDD505-2E9C-101B-9397-08002B2CF9AE}" pid="14" name="MSIP_Label_6bd9ddd1-4d20-43f6-abfa-fc3c07406f94_SetDate">
    <vt:lpwstr>2024-04-22T14:48:19Z</vt:lpwstr>
  </property>
  <property fmtid="{D5CDD505-2E9C-101B-9397-08002B2CF9AE}" pid="15" name="MSIP_Label_6bd9ddd1-4d20-43f6-abfa-fc3c07406f94_Method">
    <vt:lpwstr>Standard</vt:lpwstr>
  </property>
  <property fmtid="{D5CDD505-2E9C-101B-9397-08002B2CF9AE}" pid="16" name="MSIP_Label_6bd9ddd1-4d20-43f6-abfa-fc3c07406f94_Name">
    <vt:lpwstr>Commission Use</vt:lpwstr>
  </property>
  <property fmtid="{D5CDD505-2E9C-101B-9397-08002B2CF9AE}" pid="17" name="MSIP_Label_6bd9ddd1-4d20-43f6-abfa-fc3c07406f94_SiteId">
    <vt:lpwstr>b24c8b06-522c-46fe-9080-70926f8dddb1</vt:lpwstr>
  </property>
  <property fmtid="{D5CDD505-2E9C-101B-9397-08002B2CF9AE}" pid="18" name="MSIP_Label_6bd9ddd1-4d20-43f6-abfa-fc3c07406f94_ActionId">
    <vt:lpwstr>68f25324-0b4f-4852-bf48-680f8102a361</vt:lpwstr>
  </property>
  <property fmtid="{D5CDD505-2E9C-101B-9397-08002B2CF9AE}" pid="19" name="MSIP_Label_6bd9ddd1-4d20-43f6-abfa-fc3c07406f94_ContentBits">
    <vt:lpwstr>0</vt:lpwstr>
  </property>
  <property fmtid="{D5CDD505-2E9C-101B-9397-08002B2CF9AE}" pid="20" name="ContentTypeId">
    <vt:lpwstr>0x010100A03A3E93BFF5E64B81FD2752BF1BECD6</vt:lpwstr>
  </property>
</Properties>
</file>