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4.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5.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6.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8" r:id="rId4"/>
  </p:sldMasterIdLst>
  <p:notesMasterIdLst>
    <p:notesMasterId r:id="rId26"/>
  </p:notesMasterIdLst>
  <p:handoutMasterIdLst>
    <p:handoutMasterId r:id="rId27"/>
  </p:handoutMasterIdLst>
  <p:sldIdLst>
    <p:sldId id="257" r:id="rId5"/>
    <p:sldId id="319" r:id="rId6"/>
    <p:sldId id="333" r:id="rId7"/>
    <p:sldId id="332" r:id="rId8"/>
    <p:sldId id="329" r:id="rId9"/>
    <p:sldId id="331" r:id="rId10"/>
    <p:sldId id="328" r:id="rId11"/>
    <p:sldId id="334" r:id="rId12"/>
    <p:sldId id="344" r:id="rId13"/>
    <p:sldId id="335" r:id="rId14"/>
    <p:sldId id="340" r:id="rId15"/>
    <p:sldId id="348" r:id="rId16"/>
    <p:sldId id="330" r:id="rId17"/>
    <p:sldId id="346" r:id="rId18"/>
    <p:sldId id="347" r:id="rId19"/>
    <p:sldId id="258" r:id="rId20"/>
    <p:sldId id="351" r:id="rId21"/>
    <p:sldId id="354" r:id="rId22"/>
    <p:sldId id="352" r:id="rId23"/>
    <p:sldId id="349" r:id="rId24"/>
    <p:sldId id="353"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DB12C01-4DE7-D32C-E650-EE0E008DC0F6}" name="BAJORINAITE Martyna (REFORM-EXT)" initials="BM" userId="BAJORINAITE Martyna (REFORM-EXT)" providerId="None"/>
  <p188:author id="{5C700C0E-D6C9-569F-3CB2-90AB2DF405F9}" name="WONGKA Nilubon (REFORM-EXT)" initials="W(" userId="S::nilubon.wongka@ext.ec.europa.eu::1cd05b47-3660-4224-a152-b9941466313a" providerId="AD"/>
  <p188:author id="{118DBBB1-5659-5D6F-4F44-8EC03C39313A}" name="GIACOLETTO Thomas (REFORM)" initials="TG" userId="GIACOLETTO Thomas (REFORM)" providerId="None"/>
  <p188:author id="{E562ECE8-C5FA-790B-7031-53B834CB5C25}" name="JUAN VERDEJO Adrian (REFORM)" initials="JVA(" userId="S::Adrian.JUAN-VERDEJO@ec.europa.eu::6b07f64a-beb9-4ffd-a26d-caa78b99a3f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Gaffurini, Paola" initials="GP" lastIdx="8" clrIdx="0">
    <p:extLst>
      <p:ext uri="{19B8F6BF-5375-455C-9EA6-DF929625EA0E}">
        <p15:presenceInfo xmlns:p15="http://schemas.microsoft.com/office/powerpoint/2012/main" userId="S::paola.gaffurini@serco.com::7dc774a6-e183-4a13-bf9c-dbb2cc3462cc" providerId="AD"/>
      </p:ext>
    </p:extLst>
  </p:cmAuthor>
  <p:cmAuthor id="2" name="Bajorinaite, Martyna" initials="BM" lastIdx="12" clrIdx="1">
    <p:extLst>
      <p:ext uri="{19B8F6BF-5375-455C-9EA6-DF929625EA0E}">
        <p15:presenceInfo xmlns:p15="http://schemas.microsoft.com/office/powerpoint/2012/main" userId="Bajorinaite, Martyna" providerId="None"/>
      </p:ext>
    </p:extLst>
  </p:cmAuthor>
  <p:cmAuthor id="3" name="BAJORINAITE Martyna (REFORM-EXT)" initials="BM" lastIdx="4" clrIdx="2">
    <p:extLst>
      <p:ext uri="{19B8F6BF-5375-455C-9EA6-DF929625EA0E}">
        <p15:presenceInfo xmlns:p15="http://schemas.microsoft.com/office/powerpoint/2012/main" userId="BAJORINAITE Martyna (REFORM-EXT)"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ECF4B"/>
    <a:srgbClr val="1E858B"/>
    <a:srgbClr val="EDF9FB"/>
    <a:srgbClr val="4D4D4D"/>
    <a:srgbClr val="247D81"/>
    <a:srgbClr val="97B5B8"/>
    <a:srgbClr val="39888D"/>
    <a:srgbClr val="B9B9B9"/>
    <a:srgbClr val="20948E"/>
    <a:srgbClr val="F3F2F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B7DE7B9-F95B-FE72-E469-C79CAB81EF1E}" v="699" dt="2024-05-14T11:31:14.776"/>
    <p1510:client id="{A1214831-1F17-0190-8BEE-E58A26B34683}" v="8" dt="2024-05-14T11:39:49.886"/>
    <p1510:client id="{E19977B5-7527-4CF4-A17D-7CEECCF79AA3}" v="11" dt="2024-05-15T09:15:47.32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3875" autoAdjust="0"/>
  </p:normalViewPr>
  <p:slideViewPr>
    <p:cSldViewPr snapToGrid="0">
      <p:cViewPr varScale="1">
        <p:scale>
          <a:sx n="48" d="100"/>
          <a:sy n="48" d="100"/>
        </p:scale>
        <p:origin x="1072" y="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handoutMaster" Target="handoutMasters/handoutMaster1.xml"/><Relationship Id="rId30" Type="http://schemas.openxmlformats.org/officeDocument/2006/relationships/viewProps" Target="viewProps.xml"/><Relationship Id="rId35" Type="http://schemas.microsoft.com/office/2018/10/relationships/authors" Target="author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IACOLETTO Thomas (REFORM)" userId="93a6d788-504b-4adf-9d46-0dfe0e0965cf" providerId="ADAL" clId="{ED4DA0C9-2305-4D20-A40C-3FAE4FF4FCE5}"/>
    <pc:docChg chg="undo custSel modSld">
      <pc:chgData name="GIACOLETTO Thomas (REFORM)" userId="93a6d788-504b-4adf-9d46-0dfe0e0965cf" providerId="ADAL" clId="{ED4DA0C9-2305-4D20-A40C-3FAE4FF4FCE5}" dt="2024-05-13T17:48:29.676" v="299" actId="20577"/>
      <pc:docMkLst>
        <pc:docMk/>
      </pc:docMkLst>
      <pc:sldChg chg="modSp mod">
        <pc:chgData name="GIACOLETTO Thomas (REFORM)" userId="93a6d788-504b-4adf-9d46-0dfe0e0965cf" providerId="ADAL" clId="{ED4DA0C9-2305-4D20-A40C-3FAE4FF4FCE5}" dt="2024-05-13T17:13:27.341" v="15" actId="20577"/>
        <pc:sldMkLst>
          <pc:docMk/>
          <pc:sldMk cId="2939540059" sldId="319"/>
        </pc:sldMkLst>
        <pc:spChg chg="mod">
          <ac:chgData name="GIACOLETTO Thomas (REFORM)" userId="93a6d788-504b-4adf-9d46-0dfe0e0965cf" providerId="ADAL" clId="{ED4DA0C9-2305-4D20-A40C-3FAE4FF4FCE5}" dt="2024-05-13T17:13:27.341" v="15" actId="20577"/>
          <ac:spMkLst>
            <pc:docMk/>
            <pc:sldMk cId="2939540059" sldId="319"/>
            <ac:spMk id="3" creationId="{00000000-0000-0000-0000-000000000000}"/>
          </ac:spMkLst>
        </pc:spChg>
      </pc:sldChg>
      <pc:sldChg chg="modSp mod modNotesTx">
        <pc:chgData name="GIACOLETTO Thomas (REFORM)" userId="93a6d788-504b-4adf-9d46-0dfe0e0965cf" providerId="ADAL" clId="{ED4DA0C9-2305-4D20-A40C-3FAE4FF4FCE5}" dt="2024-05-13T17:48:29.676" v="299" actId="20577"/>
        <pc:sldMkLst>
          <pc:docMk/>
          <pc:sldMk cId="1077387203" sldId="353"/>
        </pc:sldMkLst>
        <pc:spChg chg="mod">
          <ac:chgData name="GIACOLETTO Thomas (REFORM)" userId="93a6d788-504b-4adf-9d46-0dfe0e0965cf" providerId="ADAL" clId="{ED4DA0C9-2305-4D20-A40C-3FAE4FF4FCE5}" dt="2024-05-13T17:30:04.351" v="144" actId="20577"/>
          <ac:spMkLst>
            <pc:docMk/>
            <pc:sldMk cId="1077387203" sldId="353"/>
            <ac:spMk id="2" creationId="{447D6A48-54DA-F40B-3B7C-2C5250C89246}"/>
          </ac:spMkLst>
        </pc:spChg>
      </pc:sldChg>
    </pc:docChg>
  </pc:docChgLst>
  <pc:docChgLst>
    <pc:chgData name="SHOYLEKOVA Mina (REFORM)" userId="S::mina.shoylekova@ec.europa.eu::b4168284-0ace-41d0-8049-10592f1d2cfc" providerId="AD" clId="Web-{A1214831-1F17-0190-8BEE-E58A26B34683}"/>
    <pc:docChg chg="delSld">
      <pc:chgData name="SHOYLEKOVA Mina (REFORM)" userId="S::mina.shoylekova@ec.europa.eu::b4168284-0ace-41d0-8049-10592f1d2cfc" providerId="AD" clId="Web-{A1214831-1F17-0190-8BEE-E58A26B34683}" dt="2024-05-14T11:39:49.886" v="7"/>
      <pc:docMkLst>
        <pc:docMk/>
      </pc:docMkLst>
      <pc:sldChg chg="del">
        <pc:chgData name="SHOYLEKOVA Mina (REFORM)" userId="S::mina.shoylekova@ec.europa.eu::b4168284-0ace-41d0-8049-10592f1d2cfc" providerId="AD" clId="Web-{A1214831-1F17-0190-8BEE-E58A26B34683}" dt="2024-05-14T11:39:36.151" v="2"/>
        <pc:sldMkLst>
          <pc:docMk/>
          <pc:sldMk cId="3503048876" sldId="336"/>
        </pc:sldMkLst>
      </pc:sldChg>
      <pc:sldChg chg="del">
        <pc:chgData name="SHOYLEKOVA Mina (REFORM)" userId="S::mina.shoylekova@ec.europa.eu::b4168284-0ace-41d0-8049-10592f1d2cfc" providerId="AD" clId="Web-{A1214831-1F17-0190-8BEE-E58A26B34683}" dt="2024-05-14T11:39:49.886" v="7"/>
        <pc:sldMkLst>
          <pc:docMk/>
          <pc:sldMk cId="2124045192" sldId="337"/>
        </pc:sldMkLst>
      </pc:sldChg>
      <pc:sldChg chg="del">
        <pc:chgData name="SHOYLEKOVA Mina (REFORM)" userId="S::mina.shoylekova@ec.europa.eu::b4168284-0ace-41d0-8049-10592f1d2cfc" providerId="AD" clId="Web-{A1214831-1F17-0190-8BEE-E58A26B34683}" dt="2024-05-14T11:39:39.948" v="3"/>
        <pc:sldMkLst>
          <pc:docMk/>
          <pc:sldMk cId="3703393551" sldId="338"/>
        </pc:sldMkLst>
      </pc:sldChg>
      <pc:sldChg chg="del">
        <pc:chgData name="SHOYLEKOVA Mina (REFORM)" userId="S::mina.shoylekova@ec.europa.eu::b4168284-0ace-41d0-8049-10592f1d2cfc" providerId="AD" clId="Web-{A1214831-1F17-0190-8BEE-E58A26B34683}" dt="2024-05-14T11:39:44.980" v="4"/>
        <pc:sldMkLst>
          <pc:docMk/>
          <pc:sldMk cId="4181822755" sldId="341"/>
        </pc:sldMkLst>
      </pc:sldChg>
      <pc:sldChg chg="del">
        <pc:chgData name="SHOYLEKOVA Mina (REFORM)" userId="S::mina.shoylekova@ec.europa.eu::b4168284-0ace-41d0-8049-10592f1d2cfc" providerId="AD" clId="Web-{A1214831-1F17-0190-8BEE-E58A26B34683}" dt="2024-05-14T11:39:46.542" v="5"/>
        <pc:sldMkLst>
          <pc:docMk/>
          <pc:sldMk cId="4221121818" sldId="342"/>
        </pc:sldMkLst>
      </pc:sldChg>
      <pc:sldChg chg="del">
        <pc:chgData name="SHOYLEKOVA Mina (REFORM)" userId="S::mina.shoylekova@ec.europa.eu::b4168284-0ace-41d0-8049-10592f1d2cfc" providerId="AD" clId="Web-{A1214831-1F17-0190-8BEE-E58A26B34683}" dt="2024-05-14T11:39:48.699" v="6"/>
        <pc:sldMkLst>
          <pc:docMk/>
          <pc:sldMk cId="3842732066" sldId="343"/>
        </pc:sldMkLst>
      </pc:sldChg>
      <pc:sldChg chg="del">
        <pc:chgData name="SHOYLEKOVA Mina (REFORM)" userId="S::mina.shoylekova@ec.europa.eu::b4168284-0ace-41d0-8049-10592f1d2cfc" providerId="AD" clId="Web-{A1214831-1F17-0190-8BEE-E58A26B34683}" dt="2024-05-14T11:39:00.525" v="0"/>
        <pc:sldMkLst>
          <pc:docMk/>
          <pc:sldMk cId="184027386" sldId="354"/>
        </pc:sldMkLst>
      </pc:sldChg>
      <pc:sldChg chg="del">
        <pc:chgData name="SHOYLEKOVA Mina (REFORM)" userId="S::mina.shoylekova@ec.europa.eu::b4168284-0ace-41d0-8049-10592f1d2cfc" providerId="AD" clId="Web-{A1214831-1F17-0190-8BEE-E58A26B34683}" dt="2024-05-14T11:39:01.666" v="1"/>
        <pc:sldMkLst>
          <pc:docMk/>
          <pc:sldMk cId="412282375" sldId="355"/>
        </pc:sldMkLst>
      </pc:sldChg>
    </pc:docChg>
  </pc:docChgLst>
  <pc:docChgLst>
    <pc:chgData name="SHOYLEKOVA Mina (REFORM)" userId="S::mina.shoylekova@ec.europa.eu::b4168284-0ace-41d0-8049-10592f1d2cfc" providerId="AD" clId="Web-{9B7DE7B9-F95B-FE72-E469-C79CAB81EF1E}"/>
    <pc:docChg chg="modSld">
      <pc:chgData name="SHOYLEKOVA Mina (REFORM)" userId="S::mina.shoylekova@ec.europa.eu::b4168284-0ace-41d0-8049-10592f1d2cfc" providerId="AD" clId="Web-{9B7DE7B9-F95B-FE72-E469-C79CAB81EF1E}" dt="2024-05-14T11:31:14.776" v="720" actId="20577"/>
      <pc:docMkLst>
        <pc:docMk/>
      </pc:docMkLst>
      <pc:sldChg chg="modSp">
        <pc:chgData name="SHOYLEKOVA Mina (REFORM)" userId="S::mina.shoylekova@ec.europa.eu::b4168284-0ace-41d0-8049-10592f1d2cfc" providerId="AD" clId="Web-{9B7DE7B9-F95B-FE72-E469-C79CAB81EF1E}" dt="2024-05-14T11:12:43.095" v="36" actId="1076"/>
        <pc:sldMkLst>
          <pc:docMk/>
          <pc:sldMk cId="3589624998" sldId="330"/>
        </pc:sldMkLst>
        <pc:picChg chg="mod">
          <ac:chgData name="SHOYLEKOVA Mina (REFORM)" userId="S::mina.shoylekova@ec.europa.eu::b4168284-0ace-41d0-8049-10592f1d2cfc" providerId="AD" clId="Web-{9B7DE7B9-F95B-FE72-E469-C79CAB81EF1E}" dt="2024-05-14T11:12:43.095" v="36" actId="1076"/>
          <ac:picMkLst>
            <pc:docMk/>
            <pc:sldMk cId="3589624998" sldId="330"/>
            <ac:picMk id="9" creationId="{71BA8739-B430-BC7F-2599-E6585B87CE6C}"/>
          </ac:picMkLst>
        </pc:picChg>
      </pc:sldChg>
      <pc:sldChg chg="modSp">
        <pc:chgData name="SHOYLEKOVA Mina (REFORM)" userId="S::mina.shoylekova@ec.europa.eu::b4168284-0ace-41d0-8049-10592f1d2cfc" providerId="AD" clId="Web-{9B7DE7B9-F95B-FE72-E469-C79CAB81EF1E}" dt="2024-05-14T11:10:34.341" v="0" actId="20577"/>
        <pc:sldMkLst>
          <pc:docMk/>
          <pc:sldMk cId="2732229277" sldId="334"/>
        </pc:sldMkLst>
        <pc:spChg chg="mod">
          <ac:chgData name="SHOYLEKOVA Mina (REFORM)" userId="S::mina.shoylekova@ec.europa.eu::b4168284-0ace-41d0-8049-10592f1d2cfc" providerId="AD" clId="Web-{9B7DE7B9-F95B-FE72-E469-C79CAB81EF1E}" dt="2024-05-14T11:10:34.341" v="0" actId="20577"/>
          <ac:spMkLst>
            <pc:docMk/>
            <pc:sldMk cId="2732229277" sldId="334"/>
            <ac:spMk id="2" creationId="{447D6A48-54DA-F40B-3B7C-2C5250C89246}"/>
          </ac:spMkLst>
        </pc:spChg>
      </pc:sldChg>
      <pc:sldChg chg="modSp">
        <pc:chgData name="SHOYLEKOVA Mina (REFORM)" userId="S::mina.shoylekova@ec.europa.eu::b4168284-0ace-41d0-8049-10592f1d2cfc" providerId="AD" clId="Web-{9B7DE7B9-F95B-FE72-E469-C79CAB81EF1E}" dt="2024-05-14T11:13:57.879" v="43" actId="20577"/>
        <pc:sldMkLst>
          <pc:docMk/>
          <pc:sldMk cId="2865498135" sldId="347"/>
        </pc:sldMkLst>
        <pc:spChg chg="mod">
          <ac:chgData name="SHOYLEKOVA Mina (REFORM)" userId="S::mina.shoylekova@ec.europa.eu::b4168284-0ace-41d0-8049-10592f1d2cfc" providerId="AD" clId="Web-{9B7DE7B9-F95B-FE72-E469-C79CAB81EF1E}" dt="2024-05-14T11:13:57.879" v="43" actId="20577"/>
          <ac:spMkLst>
            <pc:docMk/>
            <pc:sldMk cId="2865498135" sldId="347"/>
            <ac:spMk id="3" creationId="{01CED4CE-01BB-4CBC-5E2D-B53C884E1AEB}"/>
          </ac:spMkLst>
        </pc:spChg>
      </pc:sldChg>
      <pc:sldChg chg="modSp delCm">
        <pc:chgData name="SHOYLEKOVA Mina (REFORM)" userId="S::mina.shoylekova@ec.europa.eu::b4168284-0ace-41d0-8049-10592f1d2cfc" providerId="AD" clId="Web-{9B7DE7B9-F95B-FE72-E469-C79CAB81EF1E}" dt="2024-05-14T11:12:20.719" v="30"/>
        <pc:sldMkLst>
          <pc:docMk/>
          <pc:sldMk cId="479509384" sldId="348"/>
        </pc:sldMkLst>
        <pc:graphicFrameChg chg="modGraphic">
          <ac:chgData name="SHOYLEKOVA Mina (REFORM)" userId="S::mina.shoylekova@ec.europa.eu::b4168284-0ace-41d0-8049-10592f1d2cfc" providerId="AD" clId="Web-{9B7DE7B9-F95B-FE72-E469-C79CAB81EF1E}" dt="2024-05-14T11:12:17.376" v="29" actId="20577"/>
          <ac:graphicFrameMkLst>
            <pc:docMk/>
            <pc:sldMk cId="479509384" sldId="348"/>
            <ac:graphicFrameMk id="6" creationId="{D0E450EA-840B-13DC-BC93-8B748159E574}"/>
          </ac:graphicFrameMkLst>
        </pc:graphicFrameChg>
        <pc:extLst>
          <p:ext xmlns:p="http://schemas.openxmlformats.org/presentationml/2006/main" uri="{D6D511B9-2390-475A-947B-AFAB55BFBCF1}">
            <pc226:cmChg xmlns:pc226="http://schemas.microsoft.com/office/powerpoint/2022/06/main/command" chg="del">
              <pc226:chgData name="SHOYLEKOVA Mina (REFORM)" userId="S::mina.shoylekova@ec.europa.eu::b4168284-0ace-41d0-8049-10592f1d2cfc" providerId="AD" clId="Web-{9B7DE7B9-F95B-FE72-E469-C79CAB81EF1E}" dt="2024-05-14T11:12:20.719" v="30"/>
              <pc2:cmMkLst xmlns:pc2="http://schemas.microsoft.com/office/powerpoint/2019/9/main/command">
                <pc:docMk/>
                <pc:sldMk cId="479509384" sldId="348"/>
                <pc2:cmMk id="{614F2F42-DF2A-444B-9003-E33B0420F353}"/>
              </pc2:cmMkLst>
            </pc226:cmChg>
          </p:ext>
        </pc:extLst>
      </pc:sldChg>
      <pc:sldChg chg="modSp">
        <pc:chgData name="SHOYLEKOVA Mina (REFORM)" userId="S::mina.shoylekova@ec.europa.eu::b4168284-0ace-41d0-8049-10592f1d2cfc" providerId="AD" clId="Web-{9B7DE7B9-F95B-FE72-E469-C79CAB81EF1E}" dt="2024-05-14T11:14:54.522" v="73" actId="20577"/>
        <pc:sldMkLst>
          <pc:docMk/>
          <pc:sldMk cId="3961662703" sldId="351"/>
        </pc:sldMkLst>
        <pc:spChg chg="mod">
          <ac:chgData name="SHOYLEKOVA Mina (REFORM)" userId="S::mina.shoylekova@ec.europa.eu::b4168284-0ace-41d0-8049-10592f1d2cfc" providerId="AD" clId="Web-{9B7DE7B9-F95B-FE72-E469-C79CAB81EF1E}" dt="2024-05-14T11:14:54.522" v="73" actId="20577"/>
          <ac:spMkLst>
            <pc:docMk/>
            <pc:sldMk cId="3961662703" sldId="351"/>
            <ac:spMk id="2" creationId="{447D6A48-54DA-F40B-3B7C-2C5250C89246}"/>
          </ac:spMkLst>
        </pc:spChg>
      </pc:sldChg>
      <pc:sldChg chg="modSp">
        <pc:chgData name="SHOYLEKOVA Mina (REFORM)" userId="S::mina.shoylekova@ec.europa.eu::b4168284-0ace-41d0-8049-10592f1d2cfc" providerId="AD" clId="Web-{9B7DE7B9-F95B-FE72-E469-C79CAB81EF1E}" dt="2024-05-14T11:21:04.301" v="314" actId="20577"/>
        <pc:sldMkLst>
          <pc:docMk/>
          <pc:sldMk cId="451756811" sldId="352"/>
        </pc:sldMkLst>
        <pc:spChg chg="mod">
          <ac:chgData name="SHOYLEKOVA Mina (REFORM)" userId="S::mina.shoylekova@ec.europa.eu::b4168284-0ace-41d0-8049-10592f1d2cfc" providerId="AD" clId="Web-{9B7DE7B9-F95B-FE72-E469-C79CAB81EF1E}" dt="2024-05-14T11:21:04.301" v="314" actId="20577"/>
          <ac:spMkLst>
            <pc:docMk/>
            <pc:sldMk cId="451756811" sldId="352"/>
            <ac:spMk id="2" creationId="{447D6A48-54DA-F40B-3B7C-2C5250C89246}"/>
          </ac:spMkLst>
        </pc:spChg>
      </pc:sldChg>
      <pc:sldChg chg="modSp">
        <pc:chgData name="SHOYLEKOVA Mina (REFORM)" userId="S::mina.shoylekova@ec.europa.eu::b4168284-0ace-41d0-8049-10592f1d2cfc" providerId="AD" clId="Web-{9B7DE7B9-F95B-FE72-E469-C79CAB81EF1E}" dt="2024-05-14T11:31:14.776" v="720" actId="20577"/>
        <pc:sldMkLst>
          <pc:docMk/>
          <pc:sldMk cId="1077387203" sldId="353"/>
        </pc:sldMkLst>
        <pc:spChg chg="mod">
          <ac:chgData name="SHOYLEKOVA Mina (REFORM)" userId="S::mina.shoylekova@ec.europa.eu::b4168284-0ace-41d0-8049-10592f1d2cfc" providerId="AD" clId="Web-{9B7DE7B9-F95B-FE72-E469-C79CAB81EF1E}" dt="2024-05-14T11:31:14.776" v="720" actId="20577"/>
          <ac:spMkLst>
            <pc:docMk/>
            <pc:sldMk cId="1077387203" sldId="353"/>
            <ac:spMk id="2" creationId="{447D6A48-54DA-F40B-3B7C-2C5250C89246}"/>
          </ac:spMkLst>
        </pc:spChg>
      </pc:sldChg>
    </pc:docChg>
  </pc:docChgLst>
  <pc:docChgLst>
    <pc:chgData name="GIACOLETTO Thomas (REFORM)" userId="93a6d788-504b-4adf-9d46-0dfe0e0965cf" providerId="ADAL" clId="{D6F8FA99-8C6B-8B49-A92B-495B0D9BE562}"/>
    <pc:docChg chg="custSel modSld">
      <pc:chgData name="GIACOLETTO Thomas (REFORM)" userId="93a6d788-504b-4adf-9d46-0dfe0e0965cf" providerId="ADAL" clId="{D6F8FA99-8C6B-8B49-A92B-495B0D9BE562}" dt="2024-05-13T18:41:04.918" v="300" actId="20577"/>
      <pc:docMkLst>
        <pc:docMk/>
      </pc:docMkLst>
      <pc:sldChg chg="modSp">
        <pc:chgData name="GIACOLETTO Thomas (REFORM)" userId="93a6d788-504b-4adf-9d46-0dfe0e0965cf" providerId="ADAL" clId="{D6F8FA99-8C6B-8B49-A92B-495B0D9BE562}" dt="2024-05-13T18:41:04.918" v="300" actId="20577"/>
        <pc:sldMkLst>
          <pc:docMk/>
          <pc:sldMk cId="2193387206" sldId="257"/>
        </pc:sldMkLst>
        <pc:spChg chg="mod">
          <ac:chgData name="GIACOLETTO Thomas (REFORM)" userId="93a6d788-504b-4adf-9d46-0dfe0e0965cf" providerId="ADAL" clId="{D6F8FA99-8C6B-8B49-A92B-495B0D9BE562}" dt="2024-05-13T18:41:04.918" v="300" actId="20577"/>
          <ac:spMkLst>
            <pc:docMk/>
            <pc:sldMk cId="2193387206" sldId="257"/>
            <ac:spMk id="6" creationId="{00000000-0000-0000-0000-000000000000}"/>
          </ac:spMkLst>
        </pc:spChg>
      </pc:sldChg>
      <pc:sldChg chg="modSp">
        <pc:chgData name="GIACOLETTO Thomas (REFORM)" userId="93a6d788-504b-4adf-9d46-0dfe0e0965cf" providerId="ADAL" clId="{D6F8FA99-8C6B-8B49-A92B-495B0D9BE562}" dt="2024-05-13T15:42:55.602" v="293" actId="20577"/>
        <pc:sldMkLst>
          <pc:docMk/>
          <pc:sldMk cId="1077387203" sldId="353"/>
        </pc:sldMkLst>
        <pc:spChg chg="mod">
          <ac:chgData name="GIACOLETTO Thomas (REFORM)" userId="93a6d788-504b-4adf-9d46-0dfe0e0965cf" providerId="ADAL" clId="{D6F8FA99-8C6B-8B49-A92B-495B0D9BE562}" dt="2024-05-13T15:42:55.602" v="293" actId="20577"/>
          <ac:spMkLst>
            <pc:docMk/>
            <pc:sldMk cId="1077387203" sldId="353"/>
            <ac:spMk id="2" creationId="{447D6A48-54DA-F40B-3B7C-2C5250C89246}"/>
          </ac:spMkLst>
        </pc:spChg>
      </pc:sldChg>
    </pc:docChg>
  </pc:docChgLst>
  <pc:docChgLst>
    <pc:chgData name="GIACOLETTO Thomas (REFORM)" userId="93a6d788-504b-4adf-9d46-0dfe0e0965cf" providerId="ADAL" clId="{E19977B5-7527-4CF4-A17D-7CEECCF79AA3}"/>
    <pc:docChg chg="custSel addSld modSld">
      <pc:chgData name="GIACOLETTO Thomas (REFORM)" userId="93a6d788-504b-4adf-9d46-0dfe0e0965cf" providerId="ADAL" clId="{E19977B5-7527-4CF4-A17D-7CEECCF79AA3}" dt="2024-05-15T09:18:51.221" v="951" actId="1076"/>
      <pc:docMkLst>
        <pc:docMk/>
      </pc:docMkLst>
      <pc:sldChg chg="modSp mod modNotesTx">
        <pc:chgData name="GIACOLETTO Thomas (REFORM)" userId="93a6d788-504b-4adf-9d46-0dfe0e0965cf" providerId="ADAL" clId="{E19977B5-7527-4CF4-A17D-7CEECCF79AA3}" dt="2024-05-14T19:40:45.674" v="251" actId="20577"/>
        <pc:sldMkLst>
          <pc:docMk/>
          <pc:sldMk cId="2939540059" sldId="319"/>
        </pc:sldMkLst>
        <pc:spChg chg="mod">
          <ac:chgData name="GIACOLETTO Thomas (REFORM)" userId="93a6d788-504b-4adf-9d46-0dfe0e0965cf" providerId="ADAL" clId="{E19977B5-7527-4CF4-A17D-7CEECCF79AA3}" dt="2024-05-14T19:20:20.897" v="26" actId="20577"/>
          <ac:spMkLst>
            <pc:docMk/>
            <pc:sldMk cId="2939540059" sldId="319"/>
            <ac:spMk id="11" creationId="{00000000-0000-0000-0000-000000000000}"/>
          </ac:spMkLst>
        </pc:spChg>
      </pc:sldChg>
      <pc:sldChg chg="modNotesTx">
        <pc:chgData name="GIACOLETTO Thomas (REFORM)" userId="93a6d788-504b-4adf-9d46-0dfe0e0965cf" providerId="ADAL" clId="{E19977B5-7527-4CF4-A17D-7CEECCF79AA3}" dt="2024-05-14T19:46:34.021" v="281" actId="20577"/>
        <pc:sldMkLst>
          <pc:docMk/>
          <pc:sldMk cId="312991634" sldId="332"/>
        </pc:sldMkLst>
      </pc:sldChg>
      <pc:sldChg chg="modSp mod">
        <pc:chgData name="GIACOLETTO Thomas (REFORM)" userId="93a6d788-504b-4adf-9d46-0dfe0e0965cf" providerId="ADAL" clId="{E19977B5-7527-4CF4-A17D-7CEECCF79AA3}" dt="2024-05-14T19:49:42.612" v="283" actId="113"/>
        <pc:sldMkLst>
          <pc:docMk/>
          <pc:sldMk cId="4148807947" sldId="335"/>
        </pc:sldMkLst>
        <pc:spChg chg="mod">
          <ac:chgData name="GIACOLETTO Thomas (REFORM)" userId="93a6d788-504b-4adf-9d46-0dfe0e0965cf" providerId="ADAL" clId="{E19977B5-7527-4CF4-A17D-7CEECCF79AA3}" dt="2024-05-14T19:49:42.612" v="283" actId="113"/>
          <ac:spMkLst>
            <pc:docMk/>
            <pc:sldMk cId="4148807947" sldId="335"/>
            <ac:spMk id="3" creationId="{01CED4CE-01BB-4CBC-5E2D-B53C884E1AEB}"/>
          </ac:spMkLst>
        </pc:spChg>
      </pc:sldChg>
      <pc:sldChg chg="modSp mod">
        <pc:chgData name="GIACOLETTO Thomas (REFORM)" userId="93a6d788-504b-4adf-9d46-0dfe0e0965cf" providerId="ADAL" clId="{E19977B5-7527-4CF4-A17D-7CEECCF79AA3}" dt="2024-05-14T19:54:43.231" v="357" actId="207"/>
        <pc:sldMkLst>
          <pc:docMk/>
          <pc:sldMk cId="2865498135" sldId="347"/>
        </pc:sldMkLst>
        <pc:spChg chg="mod">
          <ac:chgData name="GIACOLETTO Thomas (REFORM)" userId="93a6d788-504b-4adf-9d46-0dfe0e0965cf" providerId="ADAL" clId="{E19977B5-7527-4CF4-A17D-7CEECCF79AA3}" dt="2024-05-14T19:54:43.231" v="357" actId="207"/>
          <ac:spMkLst>
            <pc:docMk/>
            <pc:sldMk cId="2865498135" sldId="347"/>
            <ac:spMk id="3" creationId="{01CED4CE-01BB-4CBC-5E2D-B53C884E1AEB}"/>
          </ac:spMkLst>
        </pc:spChg>
      </pc:sldChg>
      <pc:sldChg chg="modSp modNotesTx">
        <pc:chgData name="GIACOLETTO Thomas (REFORM)" userId="93a6d788-504b-4adf-9d46-0dfe0e0965cf" providerId="ADAL" clId="{E19977B5-7527-4CF4-A17D-7CEECCF79AA3}" dt="2024-05-14T19:53:42.827" v="355" actId="20577"/>
        <pc:sldMkLst>
          <pc:docMk/>
          <pc:sldMk cId="479509384" sldId="348"/>
        </pc:sldMkLst>
        <pc:graphicFrameChg chg="mod">
          <ac:chgData name="GIACOLETTO Thomas (REFORM)" userId="93a6d788-504b-4adf-9d46-0dfe0e0965cf" providerId="ADAL" clId="{E19977B5-7527-4CF4-A17D-7CEECCF79AA3}" dt="2024-05-14T19:52:55.160" v="289" actId="20577"/>
          <ac:graphicFrameMkLst>
            <pc:docMk/>
            <pc:sldMk cId="479509384" sldId="348"/>
            <ac:graphicFrameMk id="6" creationId="{D0E450EA-840B-13DC-BC93-8B748159E574}"/>
          </ac:graphicFrameMkLst>
        </pc:graphicFrameChg>
      </pc:sldChg>
      <pc:sldChg chg="modNotesTx">
        <pc:chgData name="GIACOLETTO Thomas (REFORM)" userId="93a6d788-504b-4adf-9d46-0dfe0e0965cf" providerId="ADAL" clId="{E19977B5-7527-4CF4-A17D-7CEECCF79AA3}" dt="2024-05-14T23:47:52.827" v="361" actId="20577"/>
        <pc:sldMkLst>
          <pc:docMk/>
          <pc:sldMk cId="451756811" sldId="352"/>
        </pc:sldMkLst>
      </pc:sldChg>
      <pc:sldChg chg="modSp mod">
        <pc:chgData name="GIACOLETTO Thomas (REFORM)" userId="93a6d788-504b-4adf-9d46-0dfe0e0965cf" providerId="ADAL" clId="{E19977B5-7527-4CF4-A17D-7CEECCF79AA3}" dt="2024-05-14T19:34:17.990" v="33" actId="948"/>
        <pc:sldMkLst>
          <pc:docMk/>
          <pc:sldMk cId="1077387203" sldId="353"/>
        </pc:sldMkLst>
        <pc:spChg chg="mod">
          <ac:chgData name="GIACOLETTO Thomas (REFORM)" userId="93a6d788-504b-4adf-9d46-0dfe0e0965cf" providerId="ADAL" clId="{E19977B5-7527-4CF4-A17D-7CEECCF79AA3}" dt="2024-05-14T19:34:17.990" v="33" actId="948"/>
          <ac:spMkLst>
            <pc:docMk/>
            <pc:sldMk cId="1077387203" sldId="353"/>
            <ac:spMk id="2" creationId="{447D6A48-54DA-F40B-3B7C-2C5250C89246}"/>
          </ac:spMkLst>
        </pc:spChg>
      </pc:sldChg>
      <pc:sldChg chg="addSp delSp modSp add mod modAnim modNotesTx">
        <pc:chgData name="GIACOLETTO Thomas (REFORM)" userId="93a6d788-504b-4adf-9d46-0dfe0e0965cf" providerId="ADAL" clId="{E19977B5-7527-4CF4-A17D-7CEECCF79AA3}" dt="2024-05-15T09:18:51.221" v="951" actId="1076"/>
        <pc:sldMkLst>
          <pc:docMk/>
          <pc:sldMk cId="3106611161" sldId="354"/>
        </pc:sldMkLst>
        <pc:spChg chg="del mod">
          <ac:chgData name="GIACOLETTO Thomas (REFORM)" userId="93a6d788-504b-4adf-9d46-0dfe0e0965cf" providerId="ADAL" clId="{E19977B5-7527-4CF4-A17D-7CEECCF79AA3}" dt="2024-05-15T08:39:55.958" v="391" actId="478"/>
          <ac:spMkLst>
            <pc:docMk/>
            <pc:sldMk cId="3106611161" sldId="354"/>
            <ac:spMk id="2" creationId="{447D6A48-54DA-F40B-3B7C-2C5250C89246}"/>
          </ac:spMkLst>
        </pc:spChg>
        <pc:spChg chg="mod">
          <ac:chgData name="GIACOLETTO Thomas (REFORM)" userId="93a6d788-504b-4adf-9d46-0dfe0e0965cf" providerId="ADAL" clId="{E19977B5-7527-4CF4-A17D-7CEECCF79AA3}" dt="2024-05-15T08:41:33.286" v="441" actId="20577"/>
          <ac:spMkLst>
            <pc:docMk/>
            <pc:sldMk cId="3106611161" sldId="354"/>
            <ac:spMk id="3" creationId="{72A3A6C7-7E78-5CC7-FED1-99BC0A4CB245}"/>
          </ac:spMkLst>
        </pc:spChg>
        <pc:spChg chg="add mod">
          <ac:chgData name="GIACOLETTO Thomas (REFORM)" userId="93a6d788-504b-4adf-9d46-0dfe0e0965cf" providerId="ADAL" clId="{E19977B5-7527-4CF4-A17D-7CEECCF79AA3}" dt="2024-05-15T09:18:51.221" v="951" actId="1076"/>
          <ac:spMkLst>
            <pc:docMk/>
            <pc:sldMk cId="3106611161" sldId="354"/>
            <ac:spMk id="8" creationId="{468EE5A1-08E4-6EE4-F811-06B47DA0BC91}"/>
          </ac:spMkLst>
        </pc:spChg>
        <pc:picChg chg="add mod">
          <ac:chgData name="GIACOLETTO Thomas (REFORM)" userId="93a6d788-504b-4adf-9d46-0dfe0e0965cf" providerId="ADAL" clId="{E19977B5-7527-4CF4-A17D-7CEECCF79AA3}" dt="2024-05-15T09:02:58.972" v="928" actId="1076"/>
          <ac:picMkLst>
            <pc:docMk/>
            <pc:sldMk cId="3106611161" sldId="354"/>
            <ac:picMk id="5" creationId="{96AB2715-6426-9C3E-CF0A-CCE6881AC5F9}"/>
          </ac:picMkLst>
        </pc:picChg>
        <pc:picChg chg="add mod">
          <ac:chgData name="GIACOLETTO Thomas (REFORM)" userId="93a6d788-504b-4adf-9d46-0dfe0e0965cf" providerId="ADAL" clId="{E19977B5-7527-4CF4-A17D-7CEECCF79AA3}" dt="2024-05-15T09:18:22.207" v="950" actId="1036"/>
          <ac:picMkLst>
            <pc:docMk/>
            <pc:sldMk cId="3106611161" sldId="354"/>
            <ac:picMk id="7" creationId="{6BD3994E-787A-5942-8657-75F597060992}"/>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B908ABC-4A89-40D9-A3FE-92BCA31715D9}"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IE"/>
        </a:p>
      </dgm:t>
    </dgm:pt>
    <dgm:pt modelId="{6A0D4B64-5909-4FA8-BADC-FFB05367ACCD}">
      <dgm:prSet phldrT="[Text]"/>
      <dgm:spPr/>
      <dgm:t>
        <a:bodyPr/>
        <a:lstStyle/>
        <a:p>
          <a:r>
            <a:rPr lang="en-IE" b="1"/>
            <a:t>Service user</a:t>
          </a:r>
        </a:p>
      </dgm:t>
    </dgm:pt>
    <dgm:pt modelId="{922F5A0E-271E-4C1C-9CAE-3EEB4D034D8D}" type="parTrans" cxnId="{836A07DA-D849-44A4-B7DE-915B3DA08DD8}">
      <dgm:prSet/>
      <dgm:spPr/>
      <dgm:t>
        <a:bodyPr/>
        <a:lstStyle/>
        <a:p>
          <a:endParaRPr lang="en-IE"/>
        </a:p>
      </dgm:t>
    </dgm:pt>
    <dgm:pt modelId="{704C5B82-7B2A-4F24-BF94-3DE240D6439F}" type="sibTrans" cxnId="{836A07DA-D849-44A4-B7DE-915B3DA08DD8}">
      <dgm:prSet/>
      <dgm:spPr/>
      <dgm:t>
        <a:bodyPr/>
        <a:lstStyle/>
        <a:p>
          <a:endParaRPr lang="en-IE"/>
        </a:p>
      </dgm:t>
    </dgm:pt>
    <dgm:pt modelId="{8F3BC9F7-D077-4AD3-9531-A8B341A9FBD7}">
      <dgm:prSet phldrT="[Text]"/>
      <dgm:spPr/>
      <dgm:t>
        <a:bodyPr/>
        <a:lstStyle/>
        <a:p>
          <a:pPr>
            <a:spcAft>
              <a:spcPts val="600"/>
            </a:spcAft>
            <a:buFont typeface="Arial" panose="020B0604020202020204" pitchFamily="34" charset="0"/>
            <a:buChar char="•"/>
          </a:pPr>
          <a:r>
            <a:rPr lang="en-GB" b="1" i="0" noProof="0"/>
            <a:t>Personalised and reliable </a:t>
          </a:r>
          <a:r>
            <a:rPr lang="en-GB" b="1" i="0" noProof="0">
              <a:latin typeface="Arial"/>
            </a:rPr>
            <a:t>services</a:t>
          </a:r>
          <a:r>
            <a:rPr lang="en-GB" b="0" i="0" noProof="0"/>
            <a:t>: Tailored offerings through complete data integration</a:t>
          </a:r>
          <a:endParaRPr lang="en-GB" noProof="0"/>
        </a:p>
      </dgm:t>
    </dgm:pt>
    <dgm:pt modelId="{6A3AE052-C1A2-4017-BC62-C057D182136E}" type="parTrans" cxnId="{E74FC45F-BC46-48D9-9E57-850ACB5E46AE}">
      <dgm:prSet/>
      <dgm:spPr/>
      <dgm:t>
        <a:bodyPr/>
        <a:lstStyle/>
        <a:p>
          <a:endParaRPr lang="en-IE"/>
        </a:p>
      </dgm:t>
    </dgm:pt>
    <dgm:pt modelId="{063F2FF9-517B-4451-9CE1-A245F220B1A6}" type="sibTrans" cxnId="{E74FC45F-BC46-48D9-9E57-850ACB5E46AE}">
      <dgm:prSet/>
      <dgm:spPr/>
      <dgm:t>
        <a:bodyPr/>
        <a:lstStyle/>
        <a:p>
          <a:endParaRPr lang="en-IE"/>
        </a:p>
      </dgm:t>
    </dgm:pt>
    <dgm:pt modelId="{692EEA85-99C8-4904-9777-27D1243325AA}">
      <dgm:prSet phldrT="[Text]"/>
      <dgm:spPr/>
      <dgm:t>
        <a:bodyPr/>
        <a:lstStyle/>
        <a:p>
          <a:r>
            <a:rPr lang="en-IE" b="1"/>
            <a:t>Administration</a:t>
          </a:r>
        </a:p>
      </dgm:t>
    </dgm:pt>
    <dgm:pt modelId="{A05E6C18-87FD-4D65-8327-233E3A173769}" type="parTrans" cxnId="{FF189CA2-68F9-43FB-B9E6-80AC288683BA}">
      <dgm:prSet/>
      <dgm:spPr/>
      <dgm:t>
        <a:bodyPr/>
        <a:lstStyle/>
        <a:p>
          <a:endParaRPr lang="en-IE"/>
        </a:p>
      </dgm:t>
    </dgm:pt>
    <dgm:pt modelId="{5A2AE877-E16B-4EF6-8177-736B85D06073}" type="sibTrans" cxnId="{FF189CA2-68F9-43FB-B9E6-80AC288683BA}">
      <dgm:prSet/>
      <dgm:spPr/>
      <dgm:t>
        <a:bodyPr/>
        <a:lstStyle/>
        <a:p>
          <a:endParaRPr lang="en-IE"/>
        </a:p>
      </dgm:t>
    </dgm:pt>
    <dgm:pt modelId="{2314C3E7-77B1-45AD-ACFA-0846DA26CCB6}">
      <dgm:prSet phldrT="[Text]"/>
      <dgm:spPr/>
      <dgm:t>
        <a:bodyPr/>
        <a:lstStyle/>
        <a:p>
          <a:pPr>
            <a:spcAft>
              <a:spcPts val="600"/>
            </a:spcAft>
            <a:buFont typeface="Arial" panose="020B0604020202020204" pitchFamily="34" charset="0"/>
            <a:buChar char="•"/>
          </a:pPr>
          <a:r>
            <a:rPr lang="en-GB" b="1" noProof="0"/>
            <a:t>Streamlined </a:t>
          </a:r>
          <a:r>
            <a:rPr lang="en-GB" b="1" noProof="0">
              <a:latin typeface="Arial"/>
            </a:rPr>
            <a:t>operations</a:t>
          </a:r>
          <a:r>
            <a:rPr lang="en-GB" noProof="0"/>
            <a:t>: Fewer redundancies and repetitions</a:t>
          </a:r>
        </a:p>
      </dgm:t>
    </dgm:pt>
    <dgm:pt modelId="{EA9FB633-A555-4F58-80B5-DED54E155534}" type="parTrans" cxnId="{A7986C31-2B9D-45C8-B564-013F6FD50CE4}">
      <dgm:prSet/>
      <dgm:spPr/>
      <dgm:t>
        <a:bodyPr/>
        <a:lstStyle/>
        <a:p>
          <a:endParaRPr lang="en-IE"/>
        </a:p>
      </dgm:t>
    </dgm:pt>
    <dgm:pt modelId="{4852C7CC-ABC5-4CDE-97F6-3D6F29FCBB25}" type="sibTrans" cxnId="{A7986C31-2B9D-45C8-B564-013F6FD50CE4}">
      <dgm:prSet/>
      <dgm:spPr/>
      <dgm:t>
        <a:bodyPr/>
        <a:lstStyle/>
        <a:p>
          <a:endParaRPr lang="en-IE"/>
        </a:p>
      </dgm:t>
    </dgm:pt>
    <dgm:pt modelId="{BCEED29C-3BC3-4420-9415-1CA97F8D8A68}">
      <dgm:prSet/>
      <dgm:spPr/>
      <dgm:t>
        <a:bodyPr/>
        <a:lstStyle/>
        <a:p>
          <a:pPr>
            <a:spcAft>
              <a:spcPts val="600"/>
            </a:spcAft>
          </a:pPr>
          <a:r>
            <a:rPr lang="en-GB" b="1" i="0" noProof="0"/>
            <a:t>Reduced </a:t>
          </a:r>
          <a:r>
            <a:rPr lang="en-GB" b="1" i="0" noProof="0">
              <a:latin typeface="Arial"/>
            </a:rPr>
            <a:t>bureaucracy</a:t>
          </a:r>
          <a:r>
            <a:rPr lang="en-GB" b="0" i="0" noProof="0"/>
            <a:t>: Fewer repetitive information requests</a:t>
          </a:r>
        </a:p>
      </dgm:t>
    </dgm:pt>
    <dgm:pt modelId="{BAFDBA3F-DADD-4E0E-8004-FD0C42CE4058}" type="parTrans" cxnId="{48060A80-82AC-42BE-ABE8-1F748AADF3F3}">
      <dgm:prSet/>
      <dgm:spPr/>
      <dgm:t>
        <a:bodyPr/>
        <a:lstStyle/>
        <a:p>
          <a:endParaRPr lang="en-IE"/>
        </a:p>
      </dgm:t>
    </dgm:pt>
    <dgm:pt modelId="{1CAE8855-B988-496D-BB86-4CB0B05212BA}" type="sibTrans" cxnId="{48060A80-82AC-42BE-ABE8-1F748AADF3F3}">
      <dgm:prSet/>
      <dgm:spPr/>
      <dgm:t>
        <a:bodyPr/>
        <a:lstStyle/>
        <a:p>
          <a:endParaRPr lang="en-IE"/>
        </a:p>
      </dgm:t>
    </dgm:pt>
    <dgm:pt modelId="{0878F20D-100B-433C-80DF-88BD5F495FA8}">
      <dgm:prSet/>
      <dgm:spPr/>
      <dgm:t>
        <a:bodyPr/>
        <a:lstStyle/>
        <a:p>
          <a:pPr>
            <a:spcAft>
              <a:spcPts val="600"/>
            </a:spcAft>
          </a:pPr>
          <a:r>
            <a:rPr lang="en-GB" b="1" i="0" noProof="0"/>
            <a:t>Faster </a:t>
          </a:r>
          <a:r>
            <a:rPr lang="en-GB" b="1" i="0" noProof="0">
              <a:latin typeface="Arial"/>
            </a:rPr>
            <a:t>service</a:t>
          </a:r>
          <a:r>
            <a:rPr lang="en-GB" b="1" i="0" noProof="0"/>
            <a:t> </a:t>
          </a:r>
          <a:r>
            <a:rPr lang="en-GB" b="1" i="0" noProof="0">
              <a:latin typeface="Arial"/>
            </a:rPr>
            <a:t>delivery</a:t>
          </a:r>
          <a:r>
            <a:rPr lang="en-GB" b="0" i="0" noProof="0"/>
            <a:t>: Quicker responses through enhanced data flows (e.g. between services)</a:t>
          </a:r>
        </a:p>
      </dgm:t>
    </dgm:pt>
    <dgm:pt modelId="{00316D84-A8A8-4428-9804-C26BB98F4A9F}" type="parTrans" cxnId="{0AD59F98-5FE4-49DB-A734-1CE65962B90A}">
      <dgm:prSet/>
      <dgm:spPr/>
      <dgm:t>
        <a:bodyPr/>
        <a:lstStyle/>
        <a:p>
          <a:endParaRPr lang="en-IE"/>
        </a:p>
      </dgm:t>
    </dgm:pt>
    <dgm:pt modelId="{7490A9FF-CAA2-4560-9174-7E20CE8C51BC}" type="sibTrans" cxnId="{0AD59F98-5FE4-49DB-A734-1CE65962B90A}">
      <dgm:prSet/>
      <dgm:spPr/>
      <dgm:t>
        <a:bodyPr/>
        <a:lstStyle/>
        <a:p>
          <a:endParaRPr lang="en-IE"/>
        </a:p>
      </dgm:t>
    </dgm:pt>
    <dgm:pt modelId="{BAE5410E-A5CD-4DFA-A04C-86B48A9D3390}">
      <dgm:prSet/>
      <dgm:spPr/>
      <dgm:t>
        <a:bodyPr/>
        <a:lstStyle/>
        <a:p>
          <a:pPr>
            <a:spcAft>
              <a:spcPts val="600"/>
            </a:spcAft>
          </a:pPr>
          <a:r>
            <a:rPr lang="en-GB" b="1" i="0" noProof="0"/>
            <a:t>Increased </a:t>
          </a:r>
          <a:r>
            <a:rPr lang="en-GB" b="1" i="0" noProof="0">
              <a:latin typeface="Arial"/>
            </a:rPr>
            <a:t>transparency</a:t>
          </a:r>
          <a:r>
            <a:rPr lang="en-GB" b="0" i="0" noProof="0"/>
            <a:t>: Greater visibility into processes</a:t>
          </a:r>
        </a:p>
      </dgm:t>
    </dgm:pt>
    <dgm:pt modelId="{5D8245E6-A6F2-4720-BF46-536A555E528C}" type="parTrans" cxnId="{61089FFF-578D-44FE-9347-EFAD7F3833EB}">
      <dgm:prSet/>
      <dgm:spPr/>
      <dgm:t>
        <a:bodyPr/>
        <a:lstStyle/>
        <a:p>
          <a:endParaRPr lang="en-IE"/>
        </a:p>
      </dgm:t>
    </dgm:pt>
    <dgm:pt modelId="{39591C36-4D89-4833-9E4E-C28ED5844497}" type="sibTrans" cxnId="{61089FFF-578D-44FE-9347-EFAD7F3833EB}">
      <dgm:prSet/>
      <dgm:spPr/>
      <dgm:t>
        <a:bodyPr/>
        <a:lstStyle/>
        <a:p>
          <a:endParaRPr lang="en-IE"/>
        </a:p>
      </dgm:t>
    </dgm:pt>
    <dgm:pt modelId="{E85F42E4-D36C-4D5E-B29A-A171F3A869AB}">
      <dgm:prSet/>
      <dgm:spPr/>
      <dgm:t>
        <a:bodyPr/>
        <a:lstStyle/>
        <a:p>
          <a:pPr>
            <a:spcAft>
              <a:spcPts val="600"/>
            </a:spcAft>
          </a:pPr>
          <a:r>
            <a:rPr lang="en-GB" b="1" i="0" noProof="0"/>
            <a:t>Enhanced </a:t>
          </a:r>
          <a:r>
            <a:rPr lang="en-GB" b="1" i="0" noProof="0">
              <a:latin typeface="Arial"/>
            </a:rPr>
            <a:t>access</a:t>
          </a:r>
          <a:r>
            <a:rPr lang="en-GB" b="1" i="0" noProof="0"/>
            <a:t> to </a:t>
          </a:r>
          <a:r>
            <a:rPr lang="en-GB" b="1" i="0" noProof="0">
              <a:latin typeface="Arial"/>
            </a:rPr>
            <a:t>services</a:t>
          </a:r>
          <a:r>
            <a:rPr lang="en-GB" b="0" i="0" noProof="0"/>
            <a:t>: Broader and more inclusive reach</a:t>
          </a:r>
        </a:p>
      </dgm:t>
    </dgm:pt>
    <dgm:pt modelId="{EA59F415-C939-48A0-A3D1-C7F2BB6958E5}" type="parTrans" cxnId="{F8660408-4637-4F50-BEBB-FEA38E6CEC02}">
      <dgm:prSet/>
      <dgm:spPr/>
      <dgm:t>
        <a:bodyPr/>
        <a:lstStyle/>
        <a:p>
          <a:endParaRPr lang="en-IE"/>
        </a:p>
      </dgm:t>
    </dgm:pt>
    <dgm:pt modelId="{8D44BD00-2FC5-45BB-87F6-FEE44C42B81C}" type="sibTrans" cxnId="{F8660408-4637-4F50-BEBB-FEA38E6CEC02}">
      <dgm:prSet/>
      <dgm:spPr/>
      <dgm:t>
        <a:bodyPr/>
        <a:lstStyle/>
        <a:p>
          <a:endParaRPr lang="en-IE"/>
        </a:p>
      </dgm:t>
    </dgm:pt>
    <dgm:pt modelId="{0C02EA11-064E-4566-B1B5-EAA99C78746E}">
      <dgm:prSet/>
      <dgm:spPr/>
      <dgm:t>
        <a:bodyPr/>
        <a:lstStyle/>
        <a:p>
          <a:pPr>
            <a:spcAft>
              <a:spcPts val="600"/>
            </a:spcAft>
          </a:pPr>
          <a:r>
            <a:rPr lang="en-GB" b="1" noProof="0" dirty="0"/>
            <a:t>Data-Driven decision making:</a:t>
          </a:r>
          <a:r>
            <a:rPr lang="en-GB" noProof="0" dirty="0"/>
            <a:t> Optimised decisions from integrated data</a:t>
          </a:r>
        </a:p>
      </dgm:t>
    </dgm:pt>
    <dgm:pt modelId="{10923300-806A-4E33-982C-96E3DABF38DB}" type="parTrans" cxnId="{A075EE7E-350A-4D76-87BD-72D7864E4043}">
      <dgm:prSet/>
      <dgm:spPr/>
      <dgm:t>
        <a:bodyPr/>
        <a:lstStyle/>
        <a:p>
          <a:endParaRPr lang="en-IE"/>
        </a:p>
      </dgm:t>
    </dgm:pt>
    <dgm:pt modelId="{1D63FEE4-2B04-40C3-A9AA-23109D9698BA}" type="sibTrans" cxnId="{A075EE7E-350A-4D76-87BD-72D7864E4043}">
      <dgm:prSet/>
      <dgm:spPr/>
      <dgm:t>
        <a:bodyPr/>
        <a:lstStyle/>
        <a:p>
          <a:endParaRPr lang="en-IE"/>
        </a:p>
      </dgm:t>
    </dgm:pt>
    <dgm:pt modelId="{EC544CF7-8E98-45EA-A46B-C6C0903E7921}">
      <dgm:prSet/>
      <dgm:spPr/>
      <dgm:t>
        <a:bodyPr/>
        <a:lstStyle/>
        <a:p>
          <a:pPr>
            <a:spcAft>
              <a:spcPts val="600"/>
            </a:spcAft>
          </a:pPr>
          <a:r>
            <a:rPr lang="en-GB" b="1" noProof="0" dirty="0"/>
            <a:t>Cost </a:t>
          </a:r>
          <a:r>
            <a:rPr lang="en-GB" b="1" noProof="0" dirty="0">
              <a:latin typeface="Arial"/>
            </a:rPr>
            <a:t>efficiency</a:t>
          </a:r>
          <a:r>
            <a:rPr lang="en-GB" b="1" noProof="0" dirty="0"/>
            <a:t>:</a:t>
          </a:r>
          <a:r>
            <a:rPr lang="en-GB" noProof="0" dirty="0"/>
            <a:t> Lowered administrative costs</a:t>
          </a:r>
        </a:p>
      </dgm:t>
    </dgm:pt>
    <dgm:pt modelId="{5A5CB015-3640-4C94-8045-5C5C24457E3B}" type="parTrans" cxnId="{66913148-A400-4C60-9FE5-BD9628EC3CC2}">
      <dgm:prSet/>
      <dgm:spPr/>
      <dgm:t>
        <a:bodyPr/>
        <a:lstStyle/>
        <a:p>
          <a:endParaRPr lang="en-IE"/>
        </a:p>
      </dgm:t>
    </dgm:pt>
    <dgm:pt modelId="{7C7F5653-75FC-49D6-B46D-3E9F43AEFF55}" type="sibTrans" cxnId="{66913148-A400-4C60-9FE5-BD9628EC3CC2}">
      <dgm:prSet/>
      <dgm:spPr/>
      <dgm:t>
        <a:bodyPr/>
        <a:lstStyle/>
        <a:p>
          <a:endParaRPr lang="en-IE"/>
        </a:p>
      </dgm:t>
    </dgm:pt>
    <dgm:pt modelId="{F0994F43-579D-4133-847C-26A39887881A}">
      <dgm:prSet/>
      <dgm:spPr/>
      <dgm:t>
        <a:bodyPr/>
        <a:lstStyle/>
        <a:p>
          <a:pPr>
            <a:spcAft>
              <a:spcPts val="600"/>
            </a:spcAft>
          </a:pPr>
          <a:r>
            <a:rPr lang="en-GB" b="1" noProof="0"/>
            <a:t>Proactive </a:t>
          </a:r>
          <a:r>
            <a:rPr lang="en-GB" b="1" noProof="0">
              <a:latin typeface="Arial"/>
            </a:rPr>
            <a:t>problem</a:t>
          </a:r>
          <a:r>
            <a:rPr lang="en-GB" b="1" noProof="0"/>
            <a:t> </a:t>
          </a:r>
          <a:r>
            <a:rPr lang="en-GB" b="1" noProof="0">
              <a:latin typeface="Arial"/>
            </a:rPr>
            <a:t>solving</a:t>
          </a:r>
          <a:r>
            <a:rPr lang="en-GB" b="1" noProof="0"/>
            <a:t>: </a:t>
          </a:r>
          <a:r>
            <a:rPr lang="en-GB" noProof="0"/>
            <a:t>Early identification and resolution of issues</a:t>
          </a:r>
        </a:p>
      </dgm:t>
    </dgm:pt>
    <dgm:pt modelId="{156C5600-67A5-4CFE-87D1-97E720D21B11}" type="parTrans" cxnId="{C8824F72-1CF2-4670-8899-AC3B2A73904E}">
      <dgm:prSet/>
      <dgm:spPr/>
      <dgm:t>
        <a:bodyPr/>
        <a:lstStyle/>
        <a:p>
          <a:endParaRPr lang="en-IE"/>
        </a:p>
      </dgm:t>
    </dgm:pt>
    <dgm:pt modelId="{C4E7A55F-B932-421C-A8EB-476AB3A5128C}" type="sibTrans" cxnId="{C8824F72-1CF2-4670-8899-AC3B2A73904E}">
      <dgm:prSet/>
      <dgm:spPr/>
      <dgm:t>
        <a:bodyPr/>
        <a:lstStyle/>
        <a:p>
          <a:endParaRPr lang="en-IE"/>
        </a:p>
      </dgm:t>
    </dgm:pt>
    <dgm:pt modelId="{7D30FE42-BBE7-4E26-BDCD-65076C7AB97F}">
      <dgm:prSet/>
      <dgm:spPr/>
      <dgm:t>
        <a:bodyPr/>
        <a:lstStyle/>
        <a:p>
          <a:pPr>
            <a:spcAft>
              <a:spcPts val="600"/>
            </a:spcAft>
          </a:pPr>
          <a:r>
            <a:rPr lang="en-GB" b="1" noProof="0"/>
            <a:t>Improved </a:t>
          </a:r>
          <a:r>
            <a:rPr lang="en-GB" b="1" noProof="0">
              <a:latin typeface="Arial"/>
            </a:rPr>
            <a:t>policy</a:t>
          </a:r>
          <a:r>
            <a:rPr lang="en-GB" b="1" noProof="0"/>
            <a:t> </a:t>
          </a:r>
          <a:r>
            <a:rPr lang="en-GB" b="1" noProof="0">
              <a:latin typeface="Arial"/>
            </a:rPr>
            <a:t>development</a:t>
          </a:r>
          <a:r>
            <a:rPr lang="en-GB" b="1" noProof="0"/>
            <a:t>: </a:t>
          </a:r>
          <a:r>
            <a:rPr lang="en-GB" noProof="0"/>
            <a:t>Enhanced insights for targeted policies</a:t>
          </a:r>
        </a:p>
      </dgm:t>
    </dgm:pt>
    <dgm:pt modelId="{960EDAD7-9E5E-4986-BCAC-E5D2B532942B}" type="parTrans" cxnId="{C0490C6A-5140-4E4B-A96A-F08116F59D0B}">
      <dgm:prSet/>
      <dgm:spPr/>
      <dgm:t>
        <a:bodyPr/>
        <a:lstStyle/>
        <a:p>
          <a:endParaRPr lang="en-IE"/>
        </a:p>
      </dgm:t>
    </dgm:pt>
    <dgm:pt modelId="{AC710518-DD4B-4600-84B7-354916E2E635}" type="sibTrans" cxnId="{C0490C6A-5140-4E4B-A96A-F08116F59D0B}">
      <dgm:prSet/>
      <dgm:spPr/>
      <dgm:t>
        <a:bodyPr/>
        <a:lstStyle/>
        <a:p>
          <a:endParaRPr lang="en-IE"/>
        </a:p>
      </dgm:t>
    </dgm:pt>
    <dgm:pt modelId="{EBD0E2C9-42B5-4C52-86C0-1124ABE7775D}" type="pres">
      <dgm:prSet presAssocID="{9B908ABC-4A89-40D9-A3FE-92BCA31715D9}" presName="Name0" presStyleCnt="0">
        <dgm:presLayoutVars>
          <dgm:dir/>
          <dgm:animLvl val="lvl"/>
          <dgm:resizeHandles val="exact"/>
        </dgm:presLayoutVars>
      </dgm:prSet>
      <dgm:spPr/>
    </dgm:pt>
    <dgm:pt modelId="{559C4B1A-9A16-498F-96BA-685D97C79003}" type="pres">
      <dgm:prSet presAssocID="{6A0D4B64-5909-4FA8-BADC-FFB05367ACCD}" presName="composite" presStyleCnt="0"/>
      <dgm:spPr/>
    </dgm:pt>
    <dgm:pt modelId="{FED00808-6A91-40E2-9F61-46512087AA16}" type="pres">
      <dgm:prSet presAssocID="{6A0D4B64-5909-4FA8-BADC-FFB05367ACCD}" presName="parTx" presStyleLbl="alignNode1" presStyleIdx="0" presStyleCnt="2">
        <dgm:presLayoutVars>
          <dgm:chMax val="0"/>
          <dgm:chPref val="0"/>
          <dgm:bulletEnabled val="1"/>
        </dgm:presLayoutVars>
      </dgm:prSet>
      <dgm:spPr/>
    </dgm:pt>
    <dgm:pt modelId="{996114C2-2384-483B-9F7C-5E37B363B8F0}" type="pres">
      <dgm:prSet presAssocID="{6A0D4B64-5909-4FA8-BADC-FFB05367ACCD}" presName="desTx" presStyleLbl="alignAccFollowNode1" presStyleIdx="0" presStyleCnt="2">
        <dgm:presLayoutVars>
          <dgm:bulletEnabled val="1"/>
        </dgm:presLayoutVars>
      </dgm:prSet>
      <dgm:spPr/>
    </dgm:pt>
    <dgm:pt modelId="{4C60CAC5-D3FC-43A6-9703-55B7DDEA0BD8}" type="pres">
      <dgm:prSet presAssocID="{704C5B82-7B2A-4F24-BF94-3DE240D6439F}" presName="space" presStyleCnt="0"/>
      <dgm:spPr/>
    </dgm:pt>
    <dgm:pt modelId="{869ED65F-79CE-45C1-BEB5-A4C9F83E5409}" type="pres">
      <dgm:prSet presAssocID="{692EEA85-99C8-4904-9777-27D1243325AA}" presName="composite" presStyleCnt="0"/>
      <dgm:spPr/>
    </dgm:pt>
    <dgm:pt modelId="{040F74D1-C5A0-4E03-9010-A9CE530FA980}" type="pres">
      <dgm:prSet presAssocID="{692EEA85-99C8-4904-9777-27D1243325AA}" presName="parTx" presStyleLbl="alignNode1" presStyleIdx="1" presStyleCnt="2">
        <dgm:presLayoutVars>
          <dgm:chMax val="0"/>
          <dgm:chPref val="0"/>
          <dgm:bulletEnabled val="1"/>
        </dgm:presLayoutVars>
      </dgm:prSet>
      <dgm:spPr/>
    </dgm:pt>
    <dgm:pt modelId="{7BD1BE7C-7834-4DE1-B8C1-96872BCBA9C1}" type="pres">
      <dgm:prSet presAssocID="{692EEA85-99C8-4904-9777-27D1243325AA}" presName="desTx" presStyleLbl="alignAccFollowNode1" presStyleIdx="1" presStyleCnt="2">
        <dgm:presLayoutVars>
          <dgm:bulletEnabled val="1"/>
        </dgm:presLayoutVars>
      </dgm:prSet>
      <dgm:spPr/>
    </dgm:pt>
  </dgm:ptLst>
  <dgm:cxnLst>
    <dgm:cxn modelId="{F8660408-4637-4F50-BEBB-FEA38E6CEC02}" srcId="{6A0D4B64-5909-4FA8-BADC-FFB05367ACCD}" destId="{E85F42E4-D36C-4D5E-B29A-A171F3A869AB}" srcOrd="4" destOrd="0" parTransId="{EA59F415-C939-48A0-A3D1-C7F2BB6958E5}" sibTransId="{8D44BD00-2FC5-45BB-87F6-FEE44C42B81C}"/>
    <dgm:cxn modelId="{D08E2B1F-1B5A-4AAA-B3C3-5B7DB6541610}" type="presOf" srcId="{0878F20D-100B-433C-80DF-88BD5F495FA8}" destId="{996114C2-2384-483B-9F7C-5E37B363B8F0}" srcOrd="0" destOrd="2" presId="urn:microsoft.com/office/officeart/2005/8/layout/hList1"/>
    <dgm:cxn modelId="{A7986C31-2B9D-45C8-B564-013F6FD50CE4}" srcId="{692EEA85-99C8-4904-9777-27D1243325AA}" destId="{2314C3E7-77B1-45AD-ACFA-0846DA26CCB6}" srcOrd="0" destOrd="0" parTransId="{EA9FB633-A555-4F58-80B5-DED54E155534}" sibTransId="{4852C7CC-ABC5-4CDE-97F6-3D6F29FCBB25}"/>
    <dgm:cxn modelId="{B02ED137-5038-4D8A-BEDF-0932FA9FB9BA}" type="presOf" srcId="{BCEED29C-3BC3-4420-9415-1CA97F8D8A68}" destId="{996114C2-2384-483B-9F7C-5E37B363B8F0}" srcOrd="0" destOrd="1" presId="urn:microsoft.com/office/officeart/2005/8/layout/hList1"/>
    <dgm:cxn modelId="{3442E23E-A543-4E1D-BF04-7C2C128F8DA3}" type="presOf" srcId="{EC544CF7-8E98-45EA-A46B-C6C0903E7921}" destId="{7BD1BE7C-7834-4DE1-B8C1-96872BCBA9C1}" srcOrd="0" destOrd="2" presId="urn:microsoft.com/office/officeart/2005/8/layout/hList1"/>
    <dgm:cxn modelId="{E74FC45F-BC46-48D9-9E57-850ACB5E46AE}" srcId="{6A0D4B64-5909-4FA8-BADC-FFB05367ACCD}" destId="{8F3BC9F7-D077-4AD3-9531-A8B341A9FBD7}" srcOrd="0" destOrd="0" parTransId="{6A3AE052-C1A2-4017-BC62-C057D182136E}" sibTransId="{063F2FF9-517B-4451-9CE1-A245F220B1A6}"/>
    <dgm:cxn modelId="{66913148-A400-4C60-9FE5-BD9628EC3CC2}" srcId="{692EEA85-99C8-4904-9777-27D1243325AA}" destId="{EC544CF7-8E98-45EA-A46B-C6C0903E7921}" srcOrd="2" destOrd="0" parTransId="{5A5CB015-3640-4C94-8045-5C5C24457E3B}" sibTransId="{7C7F5653-75FC-49D6-B46D-3E9F43AEFF55}"/>
    <dgm:cxn modelId="{C0490C6A-5140-4E4B-A96A-F08116F59D0B}" srcId="{692EEA85-99C8-4904-9777-27D1243325AA}" destId="{7D30FE42-BBE7-4E26-BDCD-65076C7AB97F}" srcOrd="3" destOrd="0" parTransId="{960EDAD7-9E5E-4986-BCAC-E5D2B532942B}" sibTransId="{AC710518-DD4B-4600-84B7-354916E2E635}"/>
    <dgm:cxn modelId="{1B21654A-540D-4B6D-8E87-D39C5DE8F766}" type="presOf" srcId="{6A0D4B64-5909-4FA8-BADC-FFB05367ACCD}" destId="{FED00808-6A91-40E2-9F61-46512087AA16}" srcOrd="0" destOrd="0" presId="urn:microsoft.com/office/officeart/2005/8/layout/hList1"/>
    <dgm:cxn modelId="{C8824F72-1CF2-4670-8899-AC3B2A73904E}" srcId="{692EEA85-99C8-4904-9777-27D1243325AA}" destId="{F0994F43-579D-4133-847C-26A39887881A}" srcOrd="4" destOrd="0" parTransId="{156C5600-67A5-4CFE-87D1-97E720D21B11}" sibTransId="{C4E7A55F-B932-421C-A8EB-476AB3A5128C}"/>
    <dgm:cxn modelId="{CA77647C-1DFA-4F20-BDF4-4949AA40AA67}" type="presOf" srcId="{8F3BC9F7-D077-4AD3-9531-A8B341A9FBD7}" destId="{996114C2-2384-483B-9F7C-5E37B363B8F0}" srcOrd="0" destOrd="0" presId="urn:microsoft.com/office/officeart/2005/8/layout/hList1"/>
    <dgm:cxn modelId="{A075EE7E-350A-4D76-87BD-72D7864E4043}" srcId="{692EEA85-99C8-4904-9777-27D1243325AA}" destId="{0C02EA11-064E-4566-B1B5-EAA99C78746E}" srcOrd="1" destOrd="0" parTransId="{10923300-806A-4E33-982C-96E3DABF38DB}" sibTransId="{1D63FEE4-2B04-40C3-A9AA-23109D9698BA}"/>
    <dgm:cxn modelId="{48060A80-82AC-42BE-ABE8-1F748AADF3F3}" srcId="{6A0D4B64-5909-4FA8-BADC-FFB05367ACCD}" destId="{BCEED29C-3BC3-4420-9415-1CA97F8D8A68}" srcOrd="1" destOrd="0" parTransId="{BAFDBA3F-DADD-4E0E-8004-FD0C42CE4058}" sibTransId="{1CAE8855-B988-496D-BB86-4CB0B05212BA}"/>
    <dgm:cxn modelId="{F677748D-B58C-47DF-8847-3B5F62FCC69F}" type="presOf" srcId="{BAE5410E-A5CD-4DFA-A04C-86B48A9D3390}" destId="{996114C2-2384-483B-9F7C-5E37B363B8F0}" srcOrd="0" destOrd="3" presId="urn:microsoft.com/office/officeart/2005/8/layout/hList1"/>
    <dgm:cxn modelId="{F8628694-B6AF-48C3-8D0B-60C160D61E07}" type="presOf" srcId="{E85F42E4-D36C-4D5E-B29A-A171F3A869AB}" destId="{996114C2-2384-483B-9F7C-5E37B363B8F0}" srcOrd="0" destOrd="4" presId="urn:microsoft.com/office/officeart/2005/8/layout/hList1"/>
    <dgm:cxn modelId="{0AD59F98-5FE4-49DB-A734-1CE65962B90A}" srcId="{6A0D4B64-5909-4FA8-BADC-FFB05367ACCD}" destId="{0878F20D-100B-433C-80DF-88BD5F495FA8}" srcOrd="2" destOrd="0" parTransId="{00316D84-A8A8-4428-9804-C26BB98F4A9F}" sibTransId="{7490A9FF-CAA2-4560-9174-7E20CE8C51BC}"/>
    <dgm:cxn modelId="{FF189CA2-68F9-43FB-B9E6-80AC288683BA}" srcId="{9B908ABC-4A89-40D9-A3FE-92BCA31715D9}" destId="{692EEA85-99C8-4904-9777-27D1243325AA}" srcOrd="1" destOrd="0" parTransId="{A05E6C18-87FD-4D65-8327-233E3A173769}" sibTransId="{5A2AE877-E16B-4EF6-8177-736B85D06073}"/>
    <dgm:cxn modelId="{FAD870B2-F03A-4525-98EE-423D7C6DABCF}" type="presOf" srcId="{2314C3E7-77B1-45AD-ACFA-0846DA26CCB6}" destId="{7BD1BE7C-7834-4DE1-B8C1-96872BCBA9C1}" srcOrd="0" destOrd="0" presId="urn:microsoft.com/office/officeart/2005/8/layout/hList1"/>
    <dgm:cxn modelId="{B37B32B9-863C-40DA-AD28-AEF3FC633031}" type="presOf" srcId="{F0994F43-579D-4133-847C-26A39887881A}" destId="{7BD1BE7C-7834-4DE1-B8C1-96872BCBA9C1}" srcOrd="0" destOrd="4" presId="urn:microsoft.com/office/officeart/2005/8/layout/hList1"/>
    <dgm:cxn modelId="{64C84CC6-81FB-47EE-BD8D-D318916B21CA}" type="presOf" srcId="{692EEA85-99C8-4904-9777-27D1243325AA}" destId="{040F74D1-C5A0-4E03-9010-A9CE530FA980}" srcOrd="0" destOrd="0" presId="urn:microsoft.com/office/officeart/2005/8/layout/hList1"/>
    <dgm:cxn modelId="{63314FC7-4F02-4ADA-916D-3310E9E1FFD8}" type="presOf" srcId="{9B908ABC-4A89-40D9-A3FE-92BCA31715D9}" destId="{EBD0E2C9-42B5-4C52-86C0-1124ABE7775D}" srcOrd="0" destOrd="0" presId="urn:microsoft.com/office/officeart/2005/8/layout/hList1"/>
    <dgm:cxn modelId="{836A07DA-D849-44A4-B7DE-915B3DA08DD8}" srcId="{9B908ABC-4A89-40D9-A3FE-92BCA31715D9}" destId="{6A0D4B64-5909-4FA8-BADC-FFB05367ACCD}" srcOrd="0" destOrd="0" parTransId="{922F5A0E-271E-4C1C-9CAE-3EEB4D034D8D}" sibTransId="{704C5B82-7B2A-4F24-BF94-3DE240D6439F}"/>
    <dgm:cxn modelId="{153A01E1-BFC1-4475-9721-5BAC8B55B586}" type="presOf" srcId="{7D30FE42-BBE7-4E26-BDCD-65076C7AB97F}" destId="{7BD1BE7C-7834-4DE1-B8C1-96872BCBA9C1}" srcOrd="0" destOrd="3" presId="urn:microsoft.com/office/officeart/2005/8/layout/hList1"/>
    <dgm:cxn modelId="{EDDD8AFA-437A-4E11-80C1-688451EF32D5}" type="presOf" srcId="{0C02EA11-064E-4566-B1B5-EAA99C78746E}" destId="{7BD1BE7C-7834-4DE1-B8C1-96872BCBA9C1}" srcOrd="0" destOrd="1" presId="urn:microsoft.com/office/officeart/2005/8/layout/hList1"/>
    <dgm:cxn modelId="{61089FFF-578D-44FE-9347-EFAD7F3833EB}" srcId="{6A0D4B64-5909-4FA8-BADC-FFB05367ACCD}" destId="{BAE5410E-A5CD-4DFA-A04C-86B48A9D3390}" srcOrd="3" destOrd="0" parTransId="{5D8245E6-A6F2-4720-BF46-536A555E528C}" sibTransId="{39591C36-4D89-4833-9E4E-C28ED5844497}"/>
    <dgm:cxn modelId="{17A42208-924C-46C8-A30E-2B471A70976C}" type="presParOf" srcId="{EBD0E2C9-42B5-4C52-86C0-1124ABE7775D}" destId="{559C4B1A-9A16-498F-96BA-685D97C79003}" srcOrd="0" destOrd="0" presId="urn:microsoft.com/office/officeart/2005/8/layout/hList1"/>
    <dgm:cxn modelId="{B08275B9-4168-4152-A6EF-B4919E625589}" type="presParOf" srcId="{559C4B1A-9A16-498F-96BA-685D97C79003}" destId="{FED00808-6A91-40E2-9F61-46512087AA16}" srcOrd="0" destOrd="0" presId="urn:microsoft.com/office/officeart/2005/8/layout/hList1"/>
    <dgm:cxn modelId="{BF8E6268-9227-411C-830B-C36821708C88}" type="presParOf" srcId="{559C4B1A-9A16-498F-96BA-685D97C79003}" destId="{996114C2-2384-483B-9F7C-5E37B363B8F0}" srcOrd="1" destOrd="0" presId="urn:microsoft.com/office/officeart/2005/8/layout/hList1"/>
    <dgm:cxn modelId="{B0A4CE24-B9F6-484E-B0A0-1D7F2376CEB6}" type="presParOf" srcId="{EBD0E2C9-42B5-4C52-86C0-1124ABE7775D}" destId="{4C60CAC5-D3FC-43A6-9703-55B7DDEA0BD8}" srcOrd="1" destOrd="0" presId="urn:microsoft.com/office/officeart/2005/8/layout/hList1"/>
    <dgm:cxn modelId="{1538E820-6B4C-4891-A128-032929BAF22C}" type="presParOf" srcId="{EBD0E2C9-42B5-4C52-86C0-1124ABE7775D}" destId="{869ED65F-79CE-45C1-BEB5-A4C9F83E5409}" srcOrd="2" destOrd="0" presId="urn:microsoft.com/office/officeart/2005/8/layout/hList1"/>
    <dgm:cxn modelId="{8DD9B88E-B086-4E18-9676-E8B90B3D89CB}" type="presParOf" srcId="{869ED65F-79CE-45C1-BEB5-A4C9F83E5409}" destId="{040F74D1-C5A0-4E03-9010-A9CE530FA980}" srcOrd="0" destOrd="0" presId="urn:microsoft.com/office/officeart/2005/8/layout/hList1"/>
    <dgm:cxn modelId="{A3197178-6D6C-44E4-86ED-510B8FA4F6B3}" type="presParOf" srcId="{869ED65F-79CE-45C1-BEB5-A4C9F83E5409}" destId="{7BD1BE7C-7834-4DE1-B8C1-96872BCBA9C1}"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D00808-6A91-40E2-9F61-46512087AA16}">
      <dsp:nvSpPr>
        <dsp:cNvPr id="0" name=""/>
        <dsp:cNvSpPr/>
      </dsp:nvSpPr>
      <dsp:spPr>
        <a:xfrm>
          <a:off x="56" y="73059"/>
          <a:ext cx="5370000" cy="5760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IE" sz="2000" b="1" kern="1200"/>
            <a:t>Service user</a:t>
          </a:r>
        </a:p>
      </dsp:txBody>
      <dsp:txXfrm>
        <a:off x="56" y="73059"/>
        <a:ext cx="5370000" cy="576000"/>
      </dsp:txXfrm>
    </dsp:sp>
    <dsp:sp modelId="{996114C2-2384-483B-9F7C-5E37B363B8F0}">
      <dsp:nvSpPr>
        <dsp:cNvPr id="0" name=""/>
        <dsp:cNvSpPr/>
      </dsp:nvSpPr>
      <dsp:spPr>
        <a:xfrm>
          <a:off x="56" y="649059"/>
          <a:ext cx="5370000" cy="373319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ts val="600"/>
            </a:spcAft>
            <a:buFont typeface="Arial" panose="020B0604020202020204" pitchFamily="34" charset="0"/>
            <a:buChar char="•"/>
          </a:pPr>
          <a:r>
            <a:rPr lang="en-GB" sz="2000" b="1" i="0" kern="1200" noProof="0"/>
            <a:t>Personalised and reliable </a:t>
          </a:r>
          <a:r>
            <a:rPr lang="en-GB" sz="2000" b="1" i="0" kern="1200" noProof="0">
              <a:latin typeface="Arial"/>
            </a:rPr>
            <a:t>services</a:t>
          </a:r>
          <a:r>
            <a:rPr lang="en-GB" sz="2000" b="0" i="0" kern="1200" noProof="0"/>
            <a:t>: Tailored offerings through complete data integration</a:t>
          </a:r>
          <a:endParaRPr lang="en-GB" sz="2000" kern="1200" noProof="0"/>
        </a:p>
        <a:p>
          <a:pPr marL="228600" lvl="1" indent="-228600" algn="l" defTabSz="889000">
            <a:lnSpc>
              <a:spcPct val="90000"/>
            </a:lnSpc>
            <a:spcBef>
              <a:spcPct val="0"/>
            </a:spcBef>
            <a:spcAft>
              <a:spcPts val="600"/>
            </a:spcAft>
            <a:buChar char="•"/>
          </a:pPr>
          <a:r>
            <a:rPr lang="en-GB" sz="2000" b="1" i="0" kern="1200" noProof="0"/>
            <a:t>Reduced </a:t>
          </a:r>
          <a:r>
            <a:rPr lang="en-GB" sz="2000" b="1" i="0" kern="1200" noProof="0">
              <a:latin typeface="Arial"/>
            </a:rPr>
            <a:t>bureaucracy</a:t>
          </a:r>
          <a:r>
            <a:rPr lang="en-GB" sz="2000" b="0" i="0" kern="1200" noProof="0"/>
            <a:t>: Fewer repetitive information requests</a:t>
          </a:r>
        </a:p>
        <a:p>
          <a:pPr marL="228600" lvl="1" indent="-228600" algn="l" defTabSz="889000">
            <a:lnSpc>
              <a:spcPct val="90000"/>
            </a:lnSpc>
            <a:spcBef>
              <a:spcPct val="0"/>
            </a:spcBef>
            <a:spcAft>
              <a:spcPts val="600"/>
            </a:spcAft>
            <a:buChar char="•"/>
          </a:pPr>
          <a:r>
            <a:rPr lang="en-GB" sz="2000" b="1" i="0" kern="1200" noProof="0"/>
            <a:t>Faster </a:t>
          </a:r>
          <a:r>
            <a:rPr lang="en-GB" sz="2000" b="1" i="0" kern="1200" noProof="0">
              <a:latin typeface="Arial"/>
            </a:rPr>
            <a:t>service</a:t>
          </a:r>
          <a:r>
            <a:rPr lang="en-GB" sz="2000" b="1" i="0" kern="1200" noProof="0"/>
            <a:t> </a:t>
          </a:r>
          <a:r>
            <a:rPr lang="en-GB" sz="2000" b="1" i="0" kern="1200" noProof="0">
              <a:latin typeface="Arial"/>
            </a:rPr>
            <a:t>delivery</a:t>
          </a:r>
          <a:r>
            <a:rPr lang="en-GB" sz="2000" b="0" i="0" kern="1200" noProof="0"/>
            <a:t>: Quicker responses through enhanced data flows (e.g. between services)</a:t>
          </a:r>
        </a:p>
        <a:p>
          <a:pPr marL="228600" lvl="1" indent="-228600" algn="l" defTabSz="889000">
            <a:lnSpc>
              <a:spcPct val="90000"/>
            </a:lnSpc>
            <a:spcBef>
              <a:spcPct val="0"/>
            </a:spcBef>
            <a:spcAft>
              <a:spcPts val="600"/>
            </a:spcAft>
            <a:buChar char="•"/>
          </a:pPr>
          <a:r>
            <a:rPr lang="en-GB" sz="2000" b="1" i="0" kern="1200" noProof="0"/>
            <a:t>Increased </a:t>
          </a:r>
          <a:r>
            <a:rPr lang="en-GB" sz="2000" b="1" i="0" kern="1200" noProof="0">
              <a:latin typeface="Arial"/>
            </a:rPr>
            <a:t>transparency</a:t>
          </a:r>
          <a:r>
            <a:rPr lang="en-GB" sz="2000" b="0" i="0" kern="1200" noProof="0"/>
            <a:t>: Greater visibility into processes</a:t>
          </a:r>
        </a:p>
        <a:p>
          <a:pPr marL="228600" lvl="1" indent="-228600" algn="l" defTabSz="889000">
            <a:lnSpc>
              <a:spcPct val="90000"/>
            </a:lnSpc>
            <a:spcBef>
              <a:spcPct val="0"/>
            </a:spcBef>
            <a:spcAft>
              <a:spcPts val="600"/>
            </a:spcAft>
            <a:buChar char="•"/>
          </a:pPr>
          <a:r>
            <a:rPr lang="en-GB" sz="2000" b="1" i="0" kern="1200" noProof="0"/>
            <a:t>Enhanced </a:t>
          </a:r>
          <a:r>
            <a:rPr lang="en-GB" sz="2000" b="1" i="0" kern="1200" noProof="0">
              <a:latin typeface="Arial"/>
            </a:rPr>
            <a:t>access</a:t>
          </a:r>
          <a:r>
            <a:rPr lang="en-GB" sz="2000" b="1" i="0" kern="1200" noProof="0"/>
            <a:t> to </a:t>
          </a:r>
          <a:r>
            <a:rPr lang="en-GB" sz="2000" b="1" i="0" kern="1200" noProof="0">
              <a:latin typeface="Arial"/>
            </a:rPr>
            <a:t>services</a:t>
          </a:r>
          <a:r>
            <a:rPr lang="en-GB" sz="2000" b="0" i="0" kern="1200" noProof="0"/>
            <a:t>: Broader and more inclusive reach</a:t>
          </a:r>
        </a:p>
      </dsp:txBody>
      <dsp:txXfrm>
        <a:off x="56" y="649059"/>
        <a:ext cx="5370000" cy="3733199"/>
      </dsp:txXfrm>
    </dsp:sp>
    <dsp:sp modelId="{040F74D1-C5A0-4E03-9010-A9CE530FA980}">
      <dsp:nvSpPr>
        <dsp:cNvPr id="0" name=""/>
        <dsp:cNvSpPr/>
      </dsp:nvSpPr>
      <dsp:spPr>
        <a:xfrm>
          <a:off x="6121856" y="73059"/>
          <a:ext cx="5370000" cy="5760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IE" sz="2000" b="1" kern="1200"/>
            <a:t>Administration</a:t>
          </a:r>
        </a:p>
      </dsp:txBody>
      <dsp:txXfrm>
        <a:off x="6121856" y="73059"/>
        <a:ext cx="5370000" cy="576000"/>
      </dsp:txXfrm>
    </dsp:sp>
    <dsp:sp modelId="{7BD1BE7C-7834-4DE1-B8C1-96872BCBA9C1}">
      <dsp:nvSpPr>
        <dsp:cNvPr id="0" name=""/>
        <dsp:cNvSpPr/>
      </dsp:nvSpPr>
      <dsp:spPr>
        <a:xfrm>
          <a:off x="6121856" y="649059"/>
          <a:ext cx="5370000" cy="373319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ts val="600"/>
            </a:spcAft>
            <a:buFont typeface="Arial" panose="020B0604020202020204" pitchFamily="34" charset="0"/>
            <a:buChar char="•"/>
          </a:pPr>
          <a:r>
            <a:rPr lang="en-GB" sz="2000" b="1" kern="1200" noProof="0"/>
            <a:t>Streamlined </a:t>
          </a:r>
          <a:r>
            <a:rPr lang="en-GB" sz="2000" b="1" kern="1200" noProof="0">
              <a:latin typeface="Arial"/>
            </a:rPr>
            <a:t>operations</a:t>
          </a:r>
          <a:r>
            <a:rPr lang="en-GB" sz="2000" kern="1200" noProof="0"/>
            <a:t>: Fewer redundancies and repetitions</a:t>
          </a:r>
        </a:p>
        <a:p>
          <a:pPr marL="228600" lvl="1" indent="-228600" algn="l" defTabSz="889000">
            <a:lnSpc>
              <a:spcPct val="90000"/>
            </a:lnSpc>
            <a:spcBef>
              <a:spcPct val="0"/>
            </a:spcBef>
            <a:spcAft>
              <a:spcPts val="600"/>
            </a:spcAft>
            <a:buChar char="•"/>
          </a:pPr>
          <a:r>
            <a:rPr lang="en-GB" sz="2000" b="1" kern="1200" noProof="0" dirty="0"/>
            <a:t>Data-Driven decision making:</a:t>
          </a:r>
          <a:r>
            <a:rPr lang="en-GB" sz="2000" kern="1200" noProof="0" dirty="0"/>
            <a:t> Optimised decisions from integrated data</a:t>
          </a:r>
        </a:p>
        <a:p>
          <a:pPr marL="228600" lvl="1" indent="-228600" algn="l" defTabSz="889000">
            <a:lnSpc>
              <a:spcPct val="90000"/>
            </a:lnSpc>
            <a:spcBef>
              <a:spcPct val="0"/>
            </a:spcBef>
            <a:spcAft>
              <a:spcPts val="600"/>
            </a:spcAft>
            <a:buChar char="•"/>
          </a:pPr>
          <a:r>
            <a:rPr lang="en-GB" sz="2000" b="1" kern="1200" noProof="0" dirty="0"/>
            <a:t>Cost </a:t>
          </a:r>
          <a:r>
            <a:rPr lang="en-GB" sz="2000" b="1" kern="1200" noProof="0" dirty="0">
              <a:latin typeface="Arial"/>
            </a:rPr>
            <a:t>efficiency</a:t>
          </a:r>
          <a:r>
            <a:rPr lang="en-GB" sz="2000" b="1" kern="1200" noProof="0" dirty="0"/>
            <a:t>:</a:t>
          </a:r>
          <a:r>
            <a:rPr lang="en-GB" sz="2000" kern="1200" noProof="0" dirty="0"/>
            <a:t> Lowered administrative costs</a:t>
          </a:r>
        </a:p>
        <a:p>
          <a:pPr marL="228600" lvl="1" indent="-228600" algn="l" defTabSz="889000">
            <a:lnSpc>
              <a:spcPct val="90000"/>
            </a:lnSpc>
            <a:spcBef>
              <a:spcPct val="0"/>
            </a:spcBef>
            <a:spcAft>
              <a:spcPts val="600"/>
            </a:spcAft>
            <a:buChar char="•"/>
          </a:pPr>
          <a:r>
            <a:rPr lang="en-GB" sz="2000" b="1" kern="1200" noProof="0"/>
            <a:t>Improved </a:t>
          </a:r>
          <a:r>
            <a:rPr lang="en-GB" sz="2000" b="1" kern="1200" noProof="0">
              <a:latin typeface="Arial"/>
            </a:rPr>
            <a:t>policy</a:t>
          </a:r>
          <a:r>
            <a:rPr lang="en-GB" sz="2000" b="1" kern="1200" noProof="0"/>
            <a:t> </a:t>
          </a:r>
          <a:r>
            <a:rPr lang="en-GB" sz="2000" b="1" kern="1200" noProof="0">
              <a:latin typeface="Arial"/>
            </a:rPr>
            <a:t>development</a:t>
          </a:r>
          <a:r>
            <a:rPr lang="en-GB" sz="2000" b="1" kern="1200" noProof="0"/>
            <a:t>: </a:t>
          </a:r>
          <a:r>
            <a:rPr lang="en-GB" sz="2000" kern="1200" noProof="0"/>
            <a:t>Enhanced insights for targeted policies</a:t>
          </a:r>
        </a:p>
        <a:p>
          <a:pPr marL="228600" lvl="1" indent="-228600" algn="l" defTabSz="889000">
            <a:lnSpc>
              <a:spcPct val="90000"/>
            </a:lnSpc>
            <a:spcBef>
              <a:spcPct val="0"/>
            </a:spcBef>
            <a:spcAft>
              <a:spcPts val="600"/>
            </a:spcAft>
            <a:buChar char="•"/>
          </a:pPr>
          <a:r>
            <a:rPr lang="en-GB" sz="2000" b="1" kern="1200" noProof="0"/>
            <a:t>Proactive </a:t>
          </a:r>
          <a:r>
            <a:rPr lang="en-GB" sz="2000" b="1" kern="1200" noProof="0">
              <a:latin typeface="Arial"/>
            </a:rPr>
            <a:t>problem</a:t>
          </a:r>
          <a:r>
            <a:rPr lang="en-GB" sz="2000" b="1" kern="1200" noProof="0"/>
            <a:t> </a:t>
          </a:r>
          <a:r>
            <a:rPr lang="en-GB" sz="2000" b="1" kern="1200" noProof="0">
              <a:latin typeface="Arial"/>
            </a:rPr>
            <a:t>solving</a:t>
          </a:r>
          <a:r>
            <a:rPr lang="en-GB" sz="2000" b="1" kern="1200" noProof="0"/>
            <a:t>: </a:t>
          </a:r>
          <a:r>
            <a:rPr lang="en-GB" sz="2000" kern="1200" noProof="0"/>
            <a:t>Early identification and resolution of issues</a:t>
          </a:r>
        </a:p>
      </dsp:txBody>
      <dsp:txXfrm>
        <a:off x="6121856" y="649059"/>
        <a:ext cx="5370000" cy="3733199"/>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7A32712-042B-4F05-8AC9-2E0D17674BE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652BE101-7F08-4464-BA86-BC8DEB2030D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3BF588F-F95D-4BF5-A8E3-E528C1CA7070}" type="datetimeFigureOut">
              <a:rPr lang="en-GB" smtClean="0"/>
              <a:t>14/05/2024</a:t>
            </a:fld>
            <a:endParaRPr lang="en-GB"/>
          </a:p>
        </p:txBody>
      </p:sp>
      <p:sp>
        <p:nvSpPr>
          <p:cNvPr id="4" name="Footer Placeholder 3">
            <a:extLst>
              <a:ext uri="{FF2B5EF4-FFF2-40B4-BE49-F238E27FC236}">
                <a16:creationId xmlns:a16="http://schemas.microsoft.com/office/drawing/2014/main" id="{23D00E6B-BB10-44B4-8123-88C869BCCEC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GB"/>
              <a:t>1</a:t>
            </a:r>
          </a:p>
        </p:txBody>
      </p:sp>
      <p:sp>
        <p:nvSpPr>
          <p:cNvPr id="5" name="Slide Number Placeholder 4">
            <a:extLst>
              <a:ext uri="{FF2B5EF4-FFF2-40B4-BE49-F238E27FC236}">
                <a16:creationId xmlns:a16="http://schemas.microsoft.com/office/drawing/2014/main" id="{5C953294-6FB1-429E-AE51-BE194229880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BC254F2-C5FB-4D67-9CE6-AB5B843830AA}" type="slidenum">
              <a:rPr lang="en-GB" smtClean="0"/>
              <a:t>‹#›</a:t>
            </a:fld>
            <a:endParaRPr lang="en-GB"/>
          </a:p>
        </p:txBody>
      </p:sp>
    </p:spTree>
    <p:extLst>
      <p:ext uri="{BB962C8B-B14F-4D97-AF65-F5344CB8AC3E}">
        <p14:creationId xmlns:p14="http://schemas.microsoft.com/office/powerpoint/2010/main" val="3134563704"/>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3E5964-F6C0-4B4E-903C-DB6DEA1655B7}" type="datetimeFigureOut">
              <a:rPr lang="en-GB" smtClean="0"/>
              <a:t>14/05/2024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r>
              <a:rPr lang="en-GB"/>
              <a:t>1</a:t>
            </a: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796EDD-EAF4-4BA3-9049-FD660E27163B}" type="slidenum">
              <a:rPr lang="en-GB" smtClean="0"/>
              <a:t>‹#›</a:t>
            </a:fld>
            <a:endParaRPr lang="en-GB"/>
          </a:p>
        </p:txBody>
      </p:sp>
    </p:spTree>
    <p:extLst>
      <p:ext uri="{BB962C8B-B14F-4D97-AF65-F5344CB8AC3E}">
        <p14:creationId xmlns:p14="http://schemas.microsoft.com/office/powerpoint/2010/main" val="2940366512"/>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9CF2995-AB43-4B7C-B8CD-9DC7C3692A9C}" type="slidenum">
              <a:rPr lang="en-GB" smtClean="0"/>
              <a:t>1</a:t>
            </a:fld>
            <a:endParaRPr lang="en-GB"/>
          </a:p>
        </p:txBody>
      </p:sp>
      <p:sp>
        <p:nvSpPr>
          <p:cNvPr id="5" name="Footer Placeholder 4">
            <a:extLst>
              <a:ext uri="{FF2B5EF4-FFF2-40B4-BE49-F238E27FC236}">
                <a16:creationId xmlns:a16="http://schemas.microsoft.com/office/drawing/2014/main" id="{677FEF44-C322-41CA-B58D-6C25D011349D}"/>
              </a:ext>
            </a:extLst>
          </p:cNvPr>
          <p:cNvSpPr>
            <a:spLocks noGrp="1"/>
          </p:cNvSpPr>
          <p:nvPr>
            <p:ph type="ftr" sz="quarter" idx="4"/>
          </p:nvPr>
        </p:nvSpPr>
        <p:spPr/>
        <p:txBody>
          <a:bodyPr/>
          <a:lstStyle/>
          <a:p>
            <a:r>
              <a:rPr lang="en-GB"/>
              <a:t>1</a:t>
            </a:r>
          </a:p>
        </p:txBody>
      </p:sp>
    </p:spTree>
    <p:extLst>
      <p:ext uri="{BB962C8B-B14F-4D97-AF65-F5344CB8AC3E}">
        <p14:creationId xmlns:p14="http://schemas.microsoft.com/office/powerpoint/2010/main" val="6021002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a:t>- Examples taken from the eGovernment benchmark 2023 report</a:t>
            </a:r>
          </a:p>
          <a:p>
            <a:r>
              <a:rPr lang="en-IE"/>
              <a:t>- These represent two different types of services, action-triggered and event triggered</a:t>
            </a:r>
          </a:p>
        </p:txBody>
      </p:sp>
      <p:sp>
        <p:nvSpPr>
          <p:cNvPr id="4" name="Footer Placeholder 3"/>
          <p:cNvSpPr>
            <a:spLocks noGrp="1"/>
          </p:cNvSpPr>
          <p:nvPr>
            <p:ph type="ftr" sz="quarter" idx="4"/>
          </p:nvPr>
        </p:nvSpPr>
        <p:spPr/>
        <p:txBody>
          <a:bodyPr/>
          <a:lstStyle/>
          <a:p>
            <a:r>
              <a:rPr lang="en-GB"/>
              <a:t>1</a:t>
            </a:r>
          </a:p>
        </p:txBody>
      </p:sp>
      <p:sp>
        <p:nvSpPr>
          <p:cNvPr id="5" name="Slide Number Placeholder 4"/>
          <p:cNvSpPr>
            <a:spLocks noGrp="1"/>
          </p:cNvSpPr>
          <p:nvPr>
            <p:ph type="sldNum" sz="quarter" idx="5"/>
          </p:nvPr>
        </p:nvSpPr>
        <p:spPr/>
        <p:txBody>
          <a:bodyPr/>
          <a:lstStyle/>
          <a:p>
            <a:fld id="{8E796EDD-EAF4-4BA3-9049-FD660E27163B}" type="slidenum">
              <a:rPr lang="en-GB" smtClean="0"/>
              <a:t>11</a:t>
            </a:fld>
            <a:endParaRPr lang="en-GB"/>
          </a:p>
        </p:txBody>
      </p:sp>
    </p:spTree>
    <p:extLst>
      <p:ext uri="{BB962C8B-B14F-4D97-AF65-F5344CB8AC3E}">
        <p14:creationId xmlns:p14="http://schemas.microsoft.com/office/powerpoint/2010/main" val="33694554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 Reliable and way less error-prone both on the side of the service user an administration</a:t>
            </a:r>
          </a:p>
          <a:p>
            <a:r>
              <a:rPr lang="en-IE" dirty="0"/>
              <a:t>- Savings and better outcome, really!?</a:t>
            </a:r>
          </a:p>
          <a:p>
            <a:endParaRPr lang="en-IE" dirty="0"/>
          </a:p>
          <a:p>
            <a:r>
              <a:rPr lang="en-IE" dirty="0"/>
              <a:t>- First order benefits, not second order and indirect such as increased trust in public administration and institutions </a:t>
            </a:r>
          </a:p>
          <a:p>
            <a:endParaRPr lang="en-IE" dirty="0"/>
          </a:p>
          <a:p>
            <a:r>
              <a:rPr lang="en-IE" dirty="0"/>
              <a:t>- Much broader appeal. Nice to have for me but can be life changing for users with disabilities or special needs</a:t>
            </a:r>
          </a:p>
        </p:txBody>
      </p:sp>
      <p:sp>
        <p:nvSpPr>
          <p:cNvPr id="4" name="Footer Placeholder 3"/>
          <p:cNvSpPr>
            <a:spLocks noGrp="1"/>
          </p:cNvSpPr>
          <p:nvPr>
            <p:ph type="ftr" sz="quarter" idx="4"/>
          </p:nvPr>
        </p:nvSpPr>
        <p:spPr/>
        <p:txBody>
          <a:bodyPr/>
          <a:lstStyle/>
          <a:p>
            <a:r>
              <a:rPr lang="en-GB"/>
              <a:t>1</a:t>
            </a:r>
          </a:p>
        </p:txBody>
      </p:sp>
      <p:sp>
        <p:nvSpPr>
          <p:cNvPr id="5" name="Slide Number Placeholder 4"/>
          <p:cNvSpPr>
            <a:spLocks noGrp="1"/>
          </p:cNvSpPr>
          <p:nvPr>
            <p:ph type="sldNum" sz="quarter" idx="5"/>
          </p:nvPr>
        </p:nvSpPr>
        <p:spPr/>
        <p:txBody>
          <a:bodyPr/>
          <a:lstStyle/>
          <a:p>
            <a:fld id="{8E796EDD-EAF4-4BA3-9049-FD660E27163B}" type="slidenum">
              <a:rPr lang="en-GB" smtClean="0"/>
              <a:t>12</a:t>
            </a:fld>
            <a:endParaRPr lang="en-GB"/>
          </a:p>
        </p:txBody>
      </p:sp>
    </p:spTree>
    <p:extLst>
      <p:ext uri="{BB962C8B-B14F-4D97-AF65-F5344CB8AC3E}">
        <p14:creationId xmlns:p14="http://schemas.microsoft.com/office/powerpoint/2010/main" val="32760208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 Derived importance shows that reliability and simplicity are key expectations, even more than speed.</a:t>
            </a:r>
          </a:p>
          <a:p>
            <a:endParaRPr lang="en-IE" dirty="0"/>
          </a:p>
          <a:p>
            <a:r>
              <a:rPr lang="en-IE" dirty="0"/>
              <a:t>- Proactive services can deliver on that, but we can see that the entire process doesn’t have to be entirely proactive since speed isn’t the largest factor</a:t>
            </a:r>
          </a:p>
        </p:txBody>
      </p:sp>
      <p:sp>
        <p:nvSpPr>
          <p:cNvPr id="4" name="Footer Placeholder 3"/>
          <p:cNvSpPr>
            <a:spLocks noGrp="1"/>
          </p:cNvSpPr>
          <p:nvPr>
            <p:ph type="ftr" sz="quarter" idx="4"/>
          </p:nvPr>
        </p:nvSpPr>
        <p:spPr/>
        <p:txBody>
          <a:bodyPr/>
          <a:lstStyle/>
          <a:p>
            <a:r>
              <a:rPr lang="en-GB"/>
              <a:t>1</a:t>
            </a:r>
          </a:p>
        </p:txBody>
      </p:sp>
      <p:sp>
        <p:nvSpPr>
          <p:cNvPr id="5" name="Slide Number Placeholder 4"/>
          <p:cNvSpPr>
            <a:spLocks noGrp="1"/>
          </p:cNvSpPr>
          <p:nvPr>
            <p:ph type="sldNum" sz="quarter" idx="5"/>
          </p:nvPr>
        </p:nvSpPr>
        <p:spPr/>
        <p:txBody>
          <a:bodyPr/>
          <a:lstStyle/>
          <a:p>
            <a:fld id="{8E796EDD-EAF4-4BA3-9049-FD660E27163B}" type="slidenum">
              <a:rPr lang="en-GB" smtClean="0"/>
              <a:t>13</a:t>
            </a:fld>
            <a:endParaRPr lang="en-GB"/>
          </a:p>
        </p:txBody>
      </p:sp>
    </p:spTree>
    <p:extLst>
      <p:ext uri="{BB962C8B-B14F-4D97-AF65-F5344CB8AC3E}">
        <p14:creationId xmlns:p14="http://schemas.microsoft.com/office/powerpoint/2010/main" val="16872051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a:t>- Definition from the Interoperable Europe Act.</a:t>
            </a:r>
          </a:p>
          <a:p>
            <a:r>
              <a:rPr lang="en-IE" b="0"/>
              <a:t>	- The words in white (invisible) are “cross-border” because it is not relevant here although it is a key aspect of the Act</a:t>
            </a:r>
          </a:p>
        </p:txBody>
      </p:sp>
      <p:sp>
        <p:nvSpPr>
          <p:cNvPr id="4" name="Footer Placeholder 3"/>
          <p:cNvSpPr>
            <a:spLocks noGrp="1"/>
          </p:cNvSpPr>
          <p:nvPr>
            <p:ph type="ftr" sz="quarter" idx="4"/>
          </p:nvPr>
        </p:nvSpPr>
        <p:spPr/>
        <p:txBody>
          <a:bodyPr/>
          <a:lstStyle/>
          <a:p>
            <a:r>
              <a:rPr lang="en-GB"/>
              <a:t>1</a:t>
            </a:r>
          </a:p>
        </p:txBody>
      </p:sp>
      <p:sp>
        <p:nvSpPr>
          <p:cNvPr id="5" name="Slide Number Placeholder 4"/>
          <p:cNvSpPr>
            <a:spLocks noGrp="1"/>
          </p:cNvSpPr>
          <p:nvPr>
            <p:ph type="sldNum" sz="quarter" idx="5"/>
          </p:nvPr>
        </p:nvSpPr>
        <p:spPr/>
        <p:txBody>
          <a:bodyPr/>
          <a:lstStyle/>
          <a:p>
            <a:fld id="{8E796EDD-EAF4-4BA3-9049-FD660E27163B}" type="slidenum">
              <a:rPr lang="en-GB" smtClean="0"/>
              <a:t>15</a:t>
            </a:fld>
            <a:endParaRPr lang="en-GB"/>
          </a:p>
        </p:txBody>
      </p:sp>
    </p:spTree>
    <p:extLst>
      <p:ext uri="{BB962C8B-B14F-4D97-AF65-F5344CB8AC3E}">
        <p14:creationId xmlns:p14="http://schemas.microsoft.com/office/powerpoint/2010/main" val="6477229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0D0D0D"/>
                </a:solidFill>
                <a:effectLst/>
                <a:latin typeface="Söhne"/>
              </a:rPr>
              <a:t>Diagram stolen from DIGIT</a:t>
            </a:r>
          </a:p>
          <a:p>
            <a:pPr algn="l"/>
            <a:endParaRPr lang="en-US" b="1" i="0" dirty="0">
              <a:solidFill>
                <a:srgbClr val="0D0D0D"/>
              </a:solidFill>
              <a:effectLst/>
              <a:latin typeface="Söhne"/>
            </a:endParaRPr>
          </a:p>
          <a:p>
            <a:pPr algn="l"/>
            <a:r>
              <a:rPr lang="en-US" b="1" i="0" dirty="0">
                <a:solidFill>
                  <a:srgbClr val="0D0D0D"/>
                </a:solidFill>
                <a:effectLst/>
                <a:latin typeface="Söhne"/>
              </a:rPr>
              <a:t>1. Legal Interoperability</a:t>
            </a:r>
          </a:p>
          <a:p>
            <a:pPr algn="l">
              <a:buFont typeface="Arial" panose="020B0604020202020204" pitchFamily="34" charset="0"/>
              <a:buChar char="•"/>
            </a:pPr>
            <a:r>
              <a:rPr lang="en-US" b="0" i="0" dirty="0">
                <a:solidFill>
                  <a:srgbClr val="0D0D0D"/>
                </a:solidFill>
                <a:effectLst/>
                <a:latin typeface="Söhne"/>
              </a:rPr>
              <a:t> making sure that all technology used follows the law, so everything can work smoothly together without legal problems.</a:t>
            </a:r>
          </a:p>
          <a:p>
            <a:pPr algn="l"/>
            <a:r>
              <a:rPr lang="en-US" b="1" i="0" dirty="0">
                <a:solidFill>
                  <a:srgbClr val="0D0D0D"/>
                </a:solidFill>
                <a:effectLst/>
                <a:latin typeface="Söhne"/>
              </a:rPr>
              <a:t>2. </a:t>
            </a:r>
            <a:r>
              <a:rPr lang="en-US" b="1" i="0" dirty="0" err="1">
                <a:solidFill>
                  <a:srgbClr val="0D0D0D"/>
                </a:solidFill>
                <a:effectLst/>
                <a:latin typeface="Söhne"/>
              </a:rPr>
              <a:t>Organisational</a:t>
            </a:r>
            <a:r>
              <a:rPr lang="en-US" b="1" i="0" dirty="0">
                <a:solidFill>
                  <a:srgbClr val="0D0D0D"/>
                </a:solidFill>
                <a:effectLst/>
                <a:latin typeface="Söhne"/>
              </a:rPr>
              <a:t> Interoperability</a:t>
            </a:r>
          </a:p>
          <a:p>
            <a:pPr algn="l">
              <a:buFont typeface="Arial" panose="020B0604020202020204" pitchFamily="34" charset="0"/>
              <a:buChar char="•"/>
            </a:pPr>
            <a:r>
              <a:rPr lang="en-US" b="0" i="0" dirty="0">
                <a:solidFill>
                  <a:srgbClr val="0D0D0D"/>
                </a:solidFill>
                <a:effectLst/>
                <a:latin typeface="Söhne"/>
              </a:rPr>
              <a:t> helps different organizations work together effectively, ensuring they share information easily and understand each other’s roles.</a:t>
            </a:r>
          </a:p>
          <a:p>
            <a:pPr algn="l"/>
            <a:r>
              <a:rPr lang="en-US" b="1" i="0" dirty="0">
                <a:solidFill>
                  <a:srgbClr val="0D0D0D"/>
                </a:solidFill>
                <a:effectLst/>
                <a:latin typeface="Söhne"/>
              </a:rPr>
              <a:t>3. Semantic Interoperability</a:t>
            </a:r>
          </a:p>
          <a:p>
            <a:pPr algn="l">
              <a:buFont typeface="Arial" panose="020B0604020202020204" pitchFamily="34" charset="0"/>
              <a:buChar char="•"/>
            </a:pPr>
            <a:r>
              <a:rPr lang="en-US" b="1" i="0" dirty="0">
                <a:solidFill>
                  <a:srgbClr val="0D0D0D"/>
                </a:solidFill>
                <a:effectLst/>
                <a:latin typeface="Söhne"/>
              </a:rPr>
              <a:t> </a:t>
            </a:r>
            <a:r>
              <a:rPr lang="en-US" b="0" i="0" dirty="0">
                <a:solidFill>
                  <a:srgbClr val="0D0D0D"/>
                </a:solidFill>
                <a:effectLst/>
                <a:latin typeface="Söhne"/>
              </a:rPr>
              <a:t>makes sure that when information is shared, everyone understands it in the same way. It’s like speaking the same language.</a:t>
            </a:r>
          </a:p>
          <a:p>
            <a:pPr algn="l"/>
            <a:r>
              <a:rPr lang="en-US" b="1" i="0" dirty="0">
                <a:solidFill>
                  <a:srgbClr val="0D0D0D"/>
                </a:solidFill>
                <a:effectLst/>
                <a:latin typeface="Söhne"/>
              </a:rPr>
              <a:t>4. Technical Interoperability</a:t>
            </a:r>
          </a:p>
          <a:p>
            <a:pPr algn="l">
              <a:buFont typeface="Arial" panose="020B0604020202020204" pitchFamily="34" charset="0"/>
              <a:buChar char="•"/>
            </a:pPr>
            <a:r>
              <a:rPr lang="en-US" b="1" i="0" dirty="0">
                <a:solidFill>
                  <a:srgbClr val="0D0D0D"/>
                </a:solidFill>
                <a:effectLst/>
                <a:latin typeface="Söhne"/>
              </a:rPr>
              <a:t> </a:t>
            </a:r>
            <a:r>
              <a:rPr lang="en-US" b="0" i="0" dirty="0">
                <a:solidFill>
                  <a:srgbClr val="0D0D0D"/>
                </a:solidFill>
                <a:effectLst/>
                <a:latin typeface="Söhne"/>
              </a:rPr>
              <a:t>getting different technologies and computer systems to connect and communicate properly so they can work together without issues.</a:t>
            </a:r>
          </a:p>
          <a:p>
            <a:pPr algn="l"/>
            <a:r>
              <a:rPr lang="en-US" b="1" i="0" dirty="0">
                <a:solidFill>
                  <a:srgbClr val="0D0D0D"/>
                </a:solidFill>
                <a:effectLst/>
                <a:latin typeface="Söhne"/>
              </a:rPr>
              <a:t>5. Public Service Governance</a:t>
            </a:r>
          </a:p>
          <a:p>
            <a:pPr algn="l">
              <a:buFont typeface="Arial" panose="020B0604020202020204" pitchFamily="34" charset="0"/>
              <a:buChar char="•"/>
            </a:pPr>
            <a:r>
              <a:rPr lang="en-US" b="1" i="0" dirty="0">
                <a:solidFill>
                  <a:srgbClr val="0D0D0D"/>
                </a:solidFill>
                <a:effectLst/>
                <a:latin typeface="Söhne"/>
              </a:rPr>
              <a:t> </a:t>
            </a:r>
            <a:r>
              <a:rPr lang="en-US" b="0" i="0" dirty="0">
                <a:solidFill>
                  <a:srgbClr val="0D0D0D"/>
                </a:solidFill>
                <a:effectLst/>
                <a:latin typeface="Söhne"/>
              </a:rPr>
              <a:t>oversees how public services are provided, making sure they are easy for everyone to access and use, combining all the above efforts into a smooth service.</a:t>
            </a:r>
          </a:p>
          <a:p>
            <a:pPr algn="l"/>
            <a:r>
              <a:rPr lang="en-US" b="1" i="0" dirty="0">
                <a:solidFill>
                  <a:srgbClr val="0D0D0D"/>
                </a:solidFill>
                <a:effectLst/>
                <a:latin typeface="Söhne"/>
              </a:rPr>
              <a:t>6. Integrated Governance</a:t>
            </a:r>
          </a:p>
          <a:p>
            <a:pPr algn="l">
              <a:buFont typeface="Arial" panose="020B0604020202020204" pitchFamily="34" charset="0"/>
              <a:buChar char="•"/>
            </a:pPr>
            <a:r>
              <a:rPr lang="en-US" b="1" i="0" dirty="0">
                <a:solidFill>
                  <a:srgbClr val="0D0D0D"/>
                </a:solidFill>
                <a:effectLst/>
                <a:latin typeface="Söhne"/>
              </a:rPr>
              <a:t> </a:t>
            </a:r>
            <a:r>
              <a:rPr lang="en-US" b="0" i="0" dirty="0">
                <a:solidFill>
                  <a:srgbClr val="0D0D0D"/>
                </a:solidFill>
                <a:effectLst/>
                <a:latin typeface="Söhne"/>
              </a:rPr>
              <a:t>brings together all different aspects of governance to ensure that every part of the public service system works together perfectly as a whole.</a:t>
            </a:r>
          </a:p>
        </p:txBody>
      </p:sp>
      <p:sp>
        <p:nvSpPr>
          <p:cNvPr id="4" name="Footer Placeholder 3"/>
          <p:cNvSpPr>
            <a:spLocks noGrp="1"/>
          </p:cNvSpPr>
          <p:nvPr>
            <p:ph type="ftr" sz="quarter" idx="4"/>
          </p:nvPr>
        </p:nvSpPr>
        <p:spPr/>
        <p:txBody>
          <a:bodyPr/>
          <a:lstStyle/>
          <a:p>
            <a:r>
              <a:rPr lang="en-GB"/>
              <a:t>1</a:t>
            </a:r>
          </a:p>
        </p:txBody>
      </p:sp>
      <p:sp>
        <p:nvSpPr>
          <p:cNvPr id="5" name="Slide Number Placeholder 4"/>
          <p:cNvSpPr>
            <a:spLocks noGrp="1"/>
          </p:cNvSpPr>
          <p:nvPr>
            <p:ph type="sldNum" sz="quarter" idx="5"/>
          </p:nvPr>
        </p:nvSpPr>
        <p:spPr/>
        <p:txBody>
          <a:bodyPr/>
          <a:lstStyle/>
          <a:p>
            <a:fld id="{8E796EDD-EAF4-4BA3-9049-FD660E27163B}" type="slidenum">
              <a:rPr lang="en-GB" smtClean="0"/>
              <a:t>16</a:t>
            </a:fld>
            <a:endParaRPr lang="en-GB"/>
          </a:p>
        </p:txBody>
      </p:sp>
    </p:spTree>
    <p:extLst>
      <p:ext uri="{BB962C8B-B14F-4D97-AF65-F5344CB8AC3E}">
        <p14:creationId xmlns:p14="http://schemas.microsoft.com/office/powerpoint/2010/main" val="13717843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 Unified registries</a:t>
            </a:r>
            <a:r>
              <a:rPr lang="en-GB"/>
              <a:t>: A single system for public records; updated across all platforms in real time improves consistency and reliability</a:t>
            </a:r>
          </a:p>
          <a:p>
            <a:r>
              <a:rPr lang="en-GB" b="1"/>
              <a:t>- Real-time data</a:t>
            </a:r>
            <a:r>
              <a:rPr lang="en-GB"/>
              <a:t>: Real-time data exchange between services and systems</a:t>
            </a:r>
          </a:p>
          <a:p>
            <a:r>
              <a:rPr lang="en-GB" b="1"/>
              <a:t>- Whole-of-gov collaboration</a:t>
            </a:r>
            <a:r>
              <a:rPr lang="en-GB"/>
              <a:t>: Facilitates collaboration between different services, especially when working on the same service/life event</a:t>
            </a:r>
          </a:p>
          <a:p>
            <a:r>
              <a:rPr lang="en-GB" b="1"/>
              <a:t>- Resource optimisation</a:t>
            </a:r>
            <a:r>
              <a:rPr lang="en-GB"/>
              <a:t>: Federated data systems reduce redundancy and ensure that resources are allocated efficiently across government</a:t>
            </a:r>
          </a:p>
          <a:p>
            <a:r>
              <a:rPr lang="en-GB" b="1"/>
              <a:t>- Proactive problem solving</a:t>
            </a:r>
            <a:r>
              <a:rPr lang="en-GB"/>
              <a:t>: Providers can proactively address issues before they escalate by leveraging predictive analytics and shared data insights</a:t>
            </a:r>
          </a:p>
        </p:txBody>
      </p:sp>
      <p:sp>
        <p:nvSpPr>
          <p:cNvPr id="4" name="Footer Placeholder 3"/>
          <p:cNvSpPr>
            <a:spLocks noGrp="1"/>
          </p:cNvSpPr>
          <p:nvPr>
            <p:ph type="ftr" sz="quarter" idx="4"/>
          </p:nvPr>
        </p:nvSpPr>
        <p:spPr/>
        <p:txBody>
          <a:bodyPr/>
          <a:lstStyle/>
          <a:p>
            <a:r>
              <a:rPr lang="en-GB"/>
              <a:t>1</a:t>
            </a:r>
          </a:p>
        </p:txBody>
      </p:sp>
      <p:sp>
        <p:nvSpPr>
          <p:cNvPr id="5" name="Slide Number Placeholder 4"/>
          <p:cNvSpPr>
            <a:spLocks noGrp="1"/>
          </p:cNvSpPr>
          <p:nvPr>
            <p:ph type="sldNum" sz="quarter" idx="5"/>
          </p:nvPr>
        </p:nvSpPr>
        <p:spPr/>
        <p:txBody>
          <a:bodyPr/>
          <a:lstStyle/>
          <a:p>
            <a:fld id="{8E796EDD-EAF4-4BA3-9049-FD660E27163B}" type="slidenum">
              <a:rPr lang="en-GB" smtClean="0"/>
              <a:t>17</a:t>
            </a:fld>
            <a:endParaRPr lang="en-GB"/>
          </a:p>
        </p:txBody>
      </p:sp>
    </p:spTree>
    <p:extLst>
      <p:ext uri="{BB962C8B-B14F-4D97-AF65-F5344CB8AC3E}">
        <p14:creationId xmlns:p14="http://schemas.microsoft.com/office/powerpoint/2010/main" val="14219208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Using this one because when it was introduced back in 2015 it was one of the first proactive services implemented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The administration are doing two things here: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1. The information was already there, so they reused data instead of asking new parents who have something else in mind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2. Data minimisation: Only the required amount of data is at every point, so the hospital shouldn’t have access to people’s tax data</a:t>
            </a:r>
          </a:p>
        </p:txBody>
      </p:sp>
      <p:sp>
        <p:nvSpPr>
          <p:cNvPr id="4" name="Footer Placeholder 3"/>
          <p:cNvSpPr>
            <a:spLocks noGrp="1"/>
          </p:cNvSpPr>
          <p:nvPr>
            <p:ph type="ftr" sz="quarter" idx="4"/>
          </p:nvPr>
        </p:nvSpPr>
        <p:spPr/>
        <p:txBody>
          <a:bodyPr/>
          <a:lstStyle/>
          <a:p>
            <a:r>
              <a:rPr lang="en-GB"/>
              <a:t>1</a:t>
            </a:r>
          </a:p>
        </p:txBody>
      </p:sp>
      <p:sp>
        <p:nvSpPr>
          <p:cNvPr id="5" name="Slide Number Placeholder 4"/>
          <p:cNvSpPr>
            <a:spLocks noGrp="1"/>
          </p:cNvSpPr>
          <p:nvPr>
            <p:ph type="sldNum" sz="quarter" idx="5"/>
          </p:nvPr>
        </p:nvSpPr>
        <p:spPr/>
        <p:txBody>
          <a:bodyPr/>
          <a:lstStyle/>
          <a:p>
            <a:fld id="{8E796EDD-EAF4-4BA3-9049-FD660E27163B}" type="slidenum">
              <a:rPr lang="en-GB" smtClean="0"/>
              <a:t>18</a:t>
            </a:fld>
            <a:endParaRPr lang="en-GB"/>
          </a:p>
        </p:txBody>
      </p:sp>
    </p:spTree>
    <p:extLst>
      <p:ext uri="{BB962C8B-B14F-4D97-AF65-F5344CB8AC3E}">
        <p14:creationId xmlns:p14="http://schemas.microsoft.com/office/powerpoint/2010/main" val="29240363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en-US" b="1" dirty="0"/>
              <a:t>- Data privacy</a:t>
            </a:r>
            <a:r>
              <a:rPr lang="en-US" dirty="0"/>
              <a:t>: Regulations can limit data sharing, especially for sensitive or personal information</a:t>
            </a:r>
          </a:p>
          <a:p>
            <a:pPr>
              <a:spcAft>
                <a:spcPts val="600"/>
              </a:spcAft>
            </a:pPr>
            <a:r>
              <a:rPr lang="en-US" b="1" dirty="0"/>
              <a:t>- Lack of collaboration</a:t>
            </a:r>
            <a:r>
              <a:rPr lang="en-US" dirty="0"/>
              <a:t>: Little to no collaboration between different services in charge of providing services belonging to the same life event</a:t>
            </a:r>
          </a:p>
          <a:p>
            <a:pPr>
              <a:spcAft>
                <a:spcPts val="600"/>
              </a:spcAft>
            </a:pPr>
            <a:r>
              <a:rPr lang="en-US" b="1" dirty="0"/>
              <a:t>- Complex system integration</a:t>
            </a:r>
            <a:r>
              <a:rPr lang="en-US" dirty="0"/>
              <a:t>: Integrating complex systems with different operational parameters can be lengthy and difficult</a:t>
            </a:r>
          </a:p>
          <a:p>
            <a:pPr>
              <a:spcAft>
                <a:spcPts val="600"/>
              </a:spcAft>
            </a:pPr>
            <a:r>
              <a:rPr lang="en-US" b="1" dirty="0"/>
              <a:t>- Budgetary restrictions</a:t>
            </a:r>
            <a:r>
              <a:rPr lang="en-US" dirty="0"/>
              <a:t>: The development and maintenance of interoperable systems, especially in the long-term, might be a restriction</a:t>
            </a:r>
          </a:p>
          <a:p>
            <a:pPr>
              <a:spcAft>
                <a:spcPts val="600"/>
              </a:spcAft>
            </a:pPr>
            <a:r>
              <a:rPr lang="en-US" b="1" dirty="0"/>
              <a:t>- Incompatible ICT systems</a:t>
            </a:r>
            <a:r>
              <a:rPr lang="en-US" dirty="0"/>
              <a:t>: Diverse (legacy) ICT infrastructures hinder seamless data sharing (differing data formats, standards, protocols, etc.). E.g. </a:t>
            </a:r>
            <a:r>
              <a:rPr lang="en-US" sz="1800" dirty="0" err="1">
                <a:effectLst/>
                <a:latin typeface="Segoe UI" panose="020B0502040204020203" pitchFamily="34" charset="0"/>
              </a:rPr>
              <a:t>orga</a:t>
            </a:r>
            <a:r>
              <a:rPr lang="en-US" sz="1800" dirty="0">
                <a:effectLst/>
                <a:latin typeface="Segoe UI" panose="020B0502040204020203" pitchFamily="34" charset="0"/>
              </a:rPr>
              <a:t>, legal, and semantics with data catalogues, common sets vocabularies, metadata</a:t>
            </a:r>
          </a:p>
          <a:p>
            <a:pPr>
              <a:spcAft>
                <a:spcPts val="600"/>
              </a:spcAft>
            </a:pPr>
            <a:endParaRPr lang="en-US" dirty="0"/>
          </a:p>
        </p:txBody>
      </p:sp>
      <p:sp>
        <p:nvSpPr>
          <p:cNvPr id="4" name="Footer Placeholder 3"/>
          <p:cNvSpPr>
            <a:spLocks noGrp="1"/>
          </p:cNvSpPr>
          <p:nvPr>
            <p:ph type="ftr" sz="quarter" idx="4"/>
          </p:nvPr>
        </p:nvSpPr>
        <p:spPr/>
        <p:txBody>
          <a:bodyPr/>
          <a:lstStyle/>
          <a:p>
            <a:r>
              <a:rPr lang="en-GB"/>
              <a:t>1</a:t>
            </a:r>
          </a:p>
        </p:txBody>
      </p:sp>
      <p:sp>
        <p:nvSpPr>
          <p:cNvPr id="5" name="Slide Number Placeholder 4"/>
          <p:cNvSpPr>
            <a:spLocks noGrp="1"/>
          </p:cNvSpPr>
          <p:nvPr>
            <p:ph type="sldNum" sz="quarter" idx="5"/>
          </p:nvPr>
        </p:nvSpPr>
        <p:spPr/>
        <p:txBody>
          <a:bodyPr/>
          <a:lstStyle/>
          <a:p>
            <a:fld id="{8E796EDD-EAF4-4BA3-9049-FD660E27163B}" type="slidenum">
              <a:rPr lang="en-GB" smtClean="0"/>
              <a:t>19</a:t>
            </a:fld>
            <a:endParaRPr lang="en-GB"/>
          </a:p>
        </p:txBody>
      </p:sp>
    </p:spTree>
    <p:extLst>
      <p:ext uri="{BB962C8B-B14F-4D97-AF65-F5344CB8AC3E}">
        <p14:creationId xmlns:p14="http://schemas.microsoft.com/office/powerpoint/2010/main" val="36684324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a:t>- Need for an overhaul of the way public administrations think about service provision </a:t>
            </a:r>
          </a:p>
        </p:txBody>
      </p:sp>
      <p:sp>
        <p:nvSpPr>
          <p:cNvPr id="4" name="Footer Placeholder 3"/>
          <p:cNvSpPr>
            <a:spLocks noGrp="1"/>
          </p:cNvSpPr>
          <p:nvPr>
            <p:ph type="ftr" sz="quarter" idx="4"/>
          </p:nvPr>
        </p:nvSpPr>
        <p:spPr/>
        <p:txBody>
          <a:bodyPr/>
          <a:lstStyle/>
          <a:p>
            <a:r>
              <a:rPr lang="en-GB"/>
              <a:t>1</a:t>
            </a:r>
          </a:p>
        </p:txBody>
      </p:sp>
      <p:sp>
        <p:nvSpPr>
          <p:cNvPr id="5" name="Slide Number Placeholder 4"/>
          <p:cNvSpPr>
            <a:spLocks noGrp="1"/>
          </p:cNvSpPr>
          <p:nvPr>
            <p:ph type="sldNum" sz="quarter" idx="5"/>
          </p:nvPr>
        </p:nvSpPr>
        <p:spPr/>
        <p:txBody>
          <a:bodyPr/>
          <a:lstStyle/>
          <a:p>
            <a:fld id="{8E796EDD-EAF4-4BA3-9049-FD660E27163B}" type="slidenum">
              <a:rPr lang="en-GB" smtClean="0"/>
              <a:t>21</a:t>
            </a:fld>
            <a:endParaRPr lang="en-GB"/>
          </a:p>
        </p:txBody>
      </p:sp>
    </p:spTree>
    <p:extLst>
      <p:ext uri="{BB962C8B-B14F-4D97-AF65-F5344CB8AC3E}">
        <p14:creationId xmlns:p14="http://schemas.microsoft.com/office/powerpoint/2010/main" val="31338154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IE" dirty="0"/>
              <a:t>Last year’s eGovernment benchmark found that around 7% of services are proactive across the EU</a:t>
            </a:r>
          </a:p>
          <a:p>
            <a:pPr marL="628650" lvl="1" indent="-171450">
              <a:buFont typeface="Arial" panose="020B0604020202020204" pitchFamily="34" charset="0"/>
              <a:buChar char="•"/>
            </a:pPr>
            <a:r>
              <a:rPr lang="en-IE" dirty="0">
                <a:highlight>
                  <a:srgbClr val="FFFF00"/>
                </a:highlight>
              </a:rPr>
              <a:t>Malta is leading the pack with 18%</a:t>
            </a:r>
          </a:p>
        </p:txBody>
      </p:sp>
      <p:sp>
        <p:nvSpPr>
          <p:cNvPr id="4" name="Footer Placeholder 3"/>
          <p:cNvSpPr>
            <a:spLocks noGrp="1"/>
          </p:cNvSpPr>
          <p:nvPr>
            <p:ph type="ftr" sz="quarter" idx="4"/>
          </p:nvPr>
        </p:nvSpPr>
        <p:spPr/>
        <p:txBody>
          <a:bodyPr/>
          <a:lstStyle/>
          <a:p>
            <a:r>
              <a:rPr lang="en-GB"/>
              <a:t>1</a:t>
            </a:r>
          </a:p>
        </p:txBody>
      </p:sp>
      <p:sp>
        <p:nvSpPr>
          <p:cNvPr id="5" name="Slide Number Placeholder 4"/>
          <p:cNvSpPr>
            <a:spLocks noGrp="1"/>
          </p:cNvSpPr>
          <p:nvPr>
            <p:ph type="sldNum" sz="quarter" idx="5"/>
          </p:nvPr>
        </p:nvSpPr>
        <p:spPr/>
        <p:txBody>
          <a:bodyPr/>
          <a:lstStyle/>
          <a:p>
            <a:fld id="{8E796EDD-EAF4-4BA3-9049-FD660E27163B}" type="slidenum">
              <a:rPr lang="en-GB" smtClean="0"/>
              <a:t>2</a:t>
            </a:fld>
            <a:endParaRPr lang="en-GB"/>
          </a:p>
        </p:txBody>
      </p:sp>
    </p:spTree>
    <p:extLst>
      <p:ext uri="{BB962C8B-B14F-4D97-AF65-F5344CB8AC3E}">
        <p14:creationId xmlns:p14="http://schemas.microsoft.com/office/powerpoint/2010/main" val="27742955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a:t>- MT leader in the EU with 18% of services being provided proactively</a:t>
            </a:r>
          </a:p>
        </p:txBody>
      </p:sp>
      <p:sp>
        <p:nvSpPr>
          <p:cNvPr id="4" name="Footer Placeholder 3"/>
          <p:cNvSpPr>
            <a:spLocks noGrp="1"/>
          </p:cNvSpPr>
          <p:nvPr>
            <p:ph type="ftr" sz="quarter" idx="4"/>
          </p:nvPr>
        </p:nvSpPr>
        <p:spPr/>
        <p:txBody>
          <a:bodyPr/>
          <a:lstStyle/>
          <a:p>
            <a:r>
              <a:rPr lang="en-GB"/>
              <a:t>1</a:t>
            </a:r>
          </a:p>
        </p:txBody>
      </p:sp>
      <p:sp>
        <p:nvSpPr>
          <p:cNvPr id="5" name="Slide Number Placeholder 4"/>
          <p:cNvSpPr>
            <a:spLocks noGrp="1"/>
          </p:cNvSpPr>
          <p:nvPr>
            <p:ph type="sldNum" sz="quarter" idx="5"/>
          </p:nvPr>
        </p:nvSpPr>
        <p:spPr/>
        <p:txBody>
          <a:bodyPr/>
          <a:lstStyle/>
          <a:p>
            <a:fld id="{8E796EDD-EAF4-4BA3-9049-FD660E27163B}" type="slidenum">
              <a:rPr lang="en-GB" smtClean="0"/>
              <a:t>3</a:t>
            </a:fld>
            <a:endParaRPr lang="en-GB"/>
          </a:p>
        </p:txBody>
      </p:sp>
    </p:spTree>
    <p:extLst>
      <p:ext uri="{BB962C8B-B14F-4D97-AF65-F5344CB8AC3E}">
        <p14:creationId xmlns:p14="http://schemas.microsoft.com/office/powerpoint/2010/main" val="1184681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- 2023 DG REFORM Eurobarometer</a:t>
            </a:r>
          </a:p>
        </p:txBody>
      </p:sp>
      <p:sp>
        <p:nvSpPr>
          <p:cNvPr id="4" name="Footer Placeholder 3"/>
          <p:cNvSpPr>
            <a:spLocks noGrp="1"/>
          </p:cNvSpPr>
          <p:nvPr>
            <p:ph type="ftr" sz="quarter" idx="4"/>
          </p:nvPr>
        </p:nvSpPr>
        <p:spPr/>
        <p:txBody>
          <a:bodyPr/>
          <a:lstStyle/>
          <a:p>
            <a:r>
              <a:rPr lang="en-GB"/>
              <a:t>1</a:t>
            </a:r>
          </a:p>
        </p:txBody>
      </p:sp>
      <p:sp>
        <p:nvSpPr>
          <p:cNvPr id="5" name="Slide Number Placeholder 4"/>
          <p:cNvSpPr>
            <a:spLocks noGrp="1"/>
          </p:cNvSpPr>
          <p:nvPr>
            <p:ph type="sldNum" sz="quarter" idx="5"/>
          </p:nvPr>
        </p:nvSpPr>
        <p:spPr/>
        <p:txBody>
          <a:bodyPr/>
          <a:lstStyle/>
          <a:p>
            <a:fld id="{8E796EDD-EAF4-4BA3-9049-FD660E27163B}" type="slidenum">
              <a:rPr lang="en-GB" smtClean="0"/>
              <a:t>4</a:t>
            </a:fld>
            <a:endParaRPr lang="en-GB"/>
          </a:p>
        </p:txBody>
      </p:sp>
    </p:spTree>
    <p:extLst>
      <p:ext uri="{BB962C8B-B14F-4D97-AF65-F5344CB8AC3E}">
        <p14:creationId xmlns:p14="http://schemas.microsoft.com/office/powerpoint/2010/main" val="29732955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a:t>- Clearly difficult for citizens to navigate the administration in their MS</a:t>
            </a:r>
          </a:p>
          <a:p>
            <a:r>
              <a:rPr lang="en-IE"/>
              <a:t>- Citizens don’t get the information they need or don’t understand it</a:t>
            </a:r>
          </a:p>
          <a:p>
            <a:r>
              <a:rPr lang="en-IE"/>
              <a:t>- </a:t>
            </a:r>
          </a:p>
        </p:txBody>
      </p:sp>
      <p:sp>
        <p:nvSpPr>
          <p:cNvPr id="4" name="Footer Placeholder 3"/>
          <p:cNvSpPr>
            <a:spLocks noGrp="1"/>
          </p:cNvSpPr>
          <p:nvPr>
            <p:ph type="ftr" sz="quarter" idx="4"/>
          </p:nvPr>
        </p:nvSpPr>
        <p:spPr/>
        <p:txBody>
          <a:bodyPr/>
          <a:lstStyle/>
          <a:p>
            <a:r>
              <a:rPr lang="en-GB"/>
              <a:t>1</a:t>
            </a:r>
          </a:p>
        </p:txBody>
      </p:sp>
      <p:sp>
        <p:nvSpPr>
          <p:cNvPr id="5" name="Slide Number Placeholder 4"/>
          <p:cNvSpPr>
            <a:spLocks noGrp="1"/>
          </p:cNvSpPr>
          <p:nvPr>
            <p:ph type="sldNum" sz="quarter" idx="5"/>
          </p:nvPr>
        </p:nvSpPr>
        <p:spPr/>
        <p:txBody>
          <a:bodyPr/>
          <a:lstStyle/>
          <a:p>
            <a:fld id="{8E796EDD-EAF4-4BA3-9049-FD660E27163B}" type="slidenum">
              <a:rPr lang="en-GB" smtClean="0"/>
              <a:t>5</a:t>
            </a:fld>
            <a:endParaRPr lang="en-GB"/>
          </a:p>
        </p:txBody>
      </p:sp>
    </p:spTree>
    <p:extLst>
      <p:ext uri="{BB962C8B-B14F-4D97-AF65-F5344CB8AC3E}">
        <p14:creationId xmlns:p14="http://schemas.microsoft.com/office/powerpoint/2010/main" val="32818156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Footer Placeholder 3"/>
          <p:cNvSpPr>
            <a:spLocks noGrp="1"/>
          </p:cNvSpPr>
          <p:nvPr>
            <p:ph type="ftr" sz="quarter" idx="4"/>
          </p:nvPr>
        </p:nvSpPr>
        <p:spPr/>
        <p:txBody>
          <a:bodyPr/>
          <a:lstStyle/>
          <a:p>
            <a:r>
              <a:rPr lang="en-GB"/>
              <a:t>1</a:t>
            </a:r>
          </a:p>
        </p:txBody>
      </p:sp>
      <p:sp>
        <p:nvSpPr>
          <p:cNvPr id="5" name="Slide Number Placeholder 4"/>
          <p:cNvSpPr>
            <a:spLocks noGrp="1"/>
          </p:cNvSpPr>
          <p:nvPr>
            <p:ph type="sldNum" sz="quarter" idx="5"/>
          </p:nvPr>
        </p:nvSpPr>
        <p:spPr/>
        <p:txBody>
          <a:bodyPr/>
          <a:lstStyle/>
          <a:p>
            <a:fld id="{8E796EDD-EAF4-4BA3-9049-FD660E27163B}" type="slidenum">
              <a:rPr lang="en-GB" smtClean="0"/>
              <a:t>6</a:t>
            </a:fld>
            <a:endParaRPr lang="en-GB"/>
          </a:p>
        </p:txBody>
      </p:sp>
    </p:spTree>
    <p:extLst>
      <p:ext uri="{BB962C8B-B14F-4D97-AF65-F5344CB8AC3E}">
        <p14:creationId xmlns:p14="http://schemas.microsoft.com/office/powerpoint/2010/main" val="41138012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a:t>- This is a bit of a different story, and I won’t delve into it here too much, but these results also make a clear case for public-private partnerships</a:t>
            </a:r>
          </a:p>
        </p:txBody>
      </p:sp>
      <p:sp>
        <p:nvSpPr>
          <p:cNvPr id="4" name="Footer Placeholder 3"/>
          <p:cNvSpPr>
            <a:spLocks noGrp="1"/>
          </p:cNvSpPr>
          <p:nvPr>
            <p:ph type="ftr" sz="quarter" idx="4"/>
          </p:nvPr>
        </p:nvSpPr>
        <p:spPr/>
        <p:txBody>
          <a:bodyPr/>
          <a:lstStyle/>
          <a:p>
            <a:r>
              <a:rPr lang="en-GB"/>
              <a:t>1</a:t>
            </a:r>
          </a:p>
        </p:txBody>
      </p:sp>
      <p:sp>
        <p:nvSpPr>
          <p:cNvPr id="5" name="Slide Number Placeholder 4"/>
          <p:cNvSpPr>
            <a:spLocks noGrp="1"/>
          </p:cNvSpPr>
          <p:nvPr>
            <p:ph type="sldNum" sz="quarter" idx="5"/>
          </p:nvPr>
        </p:nvSpPr>
        <p:spPr/>
        <p:txBody>
          <a:bodyPr/>
          <a:lstStyle/>
          <a:p>
            <a:fld id="{8E796EDD-EAF4-4BA3-9049-FD660E27163B}" type="slidenum">
              <a:rPr lang="en-GB" smtClean="0"/>
              <a:t>7</a:t>
            </a:fld>
            <a:endParaRPr lang="en-GB"/>
          </a:p>
        </p:txBody>
      </p:sp>
    </p:spTree>
    <p:extLst>
      <p:ext uri="{BB962C8B-B14F-4D97-AF65-F5344CB8AC3E}">
        <p14:creationId xmlns:p14="http://schemas.microsoft.com/office/powerpoint/2010/main" val="1170903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a:t>- Not only digital transformation but more of a paradigm change</a:t>
            </a:r>
          </a:p>
        </p:txBody>
      </p:sp>
      <p:sp>
        <p:nvSpPr>
          <p:cNvPr id="4" name="Footer Placeholder 3"/>
          <p:cNvSpPr>
            <a:spLocks noGrp="1"/>
          </p:cNvSpPr>
          <p:nvPr>
            <p:ph type="ftr" sz="quarter" idx="4"/>
          </p:nvPr>
        </p:nvSpPr>
        <p:spPr/>
        <p:txBody>
          <a:bodyPr/>
          <a:lstStyle/>
          <a:p>
            <a:r>
              <a:rPr lang="en-GB"/>
              <a:t>1</a:t>
            </a:r>
          </a:p>
        </p:txBody>
      </p:sp>
      <p:sp>
        <p:nvSpPr>
          <p:cNvPr id="5" name="Slide Number Placeholder 4"/>
          <p:cNvSpPr>
            <a:spLocks noGrp="1"/>
          </p:cNvSpPr>
          <p:nvPr>
            <p:ph type="sldNum" sz="quarter" idx="5"/>
          </p:nvPr>
        </p:nvSpPr>
        <p:spPr/>
        <p:txBody>
          <a:bodyPr/>
          <a:lstStyle/>
          <a:p>
            <a:fld id="{8E796EDD-EAF4-4BA3-9049-FD660E27163B}" type="slidenum">
              <a:rPr lang="en-GB" smtClean="0"/>
              <a:t>8</a:t>
            </a:fld>
            <a:endParaRPr lang="en-GB"/>
          </a:p>
        </p:txBody>
      </p:sp>
    </p:spTree>
    <p:extLst>
      <p:ext uri="{BB962C8B-B14F-4D97-AF65-F5344CB8AC3E}">
        <p14:creationId xmlns:p14="http://schemas.microsoft.com/office/powerpoint/2010/main" val="22552438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a:t>- Discuss later HOW proactive one wants (and should) be, probably varies per service</a:t>
            </a:r>
          </a:p>
          <a:p>
            <a:endParaRPr lang="en-IE"/>
          </a:p>
          <a:p>
            <a:r>
              <a:rPr lang="en-IE" b="1" err="1"/>
              <a:t>Egov</a:t>
            </a:r>
            <a:r>
              <a:rPr lang="en-IE" b="1"/>
              <a:t> benchmark definition</a:t>
            </a:r>
          </a:p>
          <a:p>
            <a:endParaRPr lang="en-IE" b="1"/>
          </a:p>
          <a:p>
            <a:r>
              <a:rPr lang="en-IE" b="1"/>
              <a:t>Tony Blair institute definition</a:t>
            </a:r>
          </a:p>
          <a:p>
            <a:r>
              <a:rPr lang="en-IE"/>
              <a:t>https://www.institute.global/insights/public-services/what-are-proactive-public-services-and-why-do-we-need-them</a:t>
            </a:r>
          </a:p>
        </p:txBody>
      </p:sp>
      <p:sp>
        <p:nvSpPr>
          <p:cNvPr id="4" name="Footer Placeholder 3"/>
          <p:cNvSpPr>
            <a:spLocks noGrp="1"/>
          </p:cNvSpPr>
          <p:nvPr>
            <p:ph type="ftr" sz="quarter" idx="4"/>
          </p:nvPr>
        </p:nvSpPr>
        <p:spPr/>
        <p:txBody>
          <a:bodyPr/>
          <a:lstStyle/>
          <a:p>
            <a:r>
              <a:rPr lang="en-GB"/>
              <a:t>1</a:t>
            </a:r>
          </a:p>
        </p:txBody>
      </p:sp>
      <p:sp>
        <p:nvSpPr>
          <p:cNvPr id="5" name="Slide Number Placeholder 4"/>
          <p:cNvSpPr>
            <a:spLocks noGrp="1"/>
          </p:cNvSpPr>
          <p:nvPr>
            <p:ph type="sldNum" sz="quarter" idx="5"/>
          </p:nvPr>
        </p:nvSpPr>
        <p:spPr/>
        <p:txBody>
          <a:bodyPr/>
          <a:lstStyle/>
          <a:p>
            <a:fld id="{8E796EDD-EAF4-4BA3-9049-FD660E27163B}" type="slidenum">
              <a:rPr lang="en-GB" smtClean="0"/>
              <a:t>10</a:t>
            </a:fld>
            <a:endParaRPr lang="en-GB"/>
          </a:p>
        </p:txBody>
      </p:sp>
    </p:spTree>
    <p:extLst>
      <p:ext uri="{BB962C8B-B14F-4D97-AF65-F5344CB8AC3E}">
        <p14:creationId xmlns:p14="http://schemas.microsoft.com/office/powerpoint/2010/main" val="5944896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2" name="Rectangle 1"/>
          <p:cNvSpPr/>
          <p:nvPr userDrawn="1"/>
        </p:nvSpPr>
        <p:spPr>
          <a:xfrm>
            <a:off x="0" y="0"/>
            <a:ext cx="12192000" cy="1078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5" name="Rectangle 4"/>
          <p:cNvSpPr/>
          <p:nvPr userDrawn="1"/>
        </p:nvSpPr>
        <p:spPr>
          <a:xfrm>
            <a:off x="0" y="1078173"/>
            <a:ext cx="12192000" cy="5779827"/>
          </a:xfrm>
          <a:prstGeom prst="rect">
            <a:avLst/>
          </a:prstGeom>
          <a:solidFill>
            <a:srgbClr val="035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solidFill>
                <a:schemeClr val="accent4"/>
              </a:solidFill>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88933" y="258042"/>
            <a:ext cx="1659793" cy="1152460"/>
          </a:xfrm>
          <a:prstGeom prst="rect">
            <a:avLst/>
          </a:prstGeom>
        </p:spPr>
      </p:pic>
      <p:sp>
        <p:nvSpPr>
          <p:cNvPr id="6" name="Title 1"/>
          <p:cNvSpPr>
            <a:spLocks noGrp="1"/>
          </p:cNvSpPr>
          <p:nvPr>
            <p:ph type="ctrTitle"/>
          </p:nvPr>
        </p:nvSpPr>
        <p:spPr>
          <a:xfrm>
            <a:off x="1071350" y="1992572"/>
            <a:ext cx="10065224" cy="2149523"/>
          </a:xfrm>
        </p:spPr>
        <p:txBody>
          <a:bodyPr wrap="none" anchor="t">
            <a:noAutofit/>
          </a:bodyPr>
          <a:lstStyle>
            <a:lvl1pPr algn="l">
              <a:defRPr sz="6000" b="0">
                <a:solidFill>
                  <a:schemeClr val="bg1"/>
                </a:solidFill>
              </a:defRPr>
            </a:lvl1pPr>
          </a:lstStyle>
          <a:p>
            <a:r>
              <a:rPr lang="en-US"/>
              <a:t>Click to edit Master title style</a:t>
            </a:r>
            <a:endParaRPr lang="en-GB"/>
          </a:p>
        </p:txBody>
      </p:sp>
      <p:cxnSp>
        <p:nvCxnSpPr>
          <p:cNvPr id="7" name="Straight Connector 6"/>
          <p:cNvCxnSpPr/>
          <p:nvPr userDrawn="1"/>
        </p:nvCxnSpPr>
        <p:spPr>
          <a:xfrm>
            <a:off x="838200" y="1978925"/>
            <a:ext cx="0" cy="4879075"/>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a:off x="5741158" y="6619164"/>
            <a:ext cx="707409" cy="240594"/>
          </a:xfrm>
          <a:prstGeom prst="rect">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17" name="Subtitle 2"/>
          <p:cNvSpPr>
            <a:spLocks noGrp="1"/>
          </p:cNvSpPr>
          <p:nvPr>
            <p:ph type="subTitle" idx="1"/>
          </p:nvPr>
        </p:nvSpPr>
        <p:spPr>
          <a:xfrm>
            <a:off x="1071351" y="4418049"/>
            <a:ext cx="10065224" cy="897754"/>
          </a:xfrm>
        </p:spPr>
        <p:txBody>
          <a:bodyPr>
            <a:noAutofit/>
          </a:bodyPr>
          <a:lstStyle>
            <a:lvl1pPr marL="0" indent="0" algn="l">
              <a:buNone/>
              <a:defRPr sz="2800" i="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19" name="Text Placeholder 18"/>
          <p:cNvSpPr>
            <a:spLocks noGrp="1"/>
          </p:cNvSpPr>
          <p:nvPr>
            <p:ph type="body" sz="quarter" idx="13"/>
          </p:nvPr>
        </p:nvSpPr>
        <p:spPr>
          <a:xfrm>
            <a:off x="6096000" y="5557903"/>
            <a:ext cx="5040313" cy="528998"/>
          </a:xfrm>
        </p:spPr>
        <p:txBody>
          <a:bodyPr>
            <a:noAutofit/>
          </a:bodyPr>
          <a:lstStyle>
            <a:lvl1pPr marL="0" indent="0" algn="r">
              <a:buFontTx/>
              <a:buNone/>
              <a:defRPr sz="2200" i="1">
                <a:solidFill>
                  <a:schemeClr val="bg1"/>
                </a:solidFill>
              </a:defRPr>
            </a:lvl1pPr>
          </a:lstStyle>
          <a:p>
            <a:pPr lvl="0"/>
            <a:r>
              <a:rPr lang="en-US"/>
              <a:t>Edit Master text styles</a:t>
            </a:r>
          </a:p>
        </p:txBody>
      </p:sp>
    </p:spTree>
    <p:extLst>
      <p:ext uri="{BB962C8B-B14F-4D97-AF65-F5344CB8AC3E}">
        <p14:creationId xmlns:p14="http://schemas.microsoft.com/office/powerpoint/2010/main" val="39921833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681163"/>
            <a:ext cx="5157787" cy="823912"/>
          </a:xfrm>
        </p:spPr>
        <p:txBody>
          <a:bodyPr wrap="square" anchor="b">
            <a:noAutofit/>
          </a:bodyPr>
          <a:lstStyle>
            <a:lvl1pPr marL="0" indent="0">
              <a:buNone/>
              <a:defRPr sz="2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097331"/>
          </a:xfrm>
        </p:spPr>
        <p:txBody>
          <a:bodyPr wrap="square">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a:noFill/>
        </p:spPr>
        <p:txBody>
          <a:bodyPr wrap="square" anchor="b">
            <a:noAutofit/>
          </a:bodyPr>
          <a:lstStyle>
            <a:lvl1pPr marL="0" indent="0">
              <a:buNone/>
              <a:defRPr sz="2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097331"/>
          </a:xfrm>
        </p:spPr>
        <p:txBody>
          <a:bodyPr wrap="square">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Slide Number Placeholder 8"/>
          <p:cNvSpPr>
            <a:spLocks noGrp="1"/>
          </p:cNvSpPr>
          <p:nvPr>
            <p:ph type="sldNum" sz="quarter" idx="12"/>
          </p:nvPr>
        </p:nvSpPr>
        <p:spPr/>
        <p:txBody>
          <a:bodyPr>
            <a:noAutofit/>
          </a:bodyPr>
          <a:lstStyle/>
          <a:p>
            <a:fld id="{F46C79FD-C571-418B-AB0F-5EE936C85276}" type="slidenum">
              <a:rPr lang="en-GB" smtClean="0"/>
              <a:t>‹#›</a:t>
            </a:fld>
            <a:endParaRPr lang="en-GB"/>
          </a:p>
        </p:txBody>
      </p:sp>
      <p:cxnSp>
        <p:nvCxnSpPr>
          <p:cNvPr id="12" name="Straight Connector 11"/>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3"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27426941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46C79FD-C571-418B-AB0F-5EE936C85276}" type="slidenum">
              <a:rPr lang="en-GB" smtClean="0"/>
              <a:t>‹#›</a:t>
            </a:fld>
            <a:endParaRPr lang="en-GB"/>
          </a:p>
        </p:txBody>
      </p:sp>
      <p:cxnSp>
        <p:nvCxnSpPr>
          <p:cNvPr id="8" name="Straight Connector 7"/>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14843015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5" name="Picture Placeholder 4"/>
          <p:cNvSpPr>
            <a:spLocks noGrp="1"/>
          </p:cNvSpPr>
          <p:nvPr>
            <p:ph type="pic" sz="quarter" idx="13"/>
          </p:nvPr>
        </p:nvSpPr>
        <p:spPr>
          <a:xfrm>
            <a:off x="-59635" y="-59635"/>
            <a:ext cx="6155635" cy="6983896"/>
          </a:xfrm>
          <a:solidFill>
            <a:schemeClr val="bg2"/>
          </a:solidFill>
          <a:ln w="28575">
            <a:solidFill>
              <a:schemeClr val="accent5"/>
            </a:solidFill>
          </a:ln>
        </p:spPr>
        <p:txBody>
          <a:bodyPr/>
          <a:lstStyle/>
          <a:p>
            <a:endParaRPr lang="en-GB"/>
          </a:p>
        </p:txBody>
      </p:sp>
      <p:sp>
        <p:nvSpPr>
          <p:cNvPr id="10" name="Rectangle 9"/>
          <p:cNvSpPr/>
          <p:nvPr userDrawn="1"/>
        </p:nvSpPr>
        <p:spPr>
          <a:xfrm>
            <a:off x="3214048" y="1992573"/>
            <a:ext cx="8550322" cy="36166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19447" y="743802"/>
            <a:ext cx="544923" cy="544923"/>
          </a:xfrm>
          <a:prstGeom prst="rect">
            <a:avLst/>
          </a:prstGeom>
        </p:spPr>
      </p:pic>
      <p:sp>
        <p:nvSpPr>
          <p:cNvPr id="3" name="Content Placeholder 2"/>
          <p:cNvSpPr>
            <a:spLocks noGrp="1"/>
          </p:cNvSpPr>
          <p:nvPr>
            <p:ph idx="1"/>
          </p:nvPr>
        </p:nvSpPr>
        <p:spPr>
          <a:xfrm>
            <a:off x="3538331" y="1992572"/>
            <a:ext cx="8226040" cy="3616657"/>
          </a:xfrm>
          <a:solidFill>
            <a:schemeClr val="bg1"/>
          </a:solidFill>
        </p:spPr>
        <p:txBody>
          <a:bodyPr lIns="360000" tIns="360000" rIns="360000" bIns="360000" anchor="ctr" anchorCtr="0">
            <a:noAutofit/>
          </a:bodyPr>
          <a:lstStyle>
            <a:lvl1pPr marL="0" indent="0">
              <a:buFontTx/>
              <a:buNone/>
              <a:defRPr i="1">
                <a:solidFill>
                  <a:schemeClr val="tx2"/>
                </a:solidFill>
              </a:defRPr>
            </a:lvl1pPr>
          </a:lstStyle>
          <a:p>
            <a:pPr lvl="0"/>
            <a:r>
              <a:rPr lang="en-US"/>
              <a:t>Edit Master text styles</a:t>
            </a:r>
          </a:p>
        </p:txBody>
      </p:sp>
    </p:spTree>
    <p:extLst>
      <p:ext uri="{BB962C8B-B14F-4D97-AF65-F5344CB8AC3E}">
        <p14:creationId xmlns:p14="http://schemas.microsoft.com/office/powerpoint/2010/main" val="17840629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icture and Content (half page)">
    <p:spTree>
      <p:nvGrpSpPr>
        <p:cNvPr id="1" name=""/>
        <p:cNvGrpSpPr/>
        <p:nvPr/>
      </p:nvGrpSpPr>
      <p:grpSpPr>
        <a:xfrm>
          <a:off x="0" y="0"/>
          <a:ext cx="0" cy="0"/>
          <a:chOff x="0" y="0"/>
          <a:chExt cx="0" cy="0"/>
        </a:xfrm>
      </p:grpSpPr>
      <p:sp>
        <p:nvSpPr>
          <p:cNvPr id="3" name="Content Placeholder 2"/>
          <p:cNvSpPr>
            <a:spLocks noGrp="1"/>
          </p:cNvSpPr>
          <p:nvPr>
            <p:ph idx="1"/>
          </p:nvPr>
        </p:nvSpPr>
        <p:spPr>
          <a:xfrm>
            <a:off x="6817056" y="1825625"/>
            <a:ext cx="4926841" cy="3769957"/>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2"/>
          </p:nvPr>
        </p:nvSpPr>
        <p:spPr/>
        <p:txBody>
          <a:bodyPr/>
          <a:lstStyle/>
          <a:p>
            <a:fld id="{F46C79FD-C571-418B-AB0F-5EE936C85276}" type="slidenum">
              <a:rPr lang="en-GB" smtClean="0"/>
              <a:t>‹#›</a:t>
            </a:fld>
            <a:endParaRPr lang="en-GB"/>
          </a:p>
        </p:txBody>
      </p:sp>
      <p:sp>
        <p:nvSpPr>
          <p:cNvPr id="10" name="Title Placeholder 1"/>
          <p:cNvSpPr>
            <a:spLocks noGrp="1"/>
          </p:cNvSpPr>
          <p:nvPr>
            <p:ph type="title"/>
          </p:nvPr>
        </p:nvSpPr>
        <p:spPr>
          <a:xfrm>
            <a:off x="6817056" y="482860"/>
            <a:ext cx="4669266" cy="782357"/>
          </a:xfrm>
          <a:prstGeom prst="rect">
            <a:avLst/>
          </a:prstGeom>
        </p:spPr>
        <p:txBody>
          <a:bodyPr vert="horz" lIns="91440" tIns="45720" rIns="91440" bIns="0" rtlCol="0" anchor="b" anchorCtr="0">
            <a:noAutofit/>
          </a:bodyPr>
          <a:lstStyle/>
          <a:p>
            <a:r>
              <a:rPr lang="en-US"/>
              <a:t>Click to edit Master title style</a:t>
            </a:r>
            <a:endParaRPr lang="en-GB"/>
          </a:p>
        </p:txBody>
      </p:sp>
      <p:sp>
        <p:nvSpPr>
          <p:cNvPr id="7" name="Picture Placeholder 4"/>
          <p:cNvSpPr>
            <a:spLocks noGrp="1"/>
          </p:cNvSpPr>
          <p:nvPr>
            <p:ph type="pic" sz="quarter" idx="13"/>
          </p:nvPr>
        </p:nvSpPr>
        <p:spPr>
          <a:xfrm>
            <a:off x="-46383" y="-46383"/>
            <a:ext cx="6142383" cy="6964017"/>
          </a:xfrm>
          <a:solidFill>
            <a:schemeClr val="bg2"/>
          </a:solidFill>
          <a:ln w="28575">
            <a:solidFill>
              <a:schemeClr val="accent5"/>
            </a:solidFill>
          </a:ln>
        </p:spPr>
        <p:txBody>
          <a:bodyPr/>
          <a:lstStyle/>
          <a:p>
            <a:endParaRPr lang="en-GB"/>
          </a:p>
        </p:txBody>
      </p:sp>
    </p:spTree>
    <p:extLst>
      <p:ext uri="{BB962C8B-B14F-4D97-AF65-F5344CB8AC3E}">
        <p14:creationId xmlns:p14="http://schemas.microsoft.com/office/powerpoint/2010/main" val="369203447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 images">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46C79FD-C571-418B-AB0F-5EE936C85276}" type="slidenum">
              <a:rPr lang="en-GB" smtClean="0"/>
              <a:t>‹#›</a:t>
            </a:fld>
            <a:endParaRPr lang="en-GB"/>
          </a:p>
        </p:txBody>
      </p:sp>
      <p:cxnSp>
        <p:nvCxnSpPr>
          <p:cNvPr id="8" name="Straight Connector 7"/>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a:p>
        </p:txBody>
      </p:sp>
      <p:sp>
        <p:nvSpPr>
          <p:cNvPr id="3" name="Picture Placeholder 2"/>
          <p:cNvSpPr>
            <a:spLocks noGrp="1"/>
          </p:cNvSpPr>
          <p:nvPr>
            <p:ph type="pic" sz="quarter" idx="13"/>
          </p:nvPr>
        </p:nvSpPr>
        <p:spPr>
          <a:xfrm>
            <a:off x="970722" y="2284667"/>
            <a:ext cx="3141663" cy="2090737"/>
          </a:xfrm>
          <a:solidFill>
            <a:schemeClr val="bg2"/>
          </a:solidFill>
        </p:spPr>
        <p:txBody>
          <a:bodyPr/>
          <a:lstStyle/>
          <a:p>
            <a:endParaRPr lang="en-GB"/>
          </a:p>
        </p:txBody>
      </p:sp>
      <p:sp>
        <p:nvSpPr>
          <p:cNvPr id="11" name="Picture Placeholder 2"/>
          <p:cNvSpPr>
            <a:spLocks noGrp="1"/>
          </p:cNvSpPr>
          <p:nvPr>
            <p:ph type="pic" sz="quarter" idx="14"/>
          </p:nvPr>
        </p:nvSpPr>
        <p:spPr>
          <a:xfrm>
            <a:off x="7901451" y="2284668"/>
            <a:ext cx="3141663" cy="2090737"/>
          </a:xfrm>
          <a:solidFill>
            <a:schemeClr val="bg2"/>
          </a:solidFill>
        </p:spPr>
        <p:txBody>
          <a:bodyPr/>
          <a:lstStyle/>
          <a:p>
            <a:endParaRPr lang="en-GB"/>
          </a:p>
        </p:txBody>
      </p:sp>
      <p:sp>
        <p:nvSpPr>
          <p:cNvPr id="12" name="Picture Placeholder 2"/>
          <p:cNvSpPr>
            <a:spLocks noGrp="1"/>
          </p:cNvSpPr>
          <p:nvPr>
            <p:ph type="pic" sz="quarter" idx="15"/>
          </p:nvPr>
        </p:nvSpPr>
        <p:spPr>
          <a:xfrm>
            <a:off x="4436086" y="2284667"/>
            <a:ext cx="3141663" cy="2090737"/>
          </a:xfrm>
          <a:solidFill>
            <a:schemeClr val="bg2"/>
          </a:solidFill>
        </p:spPr>
        <p:txBody>
          <a:bodyPr/>
          <a:lstStyle/>
          <a:p>
            <a:endParaRPr lang="en-GB"/>
          </a:p>
        </p:txBody>
      </p:sp>
      <p:sp>
        <p:nvSpPr>
          <p:cNvPr id="13" name="Text Placeholder 12"/>
          <p:cNvSpPr>
            <a:spLocks noGrp="1"/>
          </p:cNvSpPr>
          <p:nvPr>
            <p:ph type="body" sz="quarter" idx="16"/>
          </p:nvPr>
        </p:nvSpPr>
        <p:spPr>
          <a:xfrm>
            <a:off x="1206774" y="4038684"/>
            <a:ext cx="2669558" cy="1524235"/>
          </a:xfrm>
          <a:solidFill>
            <a:schemeClr val="bg1"/>
          </a:solidFill>
        </p:spPr>
        <p:txBody>
          <a:bodyPr tIns="90000"/>
          <a:lstStyle>
            <a:lvl1pPr marL="0" indent="0" algn="ctr">
              <a:buNone/>
              <a:defRPr sz="2000"/>
            </a:lvl1pPr>
          </a:lstStyle>
          <a:p>
            <a:pPr lvl="0"/>
            <a:r>
              <a:rPr lang="en-US"/>
              <a:t>Edit Master text styles</a:t>
            </a:r>
          </a:p>
        </p:txBody>
      </p:sp>
      <p:sp>
        <p:nvSpPr>
          <p:cNvPr id="15" name="Text Placeholder 12"/>
          <p:cNvSpPr>
            <a:spLocks noGrp="1"/>
          </p:cNvSpPr>
          <p:nvPr>
            <p:ph type="body" sz="quarter" idx="17"/>
          </p:nvPr>
        </p:nvSpPr>
        <p:spPr>
          <a:xfrm>
            <a:off x="4672139" y="4041944"/>
            <a:ext cx="2669558" cy="1524235"/>
          </a:xfrm>
          <a:solidFill>
            <a:schemeClr val="bg1"/>
          </a:solidFill>
        </p:spPr>
        <p:txBody>
          <a:bodyPr tIns="90000"/>
          <a:lstStyle>
            <a:lvl1pPr marL="0" indent="0" algn="ctr">
              <a:buNone/>
              <a:defRPr sz="2000"/>
            </a:lvl1pPr>
          </a:lstStyle>
          <a:p>
            <a:pPr lvl="0"/>
            <a:r>
              <a:rPr lang="en-US"/>
              <a:t>Edit Master text styles</a:t>
            </a:r>
          </a:p>
        </p:txBody>
      </p:sp>
      <p:sp>
        <p:nvSpPr>
          <p:cNvPr id="16" name="Text Placeholder 12"/>
          <p:cNvSpPr>
            <a:spLocks noGrp="1"/>
          </p:cNvSpPr>
          <p:nvPr>
            <p:ph type="body" sz="quarter" idx="18"/>
          </p:nvPr>
        </p:nvSpPr>
        <p:spPr>
          <a:xfrm>
            <a:off x="8137503" y="4037437"/>
            <a:ext cx="2669558" cy="1524235"/>
          </a:xfrm>
          <a:solidFill>
            <a:schemeClr val="bg1"/>
          </a:solidFill>
        </p:spPr>
        <p:txBody>
          <a:bodyPr tIns="90000"/>
          <a:lstStyle>
            <a:lvl1pPr marL="0" indent="0" algn="ctr">
              <a:buNone/>
              <a:defRPr sz="2000"/>
            </a:lvl1pPr>
          </a:lstStyle>
          <a:p>
            <a:pPr lvl="0"/>
            <a:r>
              <a:rPr lang="en-US"/>
              <a:t>Edit Master text styles</a:t>
            </a:r>
          </a:p>
        </p:txBody>
      </p:sp>
    </p:spTree>
    <p:extLst>
      <p:ext uri="{BB962C8B-B14F-4D97-AF65-F5344CB8AC3E}">
        <p14:creationId xmlns:p14="http://schemas.microsoft.com/office/powerpoint/2010/main" val="17801072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 images">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46C79FD-C571-418B-AB0F-5EE936C85276}" type="slidenum">
              <a:rPr lang="en-GB" smtClean="0"/>
              <a:t>‹#›</a:t>
            </a:fld>
            <a:endParaRPr lang="en-GB"/>
          </a:p>
        </p:txBody>
      </p:sp>
      <p:cxnSp>
        <p:nvCxnSpPr>
          <p:cNvPr id="8" name="Straight Connector 7"/>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a:p>
        </p:txBody>
      </p:sp>
      <p:sp>
        <p:nvSpPr>
          <p:cNvPr id="3" name="Picture Placeholder 2"/>
          <p:cNvSpPr>
            <a:spLocks noGrp="1"/>
          </p:cNvSpPr>
          <p:nvPr>
            <p:ph type="pic" sz="quarter" idx="13"/>
          </p:nvPr>
        </p:nvSpPr>
        <p:spPr>
          <a:xfrm>
            <a:off x="3713869" y="2159957"/>
            <a:ext cx="2461591" cy="1638158"/>
          </a:xfrm>
          <a:solidFill>
            <a:schemeClr val="bg2"/>
          </a:solidFill>
        </p:spPr>
        <p:txBody>
          <a:bodyPr/>
          <a:lstStyle/>
          <a:p>
            <a:endParaRPr lang="en-GB"/>
          </a:p>
        </p:txBody>
      </p:sp>
      <p:sp>
        <p:nvSpPr>
          <p:cNvPr id="11" name="Picture Placeholder 2"/>
          <p:cNvSpPr>
            <a:spLocks noGrp="1"/>
          </p:cNvSpPr>
          <p:nvPr>
            <p:ph type="pic" sz="quarter" idx="14"/>
          </p:nvPr>
        </p:nvSpPr>
        <p:spPr>
          <a:xfrm>
            <a:off x="3713868" y="3968881"/>
            <a:ext cx="2461591" cy="1638158"/>
          </a:xfrm>
          <a:solidFill>
            <a:schemeClr val="bg2"/>
          </a:solidFill>
        </p:spPr>
        <p:txBody>
          <a:bodyPr/>
          <a:lstStyle/>
          <a:p>
            <a:endParaRPr lang="en-GB"/>
          </a:p>
        </p:txBody>
      </p:sp>
      <p:sp>
        <p:nvSpPr>
          <p:cNvPr id="12" name="Picture Placeholder 2"/>
          <p:cNvSpPr>
            <a:spLocks noGrp="1"/>
          </p:cNvSpPr>
          <p:nvPr>
            <p:ph type="pic" sz="quarter" idx="15"/>
          </p:nvPr>
        </p:nvSpPr>
        <p:spPr>
          <a:xfrm>
            <a:off x="6324547" y="2159956"/>
            <a:ext cx="2461593" cy="1638159"/>
          </a:xfrm>
          <a:solidFill>
            <a:schemeClr val="bg2"/>
          </a:solidFill>
        </p:spPr>
        <p:txBody>
          <a:bodyPr/>
          <a:lstStyle/>
          <a:p>
            <a:endParaRPr lang="en-GB"/>
          </a:p>
        </p:txBody>
      </p:sp>
      <p:sp>
        <p:nvSpPr>
          <p:cNvPr id="13" name="Text Placeholder 12"/>
          <p:cNvSpPr>
            <a:spLocks noGrp="1"/>
          </p:cNvSpPr>
          <p:nvPr>
            <p:ph type="body" sz="quarter" idx="16"/>
          </p:nvPr>
        </p:nvSpPr>
        <p:spPr>
          <a:xfrm>
            <a:off x="8935227" y="3968880"/>
            <a:ext cx="2520000" cy="1638158"/>
          </a:xfrm>
          <a:noFill/>
        </p:spPr>
        <p:txBody>
          <a:bodyPr tIns="90000"/>
          <a:lstStyle>
            <a:lvl1pPr marL="0" indent="0" algn="l">
              <a:buNone/>
              <a:defRPr sz="2000"/>
            </a:lvl1pPr>
          </a:lstStyle>
          <a:p>
            <a:pPr lvl="0"/>
            <a:r>
              <a:rPr lang="en-US"/>
              <a:t>Edit Master text styles</a:t>
            </a:r>
          </a:p>
        </p:txBody>
      </p:sp>
      <p:sp>
        <p:nvSpPr>
          <p:cNvPr id="16" name="Text Placeholder 12"/>
          <p:cNvSpPr>
            <a:spLocks noGrp="1"/>
          </p:cNvSpPr>
          <p:nvPr>
            <p:ph type="body" sz="quarter" idx="18"/>
          </p:nvPr>
        </p:nvSpPr>
        <p:spPr>
          <a:xfrm>
            <a:off x="1033617" y="2159957"/>
            <a:ext cx="2520000" cy="1638159"/>
          </a:xfrm>
          <a:noFill/>
        </p:spPr>
        <p:txBody>
          <a:bodyPr tIns="90000"/>
          <a:lstStyle>
            <a:lvl1pPr marL="0" indent="0" algn="r">
              <a:buNone/>
              <a:defRPr sz="2000"/>
            </a:lvl1pPr>
          </a:lstStyle>
          <a:p>
            <a:pPr lvl="0"/>
            <a:r>
              <a:rPr lang="en-US"/>
              <a:t>Edit Master text styles</a:t>
            </a:r>
          </a:p>
        </p:txBody>
      </p:sp>
      <p:sp>
        <p:nvSpPr>
          <p:cNvPr id="14" name="Picture Placeholder 2"/>
          <p:cNvSpPr>
            <a:spLocks noGrp="1"/>
          </p:cNvSpPr>
          <p:nvPr>
            <p:ph type="pic" sz="quarter" idx="19"/>
          </p:nvPr>
        </p:nvSpPr>
        <p:spPr>
          <a:xfrm>
            <a:off x="6324549" y="3968880"/>
            <a:ext cx="2461591" cy="1638158"/>
          </a:xfrm>
          <a:solidFill>
            <a:schemeClr val="bg2"/>
          </a:solidFill>
        </p:spPr>
        <p:txBody>
          <a:bodyPr/>
          <a:lstStyle/>
          <a:p>
            <a:endParaRPr lang="en-GB"/>
          </a:p>
        </p:txBody>
      </p:sp>
      <p:sp>
        <p:nvSpPr>
          <p:cNvPr id="17" name="Text Placeholder 12"/>
          <p:cNvSpPr>
            <a:spLocks noGrp="1"/>
          </p:cNvSpPr>
          <p:nvPr>
            <p:ph type="body" sz="quarter" idx="20"/>
          </p:nvPr>
        </p:nvSpPr>
        <p:spPr>
          <a:xfrm>
            <a:off x="1033617" y="3968881"/>
            <a:ext cx="2520000" cy="1638158"/>
          </a:xfrm>
          <a:noFill/>
        </p:spPr>
        <p:txBody>
          <a:bodyPr tIns="90000"/>
          <a:lstStyle>
            <a:lvl1pPr marL="0" indent="0" algn="r">
              <a:buNone/>
              <a:defRPr sz="2000"/>
            </a:lvl1pPr>
          </a:lstStyle>
          <a:p>
            <a:pPr lvl="0"/>
            <a:r>
              <a:rPr lang="en-US"/>
              <a:t>Edit Master text styles</a:t>
            </a:r>
          </a:p>
        </p:txBody>
      </p:sp>
      <p:sp>
        <p:nvSpPr>
          <p:cNvPr id="18" name="Text Placeholder 12"/>
          <p:cNvSpPr>
            <a:spLocks noGrp="1"/>
          </p:cNvSpPr>
          <p:nvPr>
            <p:ph type="body" sz="quarter" idx="21"/>
          </p:nvPr>
        </p:nvSpPr>
        <p:spPr>
          <a:xfrm>
            <a:off x="8966322" y="2159956"/>
            <a:ext cx="2520000" cy="1638159"/>
          </a:xfrm>
          <a:noFill/>
        </p:spPr>
        <p:txBody>
          <a:bodyPr tIns="90000"/>
          <a:lstStyle>
            <a:lvl1pPr marL="0" indent="0" algn="l">
              <a:buNone/>
              <a:defRPr sz="2000"/>
            </a:lvl1pPr>
          </a:lstStyle>
          <a:p>
            <a:pPr lvl="0"/>
            <a:r>
              <a:rPr lang="en-US"/>
              <a:t>Edit Master text styles</a:t>
            </a:r>
          </a:p>
        </p:txBody>
      </p:sp>
    </p:spTree>
    <p:extLst>
      <p:ext uri="{BB962C8B-B14F-4D97-AF65-F5344CB8AC3E}">
        <p14:creationId xmlns:p14="http://schemas.microsoft.com/office/powerpoint/2010/main" val="36385566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Picture Placeholder 2"/>
          <p:cNvSpPr>
            <a:spLocks noGrp="1"/>
          </p:cNvSpPr>
          <p:nvPr>
            <p:ph type="pic" sz="quarter" idx="13"/>
          </p:nvPr>
        </p:nvSpPr>
        <p:spPr>
          <a:xfrm>
            <a:off x="0" y="0"/>
            <a:ext cx="12192000" cy="3429000"/>
          </a:xfrm>
          <a:solidFill>
            <a:schemeClr val="bg2"/>
          </a:solidFill>
        </p:spPr>
        <p:txBody>
          <a:bodyPr/>
          <a:lstStyle/>
          <a:p>
            <a:endParaRPr lang="en-GB"/>
          </a:p>
        </p:txBody>
      </p:sp>
      <p:sp>
        <p:nvSpPr>
          <p:cNvPr id="2" name="Title 1"/>
          <p:cNvSpPr>
            <a:spLocks noGrp="1"/>
          </p:cNvSpPr>
          <p:nvPr>
            <p:ph type="title"/>
          </p:nvPr>
        </p:nvSpPr>
        <p:spPr>
          <a:xfrm>
            <a:off x="838200" y="2646643"/>
            <a:ext cx="10515600" cy="782357"/>
          </a:xfrm>
          <a:solidFill>
            <a:schemeClr val="bg1"/>
          </a:solidFill>
        </p:spPr>
        <p:txBody>
          <a:bodyPr/>
          <a:lstStyle/>
          <a:p>
            <a:r>
              <a:rPr lang="en-US"/>
              <a:t>Click to edit Master title style</a:t>
            </a:r>
            <a:endParaRPr lang="en-GB"/>
          </a:p>
        </p:txBody>
      </p:sp>
      <p:sp>
        <p:nvSpPr>
          <p:cNvPr id="3" name="Slide Number Placeholder 2"/>
          <p:cNvSpPr>
            <a:spLocks noGrp="1"/>
          </p:cNvSpPr>
          <p:nvPr>
            <p:ph type="sldNum" sz="quarter" idx="10"/>
          </p:nvPr>
        </p:nvSpPr>
        <p:spPr/>
        <p:txBody>
          <a:bodyPr/>
          <a:lstStyle/>
          <a:p>
            <a:fld id="{F46C79FD-C571-418B-AB0F-5EE936C85276}" type="slidenum">
              <a:rPr lang="en-GB" smtClean="0"/>
              <a:pPr/>
              <a:t>‹#›</a:t>
            </a:fld>
            <a:endParaRPr lang="en-GB"/>
          </a:p>
        </p:txBody>
      </p:sp>
      <p:sp>
        <p:nvSpPr>
          <p:cNvPr id="6" name="Text Placeholder 5"/>
          <p:cNvSpPr>
            <a:spLocks noGrp="1"/>
          </p:cNvSpPr>
          <p:nvPr>
            <p:ph type="body" sz="quarter" idx="14"/>
          </p:nvPr>
        </p:nvSpPr>
        <p:spPr>
          <a:xfrm>
            <a:off x="838200" y="3630613"/>
            <a:ext cx="10515600" cy="2035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13677460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46C79FD-C571-418B-AB0F-5EE936C85276}" type="slidenum">
              <a:rPr lang="en-GB" smtClean="0"/>
              <a:t>‹#›</a:t>
            </a:fld>
            <a:endParaRPr lang="en-GB"/>
          </a:p>
        </p:txBody>
      </p:sp>
    </p:spTree>
    <p:extLst>
      <p:ext uri="{BB962C8B-B14F-4D97-AF65-F5344CB8AC3E}">
        <p14:creationId xmlns:p14="http://schemas.microsoft.com/office/powerpoint/2010/main" val="24141180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50288"/>
            <a:ext cx="12192000" cy="5018345"/>
          </a:xfrm>
          <a:prstGeom prst="rect">
            <a:avLst/>
          </a:prstGeom>
        </p:spPr>
      </p:pic>
      <p:sp>
        <p:nvSpPr>
          <p:cNvPr id="4" name="Slide Number Placeholder 3"/>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2" name="Rectangle 1"/>
          <p:cNvSpPr/>
          <p:nvPr userDrawn="1"/>
        </p:nvSpPr>
        <p:spPr>
          <a:xfrm>
            <a:off x="0" y="0"/>
            <a:ext cx="12192000" cy="1078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5" name="Rectangle 4"/>
          <p:cNvSpPr/>
          <p:nvPr userDrawn="1"/>
        </p:nvSpPr>
        <p:spPr>
          <a:xfrm>
            <a:off x="0" y="1078174"/>
            <a:ext cx="12192000" cy="2890800"/>
          </a:xfrm>
          <a:prstGeom prst="rect">
            <a:avLst/>
          </a:prstGeom>
          <a:solidFill>
            <a:srgbClr val="035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solidFill>
                <a:schemeClr val="accent4"/>
              </a:solidFill>
            </a:endParaRPr>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388933" y="258042"/>
            <a:ext cx="1659793" cy="1152460"/>
          </a:xfrm>
          <a:prstGeom prst="rect">
            <a:avLst/>
          </a:prstGeom>
        </p:spPr>
      </p:pic>
      <p:sp>
        <p:nvSpPr>
          <p:cNvPr id="6" name="Title 1"/>
          <p:cNvSpPr>
            <a:spLocks noGrp="1"/>
          </p:cNvSpPr>
          <p:nvPr>
            <p:ph type="ctrTitle"/>
          </p:nvPr>
        </p:nvSpPr>
        <p:spPr>
          <a:xfrm>
            <a:off x="1071350" y="1992572"/>
            <a:ext cx="10065224" cy="872647"/>
          </a:xfrm>
        </p:spPr>
        <p:txBody>
          <a:bodyPr anchor="t">
            <a:normAutofit/>
          </a:bodyPr>
          <a:lstStyle>
            <a:lvl1pPr algn="l">
              <a:defRPr sz="6000" b="0">
                <a:solidFill>
                  <a:schemeClr val="bg1"/>
                </a:solidFill>
              </a:defRPr>
            </a:lvl1pPr>
          </a:lstStyle>
          <a:p>
            <a:r>
              <a:rPr lang="en-US"/>
              <a:t>Click to edit Master title style</a:t>
            </a:r>
            <a:endParaRPr lang="en-GB"/>
          </a:p>
        </p:txBody>
      </p:sp>
      <p:cxnSp>
        <p:nvCxnSpPr>
          <p:cNvPr id="7" name="Straight Connector 6"/>
          <p:cNvCxnSpPr/>
          <p:nvPr userDrawn="1"/>
        </p:nvCxnSpPr>
        <p:spPr>
          <a:xfrm>
            <a:off x="838200" y="1978925"/>
            <a:ext cx="0" cy="4879075"/>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a:off x="5741158" y="6619164"/>
            <a:ext cx="707409" cy="240594"/>
          </a:xfrm>
          <a:prstGeom prst="rect">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17" name="Subtitle 2"/>
          <p:cNvSpPr>
            <a:spLocks noGrp="1"/>
          </p:cNvSpPr>
          <p:nvPr>
            <p:ph type="subTitle" idx="1"/>
          </p:nvPr>
        </p:nvSpPr>
        <p:spPr>
          <a:xfrm>
            <a:off x="1071351" y="3067468"/>
            <a:ext cx="10065224" cy="897754"/>
          </a:xfrm>
        </p:spPr>
        <p:txBody>
          <a:bodyPr>
            <a:noAutofit/>
          </a:bodyPr>
          <a:lstStyle>
            <a:lvl1pPr marL="0" indent="0" algn="l">
              <a:buNone/>
              <a:defRPr sz="2800" i="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19" name="Text Placeholder 18"/>
          <p:cNvSpPr>
            <a:spLocks noGrp="1"/>
          </p:cNvSpPr>
          <p:nvPr>
            <p:ph type="body" sz="quarter" idx="13"/>
          </p:nvPr>
        </p:nvSpPr>
        <p:spPr>
          <a:xfrm>
            <a:off x="6096000" y="5783535"/>
            <a:ext cx="5040313" cy="528998"/>
          </a:xfrm>
        </p:spPr>
        <p:txBody>
          <a:bodyPr anchor="b" anchorCtr="0">
            <a:noAutofit/>
          </a:bodyPr>
          <a:lstStyle>
            <a:lvl1pPr marL="0" indent="0" algn="r">
              <a:buFontTx/>
              <a:buNone/>
              <a:defRPr sz="2200" i="1">
                <a:solidFill>
                  <a:schemeClr val="bg1"/>
                </a:solidFill>
              </a:defRPr>
            </a:lvl1pPr>
          </a:lstStyle>
          <a:p>
            <a:pPr lvl="0"/>
            <a:r>
              <a:rPr lang="en-US"/>
              <a:t>Edit Master text styles</a:t>
            </a:r>
          </a:p>
        </p:txBody>
      </p:sp>
    </p:spTree>
    <p:extLst>
      <p:ext uri="{BB962C8B-B14F-4D97-AF65-F5344CB8AC3E}">
        <p14:creationId xmlns:p14="http://schemas.microsoft.com/office/powerpoint/2010/main" val="106998582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802219"/>
            <a:ext cx="12192000" cy="6059194"/>
          </a:xfrm>
          <a:prstGeom prst="rect">
            <a:avLst/>
          </a:prstGeom>
        </p:spPr>
      </p:pic>
      <p:sp>
        <p:nvSpPr>
          <p:cNvPr id="14" name="Rectangle 13"/>
          <p:cNvSpPr/>
          <p:nvPr userDrawn="1"/>
        </p:nvSpPr>
        <p:spPr>
          <a:xfrm>
            <a:off x="5289" y="1078173"/>
            <a:ext cx="12197346" cy="5783239"/>
          </a:xfrm>
          <a:prstGeom prst="rect">
            <a:avLst/>
          </a:prstGeom>
          <a:solidFill>
            <a:srgbClr val="024EA2">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solidFill>
                <a:schemeClr val="accent4"/>
              </a:solidFill>
            </a:endParaRPr>
          </a:p>
        </p:txBody>
      </p:sp>
      <p:sp>
        <p:nvSpPr>
          <p:cNvPr id="2" name="Rectangle 1"/>
          <p:cNvSpPr/>
          <p:nvPr userDrawn="1"/>
        </p:nvSpPr>
        <p:spPr>
          <a:xfrm>
            <a:off x="0" y="0"/>
            <a:ext cx="12192000" cy="1078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6" name="Title 1"/>
          <p:cNvSpPr>
            <a:spLocks noGrp="1"/>
          </p:cNvSpPr>
          <p:nvPr>
            <p:ph type="ctrTitle"/>
          </p:nvPr>
        </p:nvSpPr>
        <p:spPr>
          <a:xfrm>
            <a:off x="1071350" y="1992572"/>
            <a:ext cx="10065224" cy="2149523"/>
          </a:xfrm>
        </p:spPr>
        <p:txBody>
          <a:bodyPr wrap="none" anchor="t">
            <a:noAutofit/>
          </a:bodyPr>
          <a:lstStyle>
            <a:lvl1pPr algn="l">
              <a:defRPr sz="6000" b="0">
                <a:solidFill>
                  <a:schemeClr val="bg1"/>
                </a:solidFill>
              </a:defRPr>
            </a:lvl1pPr>
          </a:lstStyle>
          <a:p>
            <a:r>
              <a:rPr lang="en-US"/>
              <a:t>Click to edit Master title style</a:t>
            </a:r>
            <a:endParaRPr lang="en-GB"/>
          </a:p>
        </p:txBody>
      </p:sp>
      <p:cxnSp>
        <p:nvCxnSpPr>
          <p:cNvPr id="7" name="Straight Connector 6"/>
          <p:cNvCxnSpPr/>
          <p:nvPr userDrawn="1"/>
        </p:nvCxnSpPr>
        <p:spPr>
          <a:xfrm>
            <a:off x="838200" y="1978925"/>
            <a:ext cx="0" cy="4879075"/>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a:off x="5741158" y="6619164"/>
            <a:ext cx="707409" cy="240594"/>
          </a:xfrm>
          <a:prstGeom prst="rect">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12" name="Subtitle 2"/>
          <p:cNvSpPr>
            <a:spLocks noGrp="1"/>
          </p:cNvSpPr>
          <p:nvPr>
            <p:ph type="subTitle" idx="1"/>
          </p:nvPr>
        </p:nvSpPr>
        <p:spPr>
          <a:xfrm>
            <a:off x="1071351" y="4418049"/>
            <a:ext cx="10065224" cy="897754"/>
          </a:xfrm>
        </p:spPr>
        <p:txBody>
          <a:bodyPr wrap="none">
            <a:noAutofit/>
          </a:bodyPr>
          <a:lstStyle>
            <a:lvl1pPr marL="0" indent="0" algn="l">
              <a:buNone/>
              <a:defRPr sz="2800" i="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388933" y="258042"/>
            <a:ext cx="1659793" cy="1152460"/>
          </a:xfrm>
          <a:prstGeom prst="rect">
            <a:avLst/>
          </a:prstGeom>
        </p:spPr>
      </p:pic>
      <p:sp>
        <p:nvSpPr>
          <p:cNvPr id="16" name="Text Placeholder 18"/>
          <p:cNvSpPr>
            <a:spLocks noGrp="1"/>
          </p:cNvSpPr>
          <p:nvPr>
            <p:ph type="body" sz="quarter" idx="13"/>
          </p:nvPr>
        </p:nvSpPr>
        <p:spPr>
          <a:xfrm>
            <a:off x="6096000" y="5557903"/>
            <a:ext cx="5040313" cy="528998"/>
          </a:xfrm>
        </p:spPr>
        <p:txBody>
          <a:bodyPr wrap="none">
            <a:noAutofit/>
          </a:bodyPr>
          <a:lstStyle>
            <a:lvl1pPr marL="0" indent="0" algn="r">
              <a:buFontTx/>
              <a:buNone/>
              <a:defRPr sz="2200" i="1">
                <a:solidFill>
                  <a:schemeClr val="bg1"/>
                </a:solidFill>
              </a:defRPr>
            </a:lvl1pPr>
          </a:lstStyle>
          <a:p>
            <a:pPr lvl="0"/>
            <a:r>
              <a:rPr lang="en-US"/>
              <a:t>Edit Master text styles</a:t>
            </a:r>
          </a:p>
        </p:txBody>
      </p:sp>
    </p:spTree>
    <p:extLst>
      <p:ext uri="{BB962C8B-B14F-4D97-AF65-F5344CB8AC3E}">
        <p14:creationId xmlns:p14="http://schemas.microsoft.com/office/powerpoint/2010/main" val="182442872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Chapter Slide">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rgbClr val="035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2" name="Title 1"/>
          <p:cNvSpPr>
            <a:spLocks noGrp="1"/>
          </p:cNvSpPr>
          <p:nvPr>
            <p:ph type="ctrTitle"/>
          </p:nvPr>
        </p:nvSpPr>
        <p:spPr>
          <a:xfrm>
            <a:off x="1070189" y="1122363"/>
            <a:ext cx="10676038" cy="2387600"/>
          </a:xfrm>
        </p:spPr>
        <p:txBody>
          <a:bodyPr anchor="b">
            <a:noAutofit/>
          </a:bodyPr>
          <a:lstStyle>
            <a:lvl1pPr algn="l">
              <a:defRPr sz="6000">
                <a:solidFill>
                  <a:schemeClr val="accent5"/>
                </a:solidFill>
              </a:defRPr>
            </a:lvl1pPr>
          </a:lstStyle>
          <a:p>
            <a:r>
              <a:rPr lang="en-US"/>
              <a:t>Click to edit Master title style</a:t>
            </a:r>
            <a:endParaRPr lang="en-GB"/>
          </a:p>
        </p:txBody>
      </p:sp>
      <p:sp>
        <p:nvSpPr>
          <p:cNvPr id="3" name="Subtitle 2"/>
          <p:cNvSpPr>
            <a:spLocks noGrp="1"/>
          </p:cNvSpPr>
          <p:nvPr>
            <p:ph type="subTitle" idx="1"/>
          </p:nvPr>
        </p:nvSpPr>
        <p:spPr>
          <a:xfrm>
            <a:off x="1070189" y="3602038"/>
            <a:ext cx="10676038" cy="1655762"/>
          </a:xfrm>
        </p:spPr>
        <p:txBody>
          <a:bodyPr>
            <a:no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6" name="Slide Number Placeholder 5"/>
          <p:cNvSpPr>
            <a:spLocks noGrp="1"/>
          </p:cNvSpPr>
          <p:nvPr>
            <p:ph type="sldNum" sz="quarter" idx="12"/>
          </p:nvPr>
        </p:nvSpPr>
        <p:spPr/>
        <p:txBody>
          <a:bodyPr>
            <a:noAutofit/>
          </a:bodyPr>
          <a:lstStyle>
            <a:lvl1pPr>
              <a:defRPr>
                <a:solidFill>
                  <a:schemeClr val="bg1"/>
                </a:solidFill>
              </a:defRPr>
            </a:lvl1pPr>
          </a:lstStyle>
          <a:p>
            <a:fld id="{F46C79FD-C571-418B-AB0F-5EE936C85276}" type="slidenum">
              <a:rPr lang="en-GB" smtClean="0"/>
              <a:pPr/>
              <a:t>‹#›</a:t>
            </a:fld>
            <a:endParaRPr lang="en-GB"/>
          </a:p>
        </p:txBody>
      </p:sp>
      <p:cxnSp>
        <p:nvCxnSpPr>
          <p:cNvPr id="7" name="Straight Connector 6"/>
          <p:cNvCxnSpPr/>
          <p:nvPr userDrawn="1"/>
        </p:nvCxnSpPr>
        <p:spPr>
          <a:xfrm>
            <a:off x="838200" y="0"/>
            <a:ext cx="0" cy="3295934"/>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27715" y="6045257"/>
            <a:ext cx="1718512" cy="451153"/>
          </a:xfrm>
          <a:prstGeom prst="rect">
            <a:avLst/>
          </a:prstGeom>
        </p:spPr>
      </p:pic>
    </p:spTree>
    <p:extLst>
      <p:ext uri="{BB962C8B-B14F-4D97-AF65-F5344CB8AC3E}">
        <p14:creationId xmlns:p14="http://schemas.microsoft.com/office/powerpoint/2010/main" val="37886990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hapter Slide (2)">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33852" y="6045865"/>
            <a:ext cx="1716200" cy="450546"/>
          </a:xfrm>
          <a:prstGeom prst="rect">
            <a:avLst/>
          </a:prstGeom>
        </p:spPr>
      </p:pic>
      <p:sp>
        <p:nvSpPr>
          <p:cNvPr id="11" name="Title 1"/>
          <p:cNvSpPr>
            <a:spLocks noGrp="1"/>
          </p:cNvSpPr>
          <p:nvPr>
            <p:ph type="ctrTitle"/>
          </p:nvPr>
        </p:nvSpPr>
        <p:spPr>
          <a:xfrm>
            <a:off x="1077013" y="1122363"/>
            <a:ext cx="10156297" cy="2387600"/>
          </a:xfrm>
        </p:spPr>
        <p:txBody>
          <a:bodyPr anchor="b">
            <a:noAutofit/>
          </a:bodyPr>
          <a:lstStyle>
            <a:lvl1pPr algn="l">
              <a:defRPr sz="6000">
                <a:solidFill>
                  <a:schemeClr val="tx2"/>
                </a:solidFill>
              </a:defRPr>
            </a:lvl1pPr>
          </a:lstStyle>
          <a:p>
            <a:r>
              <a:rPr lang="en-US"/>
              <a:t>Click to edit Master title style</a:t>
            </a:r>
            <a:endParaRPr lang="en-GB"/>
          </a:p>
        </p:txBody>
      </p:sp>
      <p:cxnSp>
        <p:nvCxnSpPr>
          <p:cNvPr id="13" name="Straight Connector 12"/>
          <p:cNvCxnSpPr/>
          <p:nvPr userDrawn="1"/>
        </p:nvCxnSpPr>
        <p:spPr>
          <a:xfrm>
            <a:off x="838200" y="0"/>
            <a:ext cx="0" cy="3295934"/>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Subtitle 2"/>
          <p:cNvSpPr>
            <a:spLocks noGrp="1"/>
          </p:cNvSpPr>
          <p:nvPr>
            <p:ph type="subTitle" idx="1"/>
          </p:nvPr>
        </p:nvSpPr>
        <p:spPr>
          <a:xfrm>
            <a:off x="1070189" y="3602038"/>
            <a:ext cx="10156297" cy="1655762"/>
          </a:xfrm>
        </p:spPr>
        <p:txBody>
          <a:bodyPr>
            <a:no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9325099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199" y="1825625"/>
            <a:ext cx="10905699" cy="3881904"/>
          </a:xfrm>
        </p:spPr>
        <p:txBody>
          <a:bodyPr>
            <a:noAutofit/>
          </a:bodyPr>
          <a:lstStyle>
            <a:lvl1pPr>
              <a:lnSpc>
                <a:spcPct val="100000"/>
              </a:lnSpc>
              <a:spcBef>
                <a:spcPts val="0"/>
              </a:spcBef>
              <a:spcAft>
                <a:spcPts val="1800"/>
              </a:spcAft>
              <a:defRPr/>
            </a:lvl1pPr>
            <a:lvl2pPr>
              <a:lnSpc>
                <a:spcPct val="100000"/>
              </a:lnSpc>
              <a:spcAft>
                <a:spcPts val="1800"/>
              </a:spcAft>
              <a:defRPr/>
            </a:lvl2pPr>
            <a:lvl3pPr>
              <a:lnSpc>
                <a:spcPct val="100000"/>
              </a:lnSpc>
              <a:spcAft>
                <a:spcPts val="1800"/>
              </a:spcAft>
              <a:defRPr/>
            </a:lvl3pPr>
            <a:lvl4pPr>
              <a:lnSpc>
                <a:spcPct val="100000"/>
              </a:lnSpc>
              <a:spcAft>
                <a:spcPts val="1800"/>
              </a:spcAft>
              <a:defRPr/>
            </a:lvl4pPr>
            <a:lvl5pPr>
              <a:lnSpc>
                <a:spcPct val="100000"/>
              </a:lnSpc>
              <a:spcAft>
                <a:spcPts val="180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cxnSp>
        <p:nvCxnSpPr>
          <p:cNvPr id="7" name="Straight Connector 6"/>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30423415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and Objec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198" y="1825625"/>
            <a:ext cx="5328000" cy="3906435"/>
          </a:xfrm>
        </p:spPr>
        <p:txBody>
          <a:bodyPr>
            <a:noAutofit/>
          </a:bodyPr>
          <a:lstStyle>
            <a:lvl1pPr>
              <a:spcAft>
                <a:spcPts val="1800"/>
              </a:spcAft>
              <a:defRPr/>
            </a:lvl1pPr>
            <a:lvl2pPr>
              <a:spcAft>
                <a:spcPts val="1800"/>
              </a:spcAft>
              <a:defRPr/>
            </a:lvl2pPr>
            <a:lvl3pPr>
              <a:spcAft>
                <a:spcPts val="1800"/>
              </a:spcAft>
              <a:defRPr/>
            </a:lvl3pPr>
            <a:lvl4pPr>
              <a:spcAft>
                <a:spcPts val="1800"/>
              </a:spcAft>
              <a:defRPr/>
            </a:lvl4pPr>
            <a:lvl5pPr>
              <a:spcAft>
                <a:spcPts val="180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402250" y="1825625"/>
            <a:ext cx="5328000" cy="3906435"/>
          </a:xfrm>
          <a:noFill/>
        </p:spPr>
        <p:txBody>
          <a:bodyPr>
            <a:noAutofit/>
          </a:bodyPr>
          <a:lstStyle>
            <a:lvl1pPr marL="0" indent="0">
              <a:buNone/>
              <a:defRPr/>
            </a:lvl1pPr>
          </a:lstStyle>
          <a:p>
            <a:pPr lvl="0"/>
            <a:endParaRPr lang="en-GB"/>
          </a:p>
        </p:txBody>
      </p:sp>
      <p:sp>
        <p:nvSpPr>
          <p:cNvPr id="7" name="Slide Number Placeholder 6"/>
          <p:cNvSpPr>
            <a:spLocks noGrp="1"/>
          </p:cNvSpPr>
          <p:nvPr>
            <p:ph type="sldNum" sz="quarter" idx="12"/>
          </p:nvPr>
        </p:nvSpPr>
        <p:spPr/>
        <p:txBody>
          <a:bodyPr>
            <a:noAutofit/>
          </a:bodyPr>
          <a:lstStyle/>
          <a:p>
            <a:fld id="{F46C79FD-C571-418B-AB0F-5EE936C85276}" type="slidenum">
              <a:rPr lang="en-GB" smtClean="0"/>
              <a:t>‹#›</a:t>
            </a:fld>
            <a:endParaRPr lang="en-GB"/>
          </a:p>
        </p:txBody>
      </p:sp>
      <p:cxnSp>
        <p:nvCxnSpPr>
          <p:cNvPr id="9" name="Straight Connector 8"/>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0"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28038392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198" y="1825625"/>
            <a:ext cx="5328000" cy="3906435"/>
          </a:xfrm>
        </p:spPr>
        <p:txBody>
          <a:bodyPr>
            <a:noAutofit/>
          </a:bodyPr>
          <a:lstStyle>
            <a:lvl3pPr>
              <a:spcBef>
                <a:spcPts val="0"/>
              </a:spcBef>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402250" y="1825625"/>
            <a:ext cx="5328000" cy="3906435"/>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p:cNvSpPr>
            <a:spLocks noGrp="1"/>
          </p:cNvSpPr>
          <p:nvPr>
            <p:ph type="sldNum" sz="quarter" idx="12"/>
          </p:nvPr>
        </p:nvSpPr>
        <p:spPr/>
        <p:txBody>
          <a:bodyPr/>
          <a:lstStyle/>
          <a:p>
            <a:fld id="{F46C79FD-C571-418B-AB0F-5EE936C85276}" type="slidenum">
              <a:rPr lang="en-GB" smtClean="0"/>
              <a:t>‹#›</a:t>
            </a:fld>
            <a:endParaRPr lang="en-GB"/>
          </a:p>
        </p:txBody>
      </p:sp>
      <p:cxnSp>
        <p:nvCxnSpPr>
          <p:cNvPr id="10" name="Straight Connector 9"/>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12467745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198" y="1825626"/>
            <a:ext cx="3358489" cy="3763134"/>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9" name="Content Placeholder 2"/>
          <p:cNvSpPr>
            <a:spLocks noGrp="1"/>
          </p:cNvSpPr>
          <p:nvPr>
            <p:ph sz="half" idx="13"/>
          </p:nvPr>
        </p:nvSpPr>
        <p:spPr>
          <a:xfrm>
            <a:off x="4604979" y="1825625"/>
            <a:ext cx="3358489" cy="3763134"/>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2"/>
          <p:cNvSpPr>
            <a:spLocks noGrp="1"/>
          </p:cNvSpPr>
          <p:nvPr>
            <p:ph sz="half" idx="14"/>
          </p:nvPr>
        </p:nvSpPr>
        <p:spPr>
          <a:xfrm>
            <a:off x="8371761" y="1825625"/>
            <a:ext cx="3358489" cy="3763134"/>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12" name="Straight Connector 11"/>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3"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22071010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3881904"/>
          </a:xfrm>
          <a:prstGeom prst="rect">
            <a:avLst/>
          </a:prstGeom>
        </p:spPr>
        <p:txBody>
          <a:bodyPr vert="horz" lIns="91440" tIns="45720" rIns="91440" bIns="4572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4"/>
          </p:nvPr>
        </p:nvSpPr>
        <p:spPr>
          <a:xfrm>
            <a:off x="838200" y="6131286"/>
            <a:ext cx="2743200" cy="365125"/>
          </a:xfrm>
          <a:prstGeom prst="rect">
            <a:avLst/>
          </a:prstGeom>
        </p:spPr>
        <p:txBody>
          <a:bodyPr vert="horz" lIns="91440" tIns="45720" rIns="91440" bIns="45720" rtlCol="0" anchor="ctr">
            <a:noAutofit/>
          </a:bodyPr>
          <a:lstStyle>
            <a:lvl1pPr algn="l">
              <a:defRPr sz="1200">
                <a:solidFill>
                  <a:schemeClr val="tx1">
                    <a:tint val="75000"/>
                  </a:schemeClr>
                </a:solidFill>
              </a:defRPr>
            </a:lvl1pPr>
          </a:lstStyle>
          <a:p>
            <a:fld id="{F46C79FD-C571-418B-AB0F-5EE936C85276}" type="slidenum">
              <a:rPr lang="en-GB" smtClean="0"/>
              <a:pPr/>
              <a:t>‹#›</a:t>
            </a:fld>
            <a:endParaRPr lang="en-GB"/>
          </a:p>
        </p:txBody>
      </p:sp>
      <p:pic>
        <p:nvPicPr>
          <p:cNvPr id="7" name="Picture 6"/>
          <p:cNvPicPr>
            <a:picLocks noChangeAspect="1"/>
          </p:cNvPicPr>
          <p:nvPr userDrawn="1"/>
        </p:nvPicPr>
        <p:blipFill>
          <a:blip r:embed="rId19" cstate="print">
            <a:extLst>
              <a:ext uri="{28A0092B-C50C-407E-A947-70E740481C1C}">
                <a14:useLocalDpi xmlns:a14="http://schemas.microsoft.com/office/drawing/2010/main"/>
              </a:ext>
            </a:extLst>
          </a:blip>
          <a:stretch>
            <a:fillRect/>
          </a:stretch>
        </p:blipFill>
        <p:spPr>
          <a:xfrm>
            <a:off x="10033852" y="6045988"/>
            <a:ext cx="1715733" cy="450423"/>
          </a:xfrm>
          <a:prstGeom prst="rect">
            <a:avLst/>
          </a:prstGeom>
        </p:spPr>
      </p:pic>
    </p:spTree>
    <p:extLst>
      <p:ext uri="{BB962C8B-B14F-4D97-AF65-F5344CB8AC3E}">
        <p14:creationId xmlns:p14="http://schemas.microsoft.com/office/powerpoint/2010/main" val="459720850"/>
      </p:ext>
    </p:extLst>
  </p:cSld>
  <p:clrMap bg1="lt1" tx1="dk1" bg2="lt2" tx2="dk2" accent1="accent1" accent2="accent2" accent3="accent3" accent4="accent4" accent5="accent5" accent6="accent6" hlink="hlink" folHlink="folHlink"/>
  <p:sldLayoutIdLst>
    <p:sldLayoutId id="2147483656" r:id="rId1"/>
    <p:sldLayoutId id="2147483689" r:id="rId2"/>
    <p:sldLayoutId id="2147483657" r:id="rId3"/>
    <p:sldLayoutId id="2147483649" r:id="rId4"/>
    <p:sldLayoutId id="2147483651" r:id="rId5"/>
    <p:sldLayoutId id="2147483650" r:id="rId6"/>
    <p:sldLayoutId id="2147483660" r:id="rId7"/>
    <p:sldLayoutId id="2147483652" r:id="rId8"/>
    <p:sldLayoutId id="2147483661" r:id="rId9"/>
    <p:sldLayoutId id="2147483653" r:id="rId10"/>
    <p:sldLayoutId id="2147483654" r:id="rId11"/>
    <p:sldLayoutId id="2147483659" r:id="rId12"/>
    <p:sldLayoutId id="2147483658" r:id="rId13"/>
    <p:sldLayoutId id="2147483666" r:id="rId14"/>
    <p:sldLayoutId id="2147483667" r:id="rId15"/>
    <p:sldLayoutId id="2147483668" r:id="rId16"/>
    <p:sldLayoutId id="2147483655" r:id="rId17"/>
  </p:sldLayoutIdLst>
  <p:hf sldNum="0" hdr="0" ftr="0" dt="0"/>
  <p:txStyles>
    <p:titleStyle>
      <a:lvl1pPr algn="l" defTabSz="914400" rtl="0" eaLnBrk="1" latinLnBrk="0" hangingPunct="1">
        <a:lnSpc>
          <a:spcPct val="90000"/>
        </a:lnSpc>
        <a:spcBef>
          <a:spcPct val="0"/>
        </a:spcBef>
        <a:buNone/>
        <a:defRPr sz="4000" kern="120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0"/>
        </a:spcBef>
        <a:spcAft>
          <a:spcPts val="1800"/>
        </a:spcAft>
        <a:buClr>
          <a:schemeClr val="tx2"/>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7.xml"/><Relationship Id="rId1" Type="http://schemas.openxmlformats.org/officeDocument/2006/relationships/tags" Target="../tags/tag1.xml"/><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4.xml"/><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7.xml"/><Relationship Id="rId1" Type="http://schemas.openxmlformats.org/officeDocument/2006/relationships/tags" Target="../tags/tag5.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7.xml"/><Relationship Id="rId1" Type="http://schemas.openxmlformats.org/officeDocument/2006/relationships/tags" Target="../tags/tag6.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7.xml"/><Relationship Id="rId1" Type="http://schemas.openxmlformats.org/officeDocument/2006/relationships/tags" Target="../tags/tag2.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7.xml"/><Relationship Id="rId1" Type="http://schemas.openxmlformats.org/officeDocument/2006/relationships/tags" Target="../tags/tag3.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7.xml"/><Relationship Id="rId1" Type="http://schemas.openxmlformats.org/officeDocument/2006/relationships/tags" Target="../tags/tag4.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313" t="195" b="29116"/>
          <a:stretch/>
        </p:blipFill>
        <p:spPr>
          <a:xfrm>
            <a:off x="50958" y="1093518"/>
            <a:ext cx="12199962" cy="5764482"/>
          </a:xfrm>
          <a:prstGeom prst="rect">
            <a:avLst/>
          </a:prstGeom>
        </p:spPr>
      </p:pic>
      <p:sp>
        <p:nvSpPr>
          <p:cNvPr id="6" name="Title 18"/>
          <p:cNvSpPr txBox="1">
            <a:spLocks/>
          </p:cNvSpPr>
          <p:nvPr/>
        </p:nvSpPr>
        <p:spPr>
          <a:xfrm>
            <a:off x="1071350" y="1992572"/>
            <a:ext cx="10065224" cy="2149523"/>
          </a:xfrm>
          <a:prstGeom prst="rect">
            <a:avLst/>
          </a:prstGeom>
        </p:spPr>
        <p:txBody>
          <a:bodyPr lIns="91440" tIns="45720" rIns="91440" bIns="45720" anchor="t"/>
          <a:lstStyle>
            <a:lvl1pPr algn="l" defTabSz="914400" rtl="0" eaLnBrk="1" latinLnBrk="0" hangingPunct="1">
              <a:lnSpc>
                <a:spcPct val="90000"/>
              </a:lnSpc>
              <a:spcBef>
                <a:spcPct val="0"/>
              </a:spcBef>
              <a:buNone/>
              <a:defRPr sz="4000" kern="1200">
                <a:solidFill>
                  <a:schemeClr val="tx2"/>
                </a:solidFill>
                <a:latin typeface="+mj-lt"/>
                <a:ea typeface="+mj-ea"/>
                <a:cs typeface="+mj-cs"/>
              </a:defRPr>
            </a:lvl1pPr>
          </a:lstStyle>
          <a:p>
            <a:r>
              <a:rPr lang="en-US" sz="4400">
                <a:solidFill>
                  <a:schemeClr val="bg1"/>
                </a:solidFill>
              </a:rPr>
              <a:t>Interoperability for proactive </a:t>
            </a:r>
            <a:r>
              <a:rPr lang="en-GB" sz="4400">
                <a:solidFill>
                  <a:schemeClr val="bg1"/>
                </a:solidFill>
              </a:rPr>
              <a:t>public </a:t>
            </a:r>
            <a:r>
              <a:rPr lang="en-US" sz="4400">
                <a:solidFill>
                  <a:schemeClr val="bg1"/>
                </a:solidFill>
              </a:rPr>
              <a:t>services </a:t>
            </a:r>
          </a:p>
        </p:txBody>
      </p:sp>
      <p:sp>
        <p:nvSpPr>
          <p:cNvPr id="7" name="Subtitle 19"/>
          <p:cNvSpPr txBox="1">
            <a:spLocks/>
          </p:cNvSpPr>
          <p:nvPr/>
        </p:nvSpPr>
        <p:spPr>
          <a:xfrm>
            <a:off x="1071351" y="4418049"/>
            <a:ext cx="10065224" cy="897754"/>
          </a:xfrm>
          <a:prstGeom prst="rect">
            <a:avLst/>
          </a:prstGeom>
        </p:spPr>
        <p:txBody>
          <a:bodyPr/>
          <a:lstStyle>
            <a:lvl1pPr marL="228600" indent="-228600" algn="l" defTabSz="914400" rtl="0" eaLnBrk="1" latinLnBrk="0" hangingPunct="1">
              <a:lnSpc>
                <a:spcPct val="100000"/>
              </a:lnSpc>
              <a:spcBef>
                <a:spcPts val="0"/>
              </a:spcBef>
              <a:spcAft>
                <a:spcPts val="1800"/>
              </a:spcAft>
              <a:buClr>
                <a:schemeClr val="tx2"/>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IE" sz="2800">
              <a:solidFill>
                <a:srgbClr val="FFC000"/>
              </a:solidFill>
            </a:endParaRPr>
          </a:p>
        </p:txBody>
      </p:sp>
      <p:sp>
        <p:nvSpPr>
          <p:cNvPr id="8" name="Text Placeholder 20"/>
          <p:cNvSpPr txBox="1">
            <a:spLocks/>
          </p:cNvSpPr>
          <p:nvPr/>
        </p:nvSpPr>
        <p:spPr>
          <a:xfrm>
            <a:off x="6287784" y="5936106"/>
            <a:ext cx="5831679" cy="528998"/>
          </a:xfrm>
          <a:prstGeom prst="rect">
            <a:avLst/>
          </a:prstGeom>
        </p:spPr>
        <p:txBody>
          <a:bodyPr/>
          <a:lstStyle>
            <a:lvl1pPr marL="228600" indent="-228600" algn="l" defTabSz="914400" rtl="0" eaLnBrk="1" latinLnBrk="0" hangingPunct="1">
              <a:lnSpc>
                <a:spcPct val="100000"/>
              </a:lnSpc>
              <a:spcBef>
                <a:spcPts val="0"/>
              </a:spcBef>
              <a:spcAft>
                <a:spcPts val="1800"/>
              </a:spcAft>
              <a:buClr>
                <a:schemeClr val="tx2"/>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GB" sz="2000" i="1">
                <a:solidFill>
                  <a:schemeClr val="bg1"/>
                </a:solidFill>
              </a:rPr>
              <a:t>Directorate General for Structural Reform Support (DG REFORM)</a:t>
            </a:r>
            <a:endParaRPr lang="en-IE" sz="2000" i="1">
              <a:solidFill>
                <a:schemeClr val="bg1"/>
              </a:solidFill>
            </a:endParaRPr>
          </a:p>
          <a:p>
            <a:pPr marL="0" indent="0" algn="r">
              <a:buNone/>
            </a:pPr>
            <a:endParaRPr lang="en-IE" sz="2200" b="1" i="1">
              <a:solidFill>
                <a:schemeClr val="bg1"/>
              </a:solidFill>
            </a:endParaRPr>
          </a:p>
        </p:txBody>
      </p:sp>
      <p:sp>
        <p:nvSpPr>
          <p:cNvPr id="9" name="Rectangle 8"/>
          <p:cNvSpPr/>
          <p:nvPr/>
        </p:nvSpPr>
        <p:spPr>
          <a:xfrm>
            <a:off x="809625" y="1985335"/>
            <a:ext cx="36000" cy="4865428"/>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07659" y="-99538"/>
            <a:ext cx="1816156" cy="1816156"/>
          </a:xfrm>
          <a:prstGeom prst="rect">
            <a:avLst/>
          </a:prstGeom>
        </p:spPr>
      </p:pic>
      <p:sp>
        <p:nvSpPr>
          <p:cNvPr id="11" name="Rectangle 10"/>
          <p:cNvSpPr/>
          <p:nvPr/>
        </p:nvSpPr>
        <p:spPr>
          <a:xfrm>
            <a:off x="5724939" y="6627479"/>
            <a:ext cx="723569" cy="223284"/>
          </a:xfrm>
          <a:prstGeom prst="rect">
            <a:avLst/>
          </a:prstGeom>
          <a:solidFill>
            <a:srgbClr val="0C4D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 name="TextBox 1">
            <a:extLst>
              <a:ext uri="{FF2B5EF4-FFF2-40B4-BE49-F238E27FC236}">
                <a16:creationId xmlns:a16="http://schemas.microsoft.com/office/drawing/2014/main" id="{FEA1BCFA-B658-4E6C-8040-E39B57CEA828}"/>
              </a:ext>
            </a:extLst>
          </p:cNvPr>
          <p:cNvSpPr txBox="1"/>
          <p:nvPr/>
        </p:nvSpPr>
        <p:spPr>
          <a:xfrm>
            <a:off x="7893795" y="5425899"/>
            <a:ext cx="4130212" cy="400110"/>
          </a:xfrm>
          <a:prstGeom prst="rect">
            <a:avLst/>
          </a:prstGeom>
          <a:noFill/>
        </p:spPr>
        <p:txBody>
          <a:bodyPr wrap="square" lIns="91440" tIns="45720" rIns="91440" bIns="45720" rtlCol="0" anchor="t">
            <a:spAutoFit/>
          </a:bodyPr>
          <a:lstStyle/>
          <a:p>
            <a:pPr algn="r"/>
            <a:r>
              <a:rPr lang="en-GB" sz="2000" i="1">
                <a:solidFill>
                  <a:schemeClr val="bg1"/>
                </a:solidFill>
              </a:rPr>
              <a:t>15 May 2024</a:t>
            </a:r>
          </a:p>
        </p:txBody>
      </p:sp>
      <p:sp>
        <p:nvSpPr>
          <p:cNvPr id="14" name="Subtitle 19">
            <a:extLst>
              <a:ext uri="{FF2B5EF4-FFF2-40B4-BE49-F238E27FC236}">
                <a16:creationId xmlns:a16="http://schemas.microsoft.com/office/drawing/2014/main" id="{E63AAF83-8901-93DA-8097-A6398A5924EA}"/>
              </a:ext>
            </a:extLst>
          </p:cNvPr>
          <p:cNvSpPr txBox="1">
            <a:spLocks/>
          </p:cNvSpPr>
          <p:nvPr/>
        </p:nvSpPr>
        <p:spPr>
          <a:xfrm>
            <a:off x="1223751" y="4184679"/>
            <a:ext cx="10065224" cy="897754"/>
          </a:xfrm>
          <a:prstGeom prst="rect">
            <a:avLst/>
          </a:prstGeom>
        </p:spPr>
        <p:txBody>
          <a:bodyPr/>
          <a:lstStyle>
            <a:lvl1pPr marL="228600" indent="-228600" algn="l" defTabSz="914400" rtl="0" eaLnBrk="1" latinLnBrk="0" hangingPunct="1">
              <a:lnSpc>
                <a:spcPct val="100000"/>
              </a:lnSpc>
              <a:spcBef>
                <a:spcPts val="0"/>
              </a:spcBef>
              <a:spcAft>
                <a:spcPts val="1800"/>
              </a:spcAft>
              <a:buClr>
                <a:schemeClr val="tx2"/>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800">
                <a:solidFill>
                  <a:srgbClr val="FFC000"/>
                </a:solidFill>
              </a:rPr>
              <a:t>Enhancing public administration productivity through data exchange and citizen-centric services.</a:t>
            </a:r>
            <a:endParaRPr lang="en-IE" sz="2800">
              <a:solidFill>
                <a:srgbClr val="FFC000"/>
              </a:solidFill>
            </a:endParaRPr>
          </a:p>
        </p:txBody>
      </p:sp>
    </p:spTree>
    <p:custDataLst>
      <p:tags r:id="rId1"/>
    </p:custDataLst>
    <p:extLst>
      <p:ext uri="{BB962C8B-B14F-4D97-AF65-F5344CB8AC3E}">
        <p14:creationId xmlns:p14="http://schemas.microsoft.com/office/powerpoint/2010/main" val="21933872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1CED4CE-01BB-4CBC-5E2D-B53C884E1AEB}"/>
              </a:ext>
            </a:extLst>
          </p:cNvPr>
          <p:cNvSpPr>
            <a:spLocks noGrp="1"/>
          </p:cNvSpPr>
          <p:nvPr>
            <p:ph idx="1"/>
          </p:nvPr>
        </p:nvSpPr>
        <p:spPr>
          <a:xfrm>
            <a:off x="6817056" y="1825625"/>
            <a:ext cx="4926841" cy="4332288"/>
          </a:xfrm>
        </p:spPr>
        <p:txBody>
          <a:bodyPr>
            <a:normAutofit fontScale="92500" lnSpcReduction="10000"/>
          </a:bodyPr>
          <a:lstStyle/>
          <a:p>
            <a:r>
              <a:rPr lang="en-US" dirty="0"/>
              <a:t>“Proactive service delivery means that </a:t>
            </a:r>
            <a:r>
              <a:rPr lang="en-US" b="1" dirty="0"/>
              <a:t>no action is required from the citizen to obtain the service</a:t>
            </a:r>
            <a:r>
              <a:rPr lang="en-US" dirty="0"/>
              <a:t>. By connecting data sources in the back end, governments know automatically which services citizens are entitled to.”</a:t>
            </a:r>
          </a:p>
          <a:p>
            <a:r>
              <a:rPr lang="en-US" dirty="0"/>
              <a:t>“Proactive public services (PPS) use existing data on individuals and businesses to help </a:t>
            </a:r>
            <a:r>
              <a:rPr lang="en-US" b="1" dirty="0"/>
              <a:t>decide if they are eligible </a:t>
            </a:r>
            <a:r>
              <a:rPr lang="en-US" dirty="0"/>
              <a:t>for a service and to </a:t>
            </a:r>
            <a:r>
              <a:rPr lang="en-US" b="1" dirty="0"/>
              <a:t>trigger provision</a:t>
            </a:r>
            <a:r>
              <a:rPr lang="en-US" dirty="0"/>
              <a:t>.”</a:t>
            </a:r>
          </a:p>
          <a:p>
            <a:endParaRPr lang="en-US" dirty="0"/>
          </a:p>
          <a:p>
            <a:endParaRPr lang="en-US" dirty="0"/>
          </a:p>
          <a:p>
            <a:endParaRPr lang="en-IE" dirty="0"/>
          </a:p>
        </p:txBody>
      </p:sp>
      <p:sp>
        <p:nvSpPr>
          <p:cNvPr id="13" name="Title 2">
            <a:extLst>
              <a:ext uri="{FF2B5EF4-FFF2-40B4-BE49-F238E27FC236}">
                <a16:creationId xmlns:a16="http://schemas.microsoft.com/office/drawing/2014/main" id="{49990A04-301C-029E-7364-3A5527576738}"/>
              </a:ext>
            </a:extLst>
          </p:cNvPr>
          <p:cNvSpPr>
            <a:spLocks noGrp="1"/>
          </p:cNvSpPr>
          <p:nvPr>
            <p:ph type="title"/>
          </p:nvPr>
        </p:nvSpPr>
        <p:spPr>
          <a:xfrm>
            <a:off x="6817056" y="482860"/>
            <a:ext cx="4669266" cy="782357"/>
          </a:xfrm>
        </p:spPr>
        <p:txBody>
          <a:bodyPr/>
          <a:lstStyle/>
          <a:p>
            <a:r>
              <a:rPr lang="en-US">
                <a:solidFill>
                  <a:srgbClr val="1E858B"/>
                </a:solidFill>
              </a:rPr>
              <a:t>Defining proactive public services</a:t>
            </a:r>
          </a:p>
        </p:txBody>
      </p:sp>
      <p:pic>
        <p:nvPicPr>
          <p:cNvPr id="8" name="Picture Placeholder 7" descr="A group of people standing outside a public service booth&#10;&#10;Description automatically generated">
            <a:extLst>
              <a:ext uri="{FF2B5EF4-FFF2-40B4-BE49-F238E27FC236}">
                <a16:creationId xmlns:a16="http://schemas.microsoft.com/office/drawing/2014/main" id="{CA1502A8-CA56-74A1-B1AA-B0B3B92987D4}"/>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4756" r="7042"/>
          <a:stretch/>
        </p:blipFill>
        <p:spPr>
          <a:xfrm>
            <a:off x="-46383" y="-46383"/>
            <a:ext cx="6142383" cy="6964017"/>
          </a:xfrm>
          <a:noFill/>
        </p:spPr>
      </p:pic>
    </p:spTree>
    <p:extLst>
      <p:ext uri="{BB962C8B-B14F-4D97-AF65-F5344CB8AC3E}">
        <p14:creationId xmlns:p14="http://schemas.microsoft.com/office/powerpoint/2010/main" val="41488079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5F4A48-FAF5-7994-91BB-133DE690A623}"/>
              </a:ext>
            </a:extLst>
          </p:cNvPr>
          <p:cNvSpPr>
            <a:spLocks noGrp="1"/>
          </p:cNvSpPr>
          <p:nvPr>
            <p:ph type="title"/>
          </p:nvPr>
        </p:nvSpPr>
        <p:spPr/>
        <p:txBody>
          <a:bodyPr/>
          <a:lstStyle/>
          <a:p>
            <a:r>
              <a:rPr lang="en-US">
                <a:solidFill>
                  <a:srgbClr val="1E858B"/>
                </a:solidFill>
              </a:rPr>
              <a:t>A few examples of PPS</a:t>
            </a:r>
            <a:endParaRPr lang="en-IE"/>
          </a:p>
        </p:txBody>
      </p:sp>
      <p:pic>
        <p:nvPicPr>
          <p:cNvPr id="10" name="Picture Placeholder 9" descr="A person holding a baby&#10;&#10;Description automatically generated">
            <a:extLst>
              <a:ext uri="{FF2B5EF4-FFF2-40B4-BE49-F238E27FC236}">
                <a16:creationId xmlns:a16="http://schemas.microsoft.com/office/drawing/2014/main" id="{90CA699C-38C1-94A1-46ED-496B351E9B0C}"/>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16726" b="16726"/>
          <a:stretch>
            <a:fillRect/>
          </a:stretch>
        </p:blipFill>
        <p:spPr/>
      </p:pic>
      <p:pic>
        <p:nvPicPr>
          <p:cNvPr id="24" name="Picture Placeholder 23" descr="A person sitting in a chair reading a book in a city&#10;&#10;Description automatically generated">
            <a:extLst>
              <a:ext uri="{FF2B5EF4-FFF2-40B4-BE49-F238E27FC236}">
                <a16:creationId xmlns:a16="http://schemas.microsoft.com/office/drawing/2014/main" id="{4F7E02B2-95BD-516B-6E7D-8BBFA0B2BCCD}"/>
              </a:ext>
            </a:extLst>
          </p:cNvPr>
          <p:cNvPicPr>
            <a:picLocks noGrp="1" noChangeAspect="1"/>
          </p:cNvPicPr>
          <p:nvPr>
            <p:ph type="pic" sz="quarter" idx="14"/>
          </p:nvPr>
        </p:nvPicPr>
        <p:blipFill>
          <a:blip r:embed="rId4">
            <a:extLst>
              <a:ext uri="{28A0092B-C50C-407E-A947-70E740481C1C}">
                <a14:useLocalDpi xmlns:a14="http://schemas.microsoft.com/office/drawing/2010/main" val="0"/>
              </a:ext>
            </a:extLst>
          </a:blip>
          <a:srcRect t="16726" b="16726"/>
          <a:stretch>
            <a:fillRect/>
          </a:stretch>
        </p:blipFill>
        <p:spPr/>
      </p:pic>
      <p:pic>
        <p:nvPicPr>
          <p:cNvPr id="26" name="Picture Placeholder 25" descr="A person sitting at a desk with a computer&#10;&#10;Description automatically generated">
            <a:extLst>
              <a:ext uri="{FF2B5EF4-FFF2-40B4-BE49-F238E27FC236}">
                <a16:creationId xmlns:a16="http://schemas.microsoft.com/office/drawing/2014/main" id="{499FA667-8BC3-74A3-1F83-1A82AD9BB269}"/>
              </a:ext>
            </a:extLst>
          </p:cNvPr>
          <p:cNvPicPr>
            <a:picLocks noGrp="1" noChangeAspect="1"/>
          </p:cNvPicPr>
          <p:nvPr>
            <p:ph type="pic" sz="quarter" idx="15"/>
          </p:nvPr>
        </p:nvPicPr>
        <p:blipFill>
          <a:blip r:embed="rId5">
            <a:extLst>
              <a:ext uri="{28A0092B-C50C-407E-A947-70E740481C1C}">
                <a14:useLocalDpi xmlns:a14="http://schemas.microsoft.com/office/drawing/2010/main" val="0"/>
              </a:ext>
            </a:extLst>
          </a:blip>
          <a:srcRect t="16726" b="16726"/>
          <a:stretch>
            <a:fillRect/>
          </a:stretch>
        </p:blipFill>
        <p:spPr/>
      </p:pic>
      <p:sp>
        <p:nvSpPr>
          <p:cNvPr id="6" name="Text Placeholder 5">
            <a:extLst>
              <a:ext uri="{FF2B5EF4-FFF2-40B4-BE49-F238E27FC236}">
                <a16:creationId xmlns:a16="http://schemas.microsoft.com/office/drawing/2014/main" id="{D640F8B7-8B7F-3C31-BA6D-988C793C9CFE}"/>
              </a:ext>
            </a:extLst>
          </p:cNvPr>
          <p:cNvSpPr>
            <a:spLocks noGrp="1"/>
          </p:cNvSpPr>
          <p:nvPr>
            <p:ph type="body" sz="quarter" idx="16"/>
          </p:nvPr>
        </p:nvSpPr>
        <p:spPr>
          <a:xfrm>
            <a:off x="1206774" y="4038684"/>
            <a:ext cx="2669558" cy="1990641"/>
          </a:xfrm>
        </p:spPr>
        <p:txBody>
          <a:bodyPr>
            <a:normAutofit/>
          </a:bodyPr>
          <a:lstStyle/>
          <a:p>
            <a:r>
              <a:rPr lang="en-IE" sz="1900" b="1"/>
              <a:t>Netherlands</a:t>
            </a:r>
            <a:endParaRPr lang="en-IE" sz="1900"/>
          </a:p>
          <a:p>
            <a:r>
              <a:rPr lang="en-US" sz="1900"/>
              <a:t>Automatically obtain child allowances after registering a new-born child</a:t>
            </a:r>
            <a:endParaRPr lang="en-IE" sz="1900"/>
          </a:p>
        </p:txBody>
      </p:sp>
      <p:sp>
        <p:nvSpPr>
          <p:cNvPr id="7" name="Text Placeholder 6">
            <a:extLst>
              <a:ext uri="{FF2B5EF4-FFF2-40B4-BE49-F238E27FC236}">
                <a16:creationId xmlns:a16="http://schemas.microsoft.com/office/drawing/2014/main" id="{5EFD4D41-4C24-8C0A-B648-EBF5D0E556B2}"/>
              </a:ext>
            </a:extLst>
          </p:cNvPr>
          <p:cNvSpPr>
            <a:spLocks noGrp="1"/>
          </p:cNvSpPr>
          <p:nvPr>
            <p:ph type="body" sz="quarter" idx="17"/>
          </p:nvPr>
        </p:nvSpPr>
        <p:spPr>
          <a:xfrm>
            <a:off x="4672139" y="4041944"/>
            <a:ext cx="2669558" cy="1987381"/>
          </a:xfrm>
        </p:spPr>
        <p:txBody>
          <a:bodyPr>
            <a:normAutofit fontScale="92500" lnSpcReduction="10000"/>
          </a:bodyPr>
          <a:lstStyle/>
          <a:p>
            <a:r>
              <a:rPr lang="en-IE" b="1"/>
              <a:t>Luxemburg</a:t>
            </a:r>
          </a:p>
          <a:p>
            <a:r>
              <a:rPr lang="en-US"/>
              <a:t>Proactively receive unemployment benefits after registering as unemployed</a:t>
            </a:r>
            <a:endParaRPr lang="en-IE"/>
          </a:p>
        </p:txBody>
      </p:sp>
      <p:sp>
        <p:nvSpPr>
          <p:cNvPr id="8" name="Text Placeholder 7">
            <a:extLst>
              <a:ext uri="{FF2B5EF4-FFF2-40B4-BE49-F238E27FC236}">
                <a16:creationId xmlns:a16="http://schemas.microsoft.com/office/drawing/2014/main" id="{733235AA-C97F-444D-442D-CA391B21816C}"/>
              </a:ext>
            </a:extLst>
          </p:cNvPr>
          <p:cNvSpPr>
            <a:spLocks noGrp="1"/>
          </p:cNvSpPr>
          <p:nvPr>
            <p:ph type="body" sz="quarter" idx="18"/>
          </p:nvPr>
        </p:nvSpPr>
        <p:spPr>
          <a:xfrm>
            <a:off x="8137503" y="4037438"/>
            <a:ext cx="2669558" cy="1548976"/>
          </a:xfrm>
        </p:spPr>
        <p:txBody>
          <a:bodyPr>
            <a:normAutofit fontScale="92500" lnSpcReduction="20000"/>
          </a:bodyPr>
          <a:lstStyle/>
          <a:p>
            <a:r>
              <a:rPr lang="en-IE" b="1"/>
              <a:t>Malta</a:t>
            </a:r>
          </a:p>
          <a:p>
            <a:r>
              <a:rPr lang="en-US"/>
              <a:t>Automatically receive a state pension when reaching the retirement age</a:t>
            </a:r>
            <a:endParaRPr lang="en-IE" b="1"/>
          </a:p>
        </p:txBody>
      </p:sp>
    </p:spTree>
    <p:extLst>
      <p:ext uri="{BB962C8B-B14F-4D97-AF65-F5344CB8AC3E}">
        <p14:creationId xmlns:p14="http://schemas.microsoft.com/office/powerpoint/2010/main" val="18955769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2A3A6C7-7E78-5CC7-FED1-99BC0A4CB245}"/>
              </a:ext>
            </a:extLst>
          </p:cNvPr>
          <p:cNvSpPr>
            <a:spLocks noGrp="1"/>
          </p:cNvSpPr>
          <p:nvPr>
            <p:ph type="title"/>
          </p:nvPr>
        </p:nvSpPr>
        <p:spPr/>
        <p:txBody>
          <a:bodyPr/>
          <a:lstStyle/>
          <a:p>
            <a:r>
              <a:rPr lang="en-GB" b="1">
                <a:solidFill>
                  <a:srgbClr val="21958E"/>
                </a:solidFill>
              </a:rPr>
              <a:t>Benefits of proactive services</a:t>
            </a:r>
            <a:endParaRPr lang="en-IE"/>
          </a:p>
        </p:txBody>
      </p:sp>
      <p:graphicFrame>
        <p:nvGraphicFramePr>
          <p:cNvPr id="6" name="Content Placeholder 5">
            <a:extLst>
              <a:ext uri="{FF2B5EF4-FFF2-40B4-BE49-F238E27FC236}">
                <a16:creationId xmlns:a16="http://schemas.microsoft.com/office/drawing/2014/main" id="{D0E450EA-840B-13DC-BC93-8B748159E574}"/>
              </a:ext>
            </a:extLst>
          </p:cNvPr>
          <p:cNvGraphicFramePr>
            <a:graphicFrameLocks noGrp="1"/>
          </p:cNvGraphicFramePr>
          <p:nvPr>
            <p:ph idx="1"/>
            <p:extLst>
              <p:ext uri="{D42A27DB-BD31-4B8C-83A1-F6EECF244321}">
                <p14:modId xmlns:p14="http://schemas.microsoft.com/office/powerpoint/2010/main" val="1019416742"/>
              </p:ext>
            </p:extLst>
          </p:nvPr>
        </p:nvGraphicFramePr>
        <p:xfrm>
          <a:off x="438150" y="1488280"/>
          <a:ext cx="11491913" cy="44553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795093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p:cNvSpPr txBox="1">
            <a:spLocks/>
          </p:cNvSpPr>
          <p:nvPr/>
        </p:nvSpPr>
        <p:spPr>
          <a:xfrm>
            <a:off x="856800" y="414778"/>
            <a:ext cx="10844134" cy="455644"/>
          </a:xfrm>
          <a:prstGeom prst="rect">
            <a:avLst/>
          </a:prstGeom>
        </p:spPr>
        <p:txBody>
          <a:bodyPr/>
          <a:lstStyle>
            <a:lvl1pPr algn="l" defTabSz="914400" rtl="0" eaLnBrk="1" latinLnBrk="0" hangingPunct="1">
              <a:lnSpc>
                <a:spcPct val="90000"/>
              </a:lnSpc>
              <a:spcBef>
                <a:spcPct val="0"/>
              </a:spcBef>
              <a:buNone/>
              <a:defRPr sz="4000" kern="1200">
                <a:solidFill>
                  <a:schemeClr val="tx2"/>
                </a:solidFill>
                <a:latin typeface="+mj-lt"/>
                <a:ea typeface="+mj-ea"/>
                <a:cs typeface="+mj-cs"/>
              </a:defRPr>
            </a:lvl1pPr>
          </a:lstStyle>
          <a:p>
            <a:r>
              <a:rPr lang="en-GB" sz="2800" b="1">
                <a:solidFill>
                  <a:srgbClr val="21958E"/>
                </a:solidFill>
              </a:rPr>
              <a:t>Could this be what users want?</a:t>
            </a:r>
          </a:p>
        </p:txBody>
      </p:sp>
      <p:sp>
        <p:nvSpPr>
          <p:cNvPr id="5" name="Rectangle 4"/>
          <p:cNvSpPr/>
          <p:nvPr/>
        </p:nvSpPr>
        <p:spPr>
          <a:xfrm>
            <a:off x="828000" y="0"/>
            <a:ext cx="28800" cy="1285200"/>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9" name="Picture 8">
            <a:extLst>
              <a:ext uri="{FF2B5EF4-FFF2-40B4-BE49-F238E27FC236}">
                <a16:creationId xmlns:a16="http://schemas.microsoft.com/office/drawing/2014/main" id="{71BA8739-B430-BC7F-2599-E6585B87CE6C}"/>
              </a:ext>
            </a:extLst>
          </p:cNvPr>
          <p:cNvPicPr>
            <a:picLocks noChangeAspect="1"/>
          </p:cNvPicPr>
          <p:nvPr/>
        </p:nvPicPr>
        <p:blipFill>
          <a:blip r:embed="rId4"/>
          <a:stretch>
            <a:fillRect/>
          </a:stretch>
        </p:blipFill>
        <p:spPr>
          <a:xfrm>
            <a:off x="2149977" y="900587"/>
            <a:ext cx="6291407" cy="5960169"/>
          </a:xfrm>
          <a:prstGeom prst="rect">
            <a:avLst/>
          </a:prstGeom>
        </p:spPr>
      </p:pic>
    </p:spTree>
    <p:custDataLst>
      <p:tags r:id="rId1"/>
    </p:custDataLst>
    <p:extLst>
      <p:ext uri="{BB962C8B-B14F-4D97-AF65-F5344CB8AC3E}">
        <p14:creationId xmlns:p14="http://schemas.microsoft.com/office/powerpoint/2010/main" val="35896249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F85659-D131-51D9-4316-A03081B9B365}"/>
              </a:ext>
            </a:extLst>
          </p:cNvPr>
          <p:cNvSpPr>
            <a:spLocks noGrp="1"/>
          </p:cNvSpPr>
          <p:nvPr>
            <p:ph type="ctrTitle"/>
          </p:nvPr>
        </p:nvSpPr>
        <p:spPr/>
        <p:txBody>
          <a:bodyPr/>
          <a:lstStyle/>
          <a:p>
            <a:r>
              <a:rPr lang="en-US">
                <a:solidFill>
                  <a:srgbClr val="21958E"/>
                </a:solidFill>
              </a:rPr>
              <a:t>What is interoperability?	</a:t>
            </a:r>
            <a:endParaRPr lang="en-IE"/>
          </a:p>
        </p:txBody>
      </p:sp>
      <p:sp>
        <p:nvSpPr>
          <p:cNvPr id="3" name="Subtitle 2">
            <a:extLst>
              <a:ext uri="{FF2B5EF4-FFF2-40B4-BE49-F238E27FC236}">
                <a16:creationId xmlns:a16="http://schemas.microsoft.com/office/drawing/2014/main" id="{DABE83BA-DD4B-B5F8-247C-FCB4A56498F6}"/>
              </a:ext>
            </a:extLst>
          </p:cNvPr>
          <p:cNvSpPr>
            <a:spLocks noGrp="1"/>
          </p:cNvSpPr>
          <p:nvPr>
            <p:ph type="subTitle" idx="1"/>
          </p:nvPr>
        </p:nvSpPr>
        <p:spPr/>
        <p:txBody>
          <a:bodyPr/>
          <a:lstStyle/>
          <a:p>
            <a:r>
              <a:rPr lang="en-IE"/>
              <a:t>What does it mean for proactive services, and what are usual barriers?</a:t>
            </a:r>
          </a:p>
        </p:txBody>
      </p:sp>
    </p:spTree>
    <p:extLst>
      <p:ext uri="{BB962C8B-B14F-4D97-AF65-F5344CB8AC3E}">
        <p14:creationId xmlns:p14="http://schemas.microsoft.com/office/powerpoint/2010/main" val="15700478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1CED4CE-01BB-4CBC-5E2D-B53C884E1AEB}"/>
              </a:ext>
            </a:extLst>
          </p:cNvPr>
          <p:cNvSpPr>
            <a:spLocks noGrp="1"/>
          </p:cNvSpPr>
          <p:nvPr>
            <p:ph idx="1"/>
          </p:nvPr>
        </p:nvSpPr>
        <p:spPr>
          <a:xfrm>
            <a:off x="6817056" y="1825625"/>
            <a:ext cx="4926841" cy="3769957"/>
          </a:xfrm>
          <a:ln>
            <a:noFill/>
          </a:ln>
        </p:spPr>
        <p:txBody>
          <a:bodyPr vert="horz" lIns="91440" tIns="45720" rIns="91440" bIns="45720" rtlCol="0" anchor="t">
            <a:normAutofit lnSpcReduction="10000"/>
          </a:bodyPr>
          <a:lstStyle/>
          <a:p>
            <a:pPr marL="0" indent="0">
              <a:buNone/>
            </a:pPr>
            <a:r>
              <a:rPr lang="en-GB" dirty="0"/>
              <a:t>“the ability of Union entities and public sector bodies of Member States to interact with each other </a:t>
            </a:r>
            <a:r>
              <a:rPr lang="en-GB" dirty="0">
                <a:solidFill>
                  <a:schemeClr val="bg1"/>
                </a:solidFill>
              </a:rPr>
              <a:t>across borders </a:t>
            </a:r>
            <a:r>
              <a:rPr lang="en-GB" dirty="0"/>
              <a:t>by sharing data, information and knowledge through digital processes in line with the legal, organisational, semantic and technical requirements related to such </a:t>
            </a:r>
            <a:r>
              <a:rPr lang="en-GB" dirty="0">
                <a:solidFill>
                  <a:schemeClr val="bg1"/>
                </a:solidFill>
              </a:rPr>
              <a:t>cross-border</a:t>
            </a:r>
            <a:r>
              <a:rPr lang="en-GB" dirty="0"/>
              <a:t> interaction”</a:t>
            </a:r>
            <a:endParaRPr lang="en-US" dirty="0"/>
          </a:p>
          <a:p>
            <a:endParaRPr lang="en-GB" dirty="0"/>
          </a:p>
        </p:txBody>
      </p:sp>
      <p:sp>
        <p:nvSpPr>
          <p:cNvPr id="13" name="Title 2">
            <a:extLst>
              <a:ext uri="{FF2B5EF4-FFF2-40B4-BE49-F238E27FC236}">
                <a16:creationId xmlns:a16="http://schemas.microsoft.com/office/drawing/2014/main" id="{49990A04-301C-029E-7364-3A5527576738}"/>
              </a:ext>
            </a:extLst>
          </p:cNvPr>
          <p:cNvSpPr>
            <a:spLocks noGrp="1"/>
          </p:cNvSpPr>
          <p:nvPr>
            <p:ph type="title"/>
          </p:nvPr>
        </p:nvSpPr>
        <p:spPr>
          <a:xfrm>
            <a:off x="6817056" y="482860"/>
            <a:ext cx="4669266" cy="782357"/>
          </a:xfrm>
        </p:spPr>
        <p:txBody>
          <a:bodyPr/>
          <a:lstStyle/>
          <a:p>
            <a:r>
              <a:rPr lang="en-US">
                <a:solidFill>
                  <a:srgbClr val="1E858B"/>
                </a:solidFill>
              </a:rPr>
              <a:t>Defining interoperability</a:t>
            </a:r>
          </a:p>
        </p:txBody>
      </p:sp>
      <p:pic>
        <p:nvPicPr>
          <p:cNvPr id="6" name="Picture Placeholder 5" descr="A group of people working on computers&#10;&#10;Description automatically generated">
            <a:extLst>
              <a:ext uri="{FF2B5EF4-FFF2-40B4-BE49-F238E27FC236}">
                <a16:creationId xmlns:a16="http://schemas.microsoft.com/office/drawing/2014/main" id="{F7F0658D-045F-9247-3103-94A1CA207AE6}"/>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5904" r="5904"/>
          <a:stretch>
            <a:fillRect/>
          </a:stretch>
        </p:blipFill>
        <p:spPr/>
      </p:pic>
    </p:spTree>
    <p:extLst>
      <p:ext uri="{BB962C8B-B14F-4D97-AF65-F5344CB8AC3E}">
        <p14:creationId xmlns:p14="http://schemas.microsoft.com/office/powerpoint/2010/main" val="28654981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p:cNvSpPr txBox="1">
            <a:spLocks/>
          </p:cNvSpPr>
          <p:nvPr/>
        </p:nvSpPr>
        <p:spPr>
          <a:xfrm>
            <a:off x="856800" y="414778"/>
            <a:ext cx="10844134" cy="455644"/>
          </a:xfrm>
          <a:prstGeom prst="rect">
            <a:avLst/>
          </a:prstGeom>
        </p:spPr>
        <p:txBody>
          <a:bodyPr/>
          <a:lstStyle>
            <a:lvl1pPr algn="l" defTabSz="914400" rtl="0" eaLnBrk="1" latinLnBrk="0" hangingPunct="1">
              <a:lnSpc>
                <a:spcPct val="90000"/>
              </a:lnSpc>
              <a:spcBef>
                <a:spcPct val="0"/>
              </a:spcBef>
              <a:buNone/>
              <a:defRPr sz="4000" kern="1200">
                <a:solidFill>
                  <a:schemeClr val="tx2"/>
                </a:solidFill>
                <a:latin typeface="+mj-lt"/>
                <a:ea typeface="+mj-ea"/>
                <a:cs typeface="+mj-cs"/>
              </a:defRPr>
            </a:lvl1pPr>
          </a:lstStyle>
          <a:p>
            <a:r>
              <a:rPr lang="en-US" sz="2800" b="1">
                <a:solidFill>
                  <a:srgbClr val="21958E"/>
                </a:solidFill>
              </a:rPr>
              <a:t>Navigating the Layers of Interoperability</a:t>
            </a:r>
            <a:endParaRPr lang="en-GB" sz="2800" b="1">
              <a:solidFill>
                <a:srgbClr val="21958E"/>
              </a:solidFill>
            </a:endParaRPr>
          </a:p>
        </p:txBody>
      </p:sp>
      <p:sp>
        <p:nvSpPr>
          <p:cNvPr id="5" name="Rectangle 4"/>
          <p:cNvSpPr/>
          <p:nvPr/>
        </p:nvSpPr>
        <p:spPr>
          <a:xfrm>
            <a:off x="828000" y="0"/>
            <a:ext cx="28800" cy="1285200"/>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1026" name="Picture 2" descr="Structure">
            <a:extLst>
              <a:ext uri="{FF2B5EF4-FFF2-40B4-BE49-F238E27FC236}">
                <a16:creationId xmlns:a16="http://schemas.microsoft.com/office/drawing/2014/main" id="{6837AAD5-67C8-E22B-BDA7-B6668A3EF1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8337" y="1299253"/>
            <a:ext cx="10115325" cy="519859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2456741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47D6A48-54DA-F40B-3B7C-2C5250C89246}"/>
              </a:ext>
            </a:extLst>
          </p:cNvPr>
          <p:cNvSpPr>
            <a:spLocks noGrp="1"/>
          </p:cNvSpPr>
          <p:nvPr>
            <p:ph idx="1"/>
          </p:nvPr>
        </p:nvSpPr>
        <p:spPr>
          <a:xfrm>
            <a:off x="838199" y="1825624"/>
            <a:ext cx="10905699" cy="3444963"/>
          </a:xfrm>
        </p:spPr>
        <p:txBody>
          <a:bodyPr vert="horz" lIns="91440" tIns="45720" rIns="91440" bIns="45720" rtlCol="0" anchor="t">
            <a:noAutofit/>
          </a:bodyPr>
          <a:lstStyle/>
          <a:p>
            <a:r>
              <a:rPr lang="en-GB" b="1"/>
              <a:t>Unified (or inter-connected) registries (all citizen data in one place)</a:t>
            </a:r>
            <a:endParaRPr lang="en-GB"/>
          </a:p>
          <a:p>
            <a:r>
              <a:rPr lang="en-GB" b="1"/>
              <a:t>Real-time data</a:t>
            </a:r>
          </a:p>
          <a:p>
            <a:r>
              <a:rPr lang="en-GB" b="1"/>
              <a:t>Whole-of-government collaboration</a:t>
            </a:r>
            <a:endParaRPr lang="en-GB"/>
          </a:p>
          <a:p>
            <a:r>
              <a:rPr lang="en-GB" b="1"/>
              <a:t>Resource optimisation</a:t>
            </a:r>
            <a:endParaRPr lang="en-GB">
              <a:cs typeface="Arial"/>
            </a:endParaRPr>
          </a:p>
          <a:p>
            <a:r>
              <a:rPr lang="en-GB" b="1"/>
              <a:t>Proactive problem solving</a:t>
            </a:r>
            <a:endParaRPr lang="en-GB"/>
          </a:p>
        </p:txBody>
      </p:sp>
      <p:sp>
        <p:nvSpPr>
          <p:cNvPr id="3" name="Title 2">
            <a:extLst>
              <a:ext uri="{FF2B5EF4-FFF2-40B4-BE49-F238E27FC236}">
                <a16:creationId xmlns:a16="http://schemas.microsoft.com/office/drawing/2014/main" id="{72A3A6C7-7E78-5CC7-FED1-99BC0A4CB245}"/>
              </a:ext>
            </a:extLst>
          </p:cNvPr>
          <p:cNvSpPr>
            <a:spLocks noGrp="1"/>
          </p:cNvSpPr>
          <p:nvPr>
            <p:ph type="title"/>
          </p:nvPr>
        </p:nvSpPr>
        <p:spPr/>
        <p:txBody>
          <a:bodyPr/>
          <a:lstStyle/>
          <a:p>
            <a:r>
              <a:rPr lang="en-US" sz="4000" b="1">
                <a:solidFill>
                  <a:srgbClr val="21958E"/>
                </a:solidFill>
              </a:rPr>
              <a:t>What does it mean for proactive services?</a:t>
            </a:r>
            <a:endParaRPr lang="en-GB" sz="4000" b="1">
              <a:solidFill>
                <a:srgbClr val="21958E"/>
              </a:solidFill>
            </a:endParaRPr>
          </a:p>
        </p:txBody>
      </p:sp>
    </p:spTree>
    <p:extLst>
      <p:ext uri="{BB962C8B-B14F-4D97-AF65-F5344CB8AC3E}">
        <p14:creationId xmlns:p14="http://schemas.microsoft.com/office/powerpoint/2010/main" val="39616627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2A3A6C7-7E78-5CC7-FED1-99BC0A4CB245}"/>
              </a:ext>
            </a:extLst>
          </p:cNvPr>
          <p:cNvSpPr>
            <a:spLocks noGrp="1"/>
          </p:cNvSpPr>
          <p:nvPr>
            <p:ph type="title"/>
          </p:nvPr>
        </p:nvSpPr>
        <p:spPr/>
        <p:txBody>
          <a:bodyPr/>
          <a:lstStyle/>
          <a:p>
            <a:r>
              <a:rPr lang="en-US" b="1" dirty="0">
                <a:solidFill>
                  <a:srgbClr val="21958E"/>
                </a:solidFill>
              </a:rPr>
              <a:t>Quick example from Austria</a:t>
            </a:r>
            <a:endParaRPr lang="en-GB" sz="4000" b="1" dirty="0">
              <a:solidFill>
                <a:srgbClr val="21958E"/>
              </a:solidFill>
            </a:endParaRPr>
          </a:p>
        </p:txBody>
      </p:sp>
      <p:pic>
        <p:nvPicPr>
          <p:cNvPr id="5" name="Picture 4">
            <a:extLst>
              <a:ext uri="{FF2B5EF4-FFF2-40B4-BE49-F238E27FC236}">
                <a16:creationId xmlns:a16="http://schemas.microsoft.com/office/drawing/2014/main" id="{96AB2715-6426-9C3E-CF0A-CCE6881AC5F9}"/>
              </a:ext>
            </a:extLst>
          </p:cNvPr>
          <p:cNvPicPr>
            <a:picLocks noChangeAspect="1"/>
          </p:cNvPicPr>
          <p:nvPr/>
        </p:nvPicPr>
        <p:blipFill>
          <a:blip r:embed="rId3"/>
          <a:stretch>
            <a:fillRect/>
          </a:stretch>
        </p:blipFill>
        <p:spPr>
          <a:xfrm>
            <a:off x="1766283" y="1265217"/>
            <a:ext cx="8659433" cy="3496163"/>
          </a:xfrm>
          <a:prstGeom prst="rect">
            <a:avLst/>
          </a:prstGeom>
        </p:spPr>
      </p:pic>
      <p:pic>
        <p:nvPicPr>
          <p:cNvPr id="7" name="Picture 6">
            <a:extLst>
              <a:ext uri="{FF2B5EF4-FFF2-40B4-BE49-F238E27FC236}">
                <a16:creationId xmlns:a16="http://schemas.microsoft.com/office/drawing/2014/main" id="{6BD3994E-787A-5942-8657-75F597060992}"/>
              </a:ext>
            </a:extLst>
          </p:cNvPr>
          <p:cNvPicPr>
            <a:picLocks noChangeAspect="1"/>
          </p:cNvPicPr>
          <p:nvPr/>
        </p:nvPicPr>
        <p:blipFill>
          <a:blip r:embed="rId4"/>
          <a:stretch>
            <a:fillRect/>
          </a:stretch>
        </p:blipFill>
        <p:spPr>
          <a:xfrm>
            <a:off x="1574383" y="3575731"/>
            <a:ext cx="8851333" cy="2787975"/>
          </a:xfrm>
          <a:prstGeom prst="rect">
            <a:avLst/>
          </a:prstGeom>
        </p:spPr>
      </p:pic>
      <p:sp>
        <p:nvSpPr>
          <p:cNvPr id="8" name="Callout: Quad Arrow 7">
            <a:extLst>
              <a:ext uri="{FF2B5EF4-FFF2-40B4-BE49-F238E27FC236}">
                <a16:creationId xmlns:a16="http://schemas.microsoft.com/office/drawing/2014/main" id="{468EE5A1-08E4-6EE4-F811-06B47DA0BC91}"/>
              </a:ext>
            </a:extLst>
          </p:cNvPr>
          <p:cNvSpPr/>
          <p:nvPr/>
        </p:nvSpPr>
        <p:spPr>
          <a:xfrm>
            <a:off x="6811618" y="1608970"/>
            <a:ext cx="755374" cy="728869"/>
          </a:xfrm>
          <a:prstGeom prst="quadArrowCallout">
            <a:avLst/>
          </a:prstGeom>
          <a:solidFill>
            <a:srgbClr val="2ECF4B"/>
          </a:solidFill>
          <a:ln>
            <a:solidFill>
              <a:srgbClr val="2ECF4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3106611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47D6A48-54DA-F40B-3B7C-2C5250C89246}"/>
              </a:ext>
            </a:extLst>
          </p:cNvPr>
          <p:cNvSpPr>
            <a:spLocks noGrp="1"/>
          </p:cNvSpPr>
          <p:nvPr>
            <p:ph idx="1"/>
          </p:nvPr>
        </p:nvSpPr>
        <p:spPr>
          <a:xfrm>
            <a:off x="775569" y="1783871"/>
            <a:ext cx="10905699" cy="4549516"/>
          </a:xfrm>
        </p:spPr>
        <p:txBody>
          <a:bodyPr vert="horz" lIns="91440" tIns="45720" rIns="91440" bIns="45720" rtlCol="0" anchor="t">
            <a:noAutofit/>
          </a:bodyPr>
          <a:lstStyle/>
          <a:p>
            <a:r>
              <a:rPr lang="en-US" b="1" dirty="0"/>
              <a:t>Silos </a:t>
            </a:r>
            <a:endParaRPr lang="en-US" b="1" dirty="0">
              <a:cs typeface="Arial"/>
            </a:endParaRPr>
          </a:p>
          <a:p>
            <a:r>
              <a:rPr lang="en-US" b="1" dirty="0"/>
              <a:t>Data privacy </a:t>
            </a:r>
            <a:endParaRPr lang="en-US" dirty="0"/>
          </a:p>
          <a:p>
            <a:r>
              <a:rPr lang="en-US" b="1" dirty="0" err="1"/>
              <a:t>Decentralised</a:t>
            </a:r>
            <a:r>
              <a:rPr lang="en-US" b="1" dirty="0"/>
              <a:t> policy / service responsibilities </a:t>
            </a:r>
            <a:endParaRPr lang="en-US" dirty="0">
              <a:cs typeface="Arial"/>
            </a:endParaRPr>
          </a:p>
          <a:p>
            <a:r>
              <a:rPr lang="en-US" b="1" dirty="0">
                <a:cs typeface="Arial"/>
              </a:rPr>
              <a:t>Complex system integration</a:t>
            </a:r>
            <a:endParaRPr lang="en-US" dirty="0">
              <a:cs typeface="Arial"/>
            </a:endParaRPr>
          </a:p>
          <a:p>
            <a:r>
              <a:rPr lang="en-US" b="1" dirty="0">
                <a:cs typeface="Arial"/>
              </a:rPr>
              <a:t>Legal traditions</a:t>
            </a:r>
          </a:p>
          <a:p>
            <a:r>
              <a:rPr lang="en-US" b="1" dirty="0" err="1">
                <a:cs typeface="Arial"/>
              </a:rPr>
              <a:t>Digitisation</a:t>
            </a:r>
            <a:r>
              <a:rPr lang="en-US" b="1" dirty="0">
                <a:cs typeface="Arial"/>
              </a:rPr>
              <a:t> of archives </a:t>
            </a:r>
          </a:p>
          <a:p>
            <a:r>
              <a:rPr lang="en-US" b="1" dirty="0"/>
              <a:t>Budgetary restrictions but also financial disincentives</a:t>
            </a:r>
          </a:p>
          <a:p>
            <a:r>
              <a:rPr lang="en-US" b="1" dirty="0"/>
              <a:t>Incompatible ICT systems</a:t>
            </a:r>
            <a:endParaRPr lang="en-US" b="1" dirty="0">
              <a:cs typeface="Arial"/>
            </a:endParaRPr>
          </a:p>
        </p:txBody>
      </p:sp>
      <p:sp>
        <p:nvSpPr>
          <p:cNvPr id="3" name="Title 2">
            <a:extLst>
              <a:ext uri="{FF2B5EF4-FFF2-40B4-BE49-F238E27FC236}">
                <a16:creationId xmlns:a16="http://schemas.microsoft.com/office/drawing/2014/main" id="{72A3A6C7-7E78-5CC7-FED1-99BC0A4CB245}"/>
              </a:ext>
            </a:extLst>
          </p:cNvPr>
          <p:cNvSpPr>
            <a:spLocks noGrp="1"/>
          </p:cNvSpPr>
          <p:nvPr>
            <p:ph type="title"/>
          </p:nvPr>
        </p:nvSpPr>
        <p:spPr/>
        <p:txBody>
          <a:bodyPr/>
          <a:lstStyle/>
          <a:p>
            <a:r>
              <a:rPr lang="en-US" sz="4000" b="1">
                <a:solidFill>
                  <a:srgbClr val="21958E"/>
                </a:solidFill>
              </a:rPr>
              <a:t>Usual barriers to interoperability</a:t>
            </a:r>
            <a:endParaRPr lang="en-GB" sz="4000" b="1">
              <a:solidFill>
                <a:srgbClr val="21958E"/>
              </a:solidFill>
            </a:endParaRPr>
          </a:p>
        </p:txBody>
      </p:sp>
    </p:spTree>
    <p:extLst>
      <p:ext uri="{BB962C8B-B14F-4D97-AF65-F5344CB8AC3E}">
        <p14:creationId xmlns:p14="http://schemas.microsoft.com/office/powerpoint/2010/main" val="4517568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30381" y="240613"/>
            <a:ext cx="10515600" cy="782357"/>
          </a:xfrm>
        </p:spPr>
        <p:txBody>
          <a:bodyPr/>
          <a:lstStyle/>
          <a:p>
            <a:r>
              <a:rPr lang="en-GB" b="1">
                <a:solidFill>
                  <a:srgbClr val="21958E"/>
                </a:solidFill>
              </a:rPr>
              <a:t>Goals</a:t>
            </a:r>
          </a:p>
        </p:txBody>
      </p:sp>
      <p:grpSp>
        <p:nvGrpSpPr>
          <p:cNvPr id="5" name="Group 4"/>
          <p:cNvGrpSpPr/>
          <p:nvPr/>
        </p:nvGrpSpPr>
        <p:grpSpPr>
          <a:xfrm>
            <a:off x="930381" y="1734188"/>
            <a:ext cx="10547387" cy="3636000"/>
            <a:chOff x="930381" y="1734188"/>
            <a:chExt cx="10547387" cy="3636000"/>
          </a:xfrm>
        </p:grpSpPr>
        <p:sp>
          <p:nvSpPr>
            <p:cNvPr id="8" name="Rectangle 7"/>
            <p:cNvSpPr/>
            <p:nvPr/>
          </p:nvSpPr>
          <p:spPr>
            <a:xfrm>
              <a:off x="930381" y="1734188"/>
              <a:ext cx="10547387" cy="3636000"/>
            </a:xfrm>
            <a:prstGeom prst="rect">
              <a:avLst/>
            </a:prstGeom>
            <a:solidFill>
              <a:srgbClr val="C7F0F3">
                <a:alpha val="50196"/>
              </a:srgbClr>
            </a:solidFill>
            <a:ln w="9525">
              <a:noFill/>
              <a:miter lim="800000"/>
              <a:headEnd/>
              <a:tailEnd/>
            </a:ln>
          </p:spPr>
          <p:txBody>
            <a:bodyPr vert="horz" wrap="square" lIns="180000" tIns="45720" rIns="72000" bIns="45720" numCol="1" anchor="ctr" anchorCtr="0" compatLnSpc="1">
              <a:prstTxWarp prst="textNoShape">
                <a:avLst/>
              </a:prstTxWarp>
              <a:noAutofit/>
            </a:bodyPr>
            <a:lstStyle/>
            <a:p>
              <a:pPr marL="57150" eaLnBrk="0" fontAlgn="base" hangingPunct="0">
                <a:spcBef>
                  <a:spcPts val="600"/>
                </a:spcBef>
                <a:buClr>
                  <a:srgbClr val="0F5494"/>
                </a:buClr>
                <a:buSzPct val="120000"/>
                <a:buFont typeface="Arial" pitchFamily="34" charset="0"/>
                <a:buNone/>
              </a:pPr>
              <a:endParaRPr lang="en-US" sz="1600" b="1" kern="0">
                <a:solidFill>
                  <a:schemeClr val="accent1"/>
                </a:solidFill>
              </a:endParaRPr>
            </a:p>
          </p:txBody>
        </p:sp>
        <p:sp>
          <p:nvSpPr>
            <p:cNvPr id="11" name="Rectangle 10"/>
            <p:cNvSpPr/>
            <p:nvPr/>
          </p:nvSpPr>
          <p:spPr>
            <a:xfrm>
              <a:off x="1185648" y="2011766"/>
              <a:ext cx="9820704" cy="2677656"/>
            </a:xfrm>
            <a:prstGeom prst="rect">
              <a:avLst/>
            </a:prstGeom>
          </p:spPr>
          <p:txBody>
            <a:bodyPr wrap="square" lIns="0" tIns="0" rIns="0" bIns="0" anchor="t">
              <a:spAutoFit/>
            </a:bodyPr>
            <a:lstStyle/>
            <a:p>
              <a:pPr marL="95250" indent="-3175">
                <a:spcBef>
                  <a:spcPts val="600"/>
                </a:spcBef>
                <a:spcAft>
                  <a:spcPts val="600"/>
                </a:spcAft>
                <a:buClr>
                  <a:srgbClr val="21958E"/>
                </a:buClr>
                <a:buSzPct val="110000"/>
                <a:buNone/>
                <a:defRPr/>
              </a:pPr>
              <a:endParaRPr lang="en-IE" sz="600" dirty="0">
                <a:solidFill>
                  <a:schemeClr val="accent1"/>
                </a:solidFill>
              </a:endParaRPr>
            </a:p>
            <a:p>
              <a:pPr marL="377825" indent="-285750" algn="just">
                <a:spcBef>
                  <a:spcPts val="600"/>
                </a:spcBef>
                <a:spcAft>
                  <a:spcPts val="600"/>
                </a:spcAft>
                <a:buClr>
                  <a:srgbClr val="21958E"/>
                </a:buClr>
                <a:buSzPct val="110000"/>
                <a:buFont typeface="Arial" panose="020B0604020202020204" pitchFamily="34" charset="0"/>
                <a:buChar char="•"/>
                <a:defRPr/>
              </a:pPr>
              <a:endParaRPr lang="en-IE" dirty="0">
                <a:solidFill>
                  <a:srgbClr val="21958E"/>
                </a:solidFill>
              </a:endParaRPr>
            </a:p>
            <a:p>
              <a:pPr marL="377825" indent="-285750" algn="just">
                <a:spcBef>
                  <a:spcPts val="600"/>
                </a:spcBef>
                <a:spcAft>
                  <a:spcPts val="600"/>
                </a:spcAft>
                <a:buClr>
                  <a:srgbClr val="21958E"/>
                </a:buClr>
                <a:buSzPct val="110000"/>
                <a:buFont typeface="Arial" panose="020B0604020202020204" pitchFamily="34" charset="0"/>
                <a:buChar char="•"/>
                <a:defRPr/>
              </a:pPr>
              <a:r>
                <a:rPr lang="en-IE" b="1" dirty="0">
                  <a:solidFill>
                    <a:srgbClr val="21958E"/>
                  </a:solidFill>
                </a:rPr>
                <a:t>Why</a:t>
              </a:r>
              <a:r>
                <a:rPr lang="en-IE" dirty="0">
                  <a:solidFill>
                    <a:srgbClr val="21958E"/>
                  </a:solidFill>
                </a:rPr>
                <a:t> are we even talking about this?</a:t>
              </a:r>
            </a:p>
            <a:p>
              <a:pPr marL="377825" indent="-285750" algn="just">
                <a:spcBef>
                  <a:spcPts val="600"/>
                </a:spcBef>
                <a:spcAft>
                  <a:spcPts val="600"/>
                </a:spcAft>
                <a:buClr>
                  <a:srgbClr val="21958E"/>
                </a:buClr>
                <a:buSzPct val="110000"/>
                <a:buFont typeface="Arial" panose="020B0604020202020204" pitchFamily="34" charset="0"/>
                <a:buChar char="•"/>
                <a:defRPr/>
              </a:pPr>
              <a:r>
                <a:rPr lang="en-US" b="1" dirty="0">
                  <a:solidFill>
                    <a:srgbClr val="21958E"/>
                  </a:solidFill>
                </a:rPr>
                <a:t>What</a:t>
              </a:r>
              <a:r>
                <a:rPr lang="en-US" dirty="0">
                  <a:solidFill>
                    <a:srgbClr val="21958E"/>
                  </a:solidFill>
                </a:rPr>
                <a:t> exactly </a:t>
              </a:r>
              <a:r>
                <a:rPr lang="en-US" b="1" dirty="0">
                  <a:solidFill>
                    <a:srgbClr val="21958E"/>
                  </a:solidFill>
                </a:rPr>
                <a:t>are proactive services</a:t>
              </a:r>
              <a:r>
                <a:rPr lang="en-US" dirty="0">
                  <a:solidFill>
                    <a:srgbClr val="21958E"/>
                  </a:solidFill>
                </a:rPr>
                <a:t>, and why should public administrations strive for that</a:t>
              </a:r>
              <a:r>
                <a:rPr lang="en-IE" dirty="0">
                  <a:solidFill>
                    <a:srgbClr val="21958E"/>
                  </a:solidFill>
                </a:rPr>
                <a:t>?</a:t>
              </a:r>
            </a:p>
            <a:p>
              <a:pPr marL="377825" indent="-285750" algn="just">
                <a:spcBef>
                  <a:spcPts val="600"/>
                </a:spcBef>
                <a:spcAft>
                  <a:spcPts val="600"/>
                </a:spcAft>
                <a:buClr>
                  <a:srgbClr val="21958E"/>
                </a:buClr>
                <a:buSzPct val="110000"/>
                <a:buFont typeface="Arial" panose="020B0604020202020204" pitchFamily="34" charset="0"/>
                <a:buChar char="•"/>
                <a:defRPr/>
              </a:pPr>
              <a:r>
                <a:rPr lang="en-GB" dirty="0">
                  <a:solidFill>
                    <a:srgbClr val="21958E"/>
                  </a:solidFill>
                </a:rPr>
                <a:t>It’s everywhere these days, but </a:t>
              </a:r>
              <a:r>
                <a:rPr lang="en-GB" b="1" dirty="0">
                  <a:solidFill>
                    <a:srgbClr val="21958E"/>
                  </a:solidFill>
                </a:rPr>
                <a:t>what is interoperability?</a:t>
              </a:r>
            </a:p>
            <a:p>
              <a:pPr marL="377825" indent="-285750" algn="just">
                <a:spcBef>
                  <a:spcPts val="600"/>
                </a:spcBef>
                <a:spcAft>
                  <a:spcPts val="600"/>
                </a:spcAft>
                <a:buClr>
                  <a:srgbClr val="21958E"/>
                </a:buClr>
                <a:buSzPct val="110000"/>
                <a:buFont typeface="Arial" panose="020B0604020202020204" pitchFamily="34" charset="0"/>
                <a:buChar char="•"/>
                <a:defRPr/>
              </a:pPr>
              <a:r>
                <a:rPr lang="en-GB" b="1" dirty="0">
                  <a:solidFill>
                    <a:srgbClr val="21958E"/>
                  </a:solidFill>
                </a:rPr>
                <a:t>Barriers and </a:t>
              </a:r>
              <a:r>
                <a:rPr lang="en-GB" dirty="0">
                  <a:solidFill>
                    <a:srgbClr val="21958E"/>
                  </a:solidFill>
                </a:rPr>
                <a:t>(potential)</a:t>
              </a:r>
              <a:r>
                <a:rPr lang="en-GB" b="1" dirty="0">
                  <a:solidFill>
                    <a:srgbClr val="21958E"/>
                  </a:solidFill>
                </a:rPr>
                <a:t> solutions</a:t>
              </a:r>
            </a:p>
            <a:p>
              <a:pPr marL="377825" indent="-285750" algn="just">
                <a:spcBef>
                  <a:spcPts val="600"/>
                </a:spcBef>
                <a:spcAft>
                  <a:spcPts val="600"/>
                </a:spcAft>
                <a:buClr>
                  <a:srgbClr val="21958E"/>
                </a:buClr>
                <a:buSzPct val="110000"/>
                <a:buFont typeface="Arial" panose="020B0604020202020204" pitchFamily="34" charset="0"/>
                <a:buChar char="•"/>
                <a:defRPr/>
              </a:pPr>
              <a:r>
                <a:rPr lang="en-IE" b="1" dirty="0">
                  <a:solidFill>
                    <a:srgbClr val="21958E"/>
                  </a:solidFill>
                </a:rPr>
                <a:t>Next steps!</a:t>
              </a:r>
              <a:endParaRPr lang="en-GB" b="1" dirty="0">
                <a:solidFill>
                  <a:srgbClr val="21958E"/>
                </a:solidFill>
              </a:endParaRPr>
            </a:p>
          </p:txBody>
        </p:sp>
      </p:grpSp>
    </p:spTree>
    <p:extLst>
      <p:ext uri="{BB962C8B-B14F-4D97-AF65-F5344CB8AC3E}">
        <p14:creationId xmlns:p14="http://schemas.microsoft.com/office/powerpoint/2010/main" val="29395400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F85659-D131-51D9-4316-A03081B9B365}"/>
              </a:ext>
            </a:extLst>
          </p:cNvPr>
          <p:cNvSpPr>
            <a:spLocks noGrp="1"/>
          </p:cNvSpPr>
          <p:nvPr>
            <p:ph type="ctrTitle"/>
          </p:nvPr>
        </p:nvSpPr>
        <p:spPr/>
        <p:txBody>
          <a:bodyPr/>
          <a:lstStyle/>
          <a:p>
            <a:r>
              <a:rPr lang="en-US">
                <a:solidFill>
                  <a:srgbClr val="21958E"/>
                </a:solidFill>
              </a:rPr>
              <a:t>Next steps	</a:t>
            </a:r>
            <a:endParaRPr lang="en-IE"/>
          </a:p>
        </p:txBody>
      </p:sp>
      <p:sp>
        <p:nvSpPr>
          <p:cNvPr id="3" name="Subtitle 2">
            <a:extLst>
              <a:ext uri="{FF2B5EF4-FFF2-40B4-BE49-F238E27FC236}">
                <a16:creationId xmlns:a16="http://schemas.microsoft.com/office/drawing/2014/main" id="{DABE83BA-DD4B-B5F8-247C-FCB4A56498F6}"/>
              </a:ext>
            </a:extLst>
          </p:cNvPr>
          <p:cNvSpPr>
            <a:spLocks noGrp="1"/>
          </p:cNvSpPr>
          <p:nvPr>
            <p:ph type="subTitle" idx="1"/>
          </p:nvPr>
        </p:nvSpPr>
        <p:spPr/>
        <p:txBody>
          <a:bodyPr/>
          <a:lstStyle/>
          <a:p>
            <a:endParaRPr lang="en-IE"/>
          </a:p>
        </p:txBody>
      </p:sp>
    </p:spTree>
    <p:extLst>
      <p:ext uri="{BB962C8B-B14F-4D97-AF65-F5344CB8AC3E}">
        <p14:creationId xmlns:p14="http://schemas.microsoft.com/office/powerpoint/2010/main" val="11879773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47D6A48-54DA-F40B-3B7C-2C5250C89246}"/>
              </a:ext>
            </a:extLst>
          </p:cNvPr>
          <p:cNvSpPr>
            <a:spLocks noGrp="1"/>
          </p:cNvSpPr>
          <p:nvPr>
            <p:ph idx="1"/>
          </p:nvPr>
        </p:nvSpPr>
        <p:spPr>
          <a:xfrm>
            <a:off x="970722" y="1959489"/>
            <a:ext cx="10905699" cy="4549516"/>
          </a:xfrm>
        </p:spPr>
        <p:txBody>
          <a:bodyPr vert="horz" lIns="91440" tIns="45720" rIns="91440" bIns="45720" rtlCol="0" anchor="t">
            <a:noAutofit/>
          </a:bodyPr>
          <a:lstStyle/>
          <a:p>
            <a:pPr>
              <a:spcAft>
                <a:spcPts val="1200"/>
              </a:spcAft>
            </a:pPr>
            <a:r>
              <a:rPr lang="en-IE" dirty="0">
                <a:cs typeface="Arial"/>
              </a:rPr>
              <a:t>Adopt a </a:t>
            </a:r>
            <a:r>
              <a:rPr lang="en-IE" b="1" dirty="0">
                <a:cs typeface="Arial"/>
              </a:rPr>
              <a:t>whole-of-gov approach – </a:t>
            </a:r>
            <a:r>
              <a:rPr lang="en-IE" dirty="0">
                <a:cs typeface="Arial"/>
              </a:rPr>
              <a:t>What is the user experience?</a:t>
            </a:r>
            <a:r>
              <a:rPr lang="en-IE" b="1" dirty="0">
                <a:cs typeface="Arial"/>
              </a:rPr>
              <a:t> </a:t>
            </a:r>
            <a:r>
              <a:rPr lang="en-IE" dirty="0">
                <a:cs typeface="Arial"/>
              </a:rPr>
              <a:t>Start thinking of life events instead of specific services.</a:t>
            </a:r>
          </a:p>
          <a:p>
            <a:pPr>
              <a:spcAft>
                <a:spcPts val="1200"/>
              </a:spcAft>
            </a:pPr>
            <a:r>
              <a:rPr lang="en-IE" b="1" dirty="0">
                <a:cs typeface="Arial"/>
              </a:rPr>
              <a:t>Simplify</a:t>
            </a:r>
            <a:r>
              <a:rPr lang="en-IE" dirty="0">
                <a:cs typeface="Arial"/>
              </a:rPr>
              <a:t> requirements but also internal processes – what is really essential to keep? What are the organisational consequences?  </a:t>
            </a:r>
          </a:p>
          <a:p>
            <a:pPr>
              <a:spcAft>
                <a:spcPts val="1200"/>
              </a:spcAft>
            </a:pPr>
            <a:r>
              <a:rPr lang="en-GB" dirty="0"/>
              <a:t>Identify</a:t>
            </a:r>
            <a:r>
              <a:rPr lang="en-GB" b="1" dirty="0"/>
              <a:t> legal and organisational bottlenecks to data exchange. </a:t>
            </a:r>
            <a:r>
              <a:rPr lang="en-GB" dirty="0"/>
              <a:t>Personal data can be exchanged securely (e. g. checking criteria instead of information access)</a:t>
            </a:r>
            <a:endParaRPr lang="en-IE" dirty="0">
              <a:cs typeface="Arial"/>
            </a:endParaRPr>
          </a:p>
          <a:p>
            <a:pPr>
              <a:spcAft>
                <a:spcPts val="1200"/>
              </a:spcAft>
            </a:pPr>
            <a:r>
              <a:rPr lang="en-IE" dirty="0"/>
              <a:t>Work on </a:t>
            </a:r>
            <a:r>
              <a:rPr lang="en-IE" b="1" dirty="0"/>
              <a:t>building blocks</a:t>
            </a:r>
            <a:r>
              <a:rPr lang="en-IE" dirty="0"/>
              <a:t>, e.g. identification (identity wallet), interoperability layer</a:t>
            </a:r>
          </a:p>
        </p:txBody>
      </p:sp>
      <p:sp>
        <p:nvSpPr>
          <p:cNvPr id="3" name="Title 2">
            <a:extLst>
              <a:ext uri="{FF2B5EF4-FFF2-40B4-BE49-F238E27FC236}">
                <a16:creationId xmlns:a16="http://schemas.microsoft.com/office/drawing/2014/main" id="{72A3A6C7-7E78-5CC7-FED1-99BC0A4CB245}"/>
              </a:ext>
            </a:extLst>
          </p:cNvPr>
          <p:cNvSpPr>
            <a:spLocks noGrp="1"/>
          </p:cNvSpPr>
          <p:nvPr>
            <p:ph type="title"/>
          </p:nvPr>
        </p:nvSpPr>
        <p:spPr/>
        <p:txBody>
          <a:bodyPr/>
          <a:lstStyle/>
          <a:p>
            <a:r>
              <a:rPr lang="en-US" sz="4000" b="1">
                <a:solidFill>
                  <a:srgbClr val="21958E"/>
                </a:solidFill>
              </a:rPr>
              <a:t>Next steps</a:t>
            </a:r>
            <a:endParaRPr lang="en-GB" sz="4000" b="1">
              <a:solidFill>
                <a:srgbClr val="21958E"/>
              </a:solidFill>
            </a:endParaRPr>
          </a:p>
        </p:txBody>
      </p:sp>
    </p:spTree>
    <p:extLst>
      <p:ext uri="{BB962C8B-B14F-4D97-AF65-F5344CB8AC3E}">
        <p14:creationId xmlns:p14="http://schemas.microsoft.com/office/powerpoint/2010/main" val="10773872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F85659-D131-51D9-4316-A03081B9B365}"/>
              </a:ext>
            </a:extLst>
          </p:cNvPr>
          <p:cNvSpPr>
            <a:spLocks noGrp="1"/>
          </p:cNvSpPr>
          <p:nvPr>
            <p:ph type="ctrTitle"/>
          </p:nvPr>
        </p:nvSpPr>
        <p:spPr/>
        <p:txBody>
          <a:bodyPr/>
          <a:lstStyle/>
          <a:p>
            <a:r>
              <a:rPr lang="en-GB">
                <a:solidFill>
                  <a:srgbClr val="21958E"/>
                </a:solidFill>
              </a:rPr>
              <a:t>Why is this relevant?</a:t>
            </a:r>
            <a:endParaRPr lang="en-IE"/>
          </a:p>
        </p:txBody>
      </p:sp>
      <p:sp>
        <p:nvSpPr>
          <p:cNvPr id="3" name="Subtitle 2">
            <a:extLst>
              <a:ext uri="{FF2B5EF4-FFF2-40B4-BE49-F238E27FC236}">
                <a16:creationId xmlns:a16="http://schemas.microsoft.com/office/drawing/2014/main" id="{DABE83BA-DD4B-B5F8-247C-FCB4A56498F6}"/>
              </a:ext>
            </a:extLst>
          </p:cNvPr>
          <p:cNvSpPr>
            <a:spLocks noGrp="1"/>
          </p:cNvSpPr>
          <p:nvPr>
            <p:ph type="subTitle" idx="1"/>
          </p:nvPr>
        </p:nvSpPr>
        <p:spPr/>
        <p:txBody>
          <a:bodyPr/>
          <a:lstStyle/>
          <a:p>
            <a:endParaRPr lang="en-IE"/>
          </a:p>
        </p:txBody>
      </p:sp>
    </p:spTree>
    <p:extLst>
      <p:ext uri="{BB962C8B-B14F-4D97-AF65-F5344CB8AC3E}">
        <p14:creationId xmlns:p14="http://schemas.microsoft.com/office/powerpoint/2010/main" val="34822454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p:cNvSpPr txBox="1">
            <a:spLocks/>
          </p:cNvSpPr>
          <p:nvPr/>
        </p:nvSpPr>
        <p:spPr>
          <a:xfrm>
            <a:off x="856800" y="414778"/>
            <a:ext cx="10844134" cy="455644"/>
          </a:xfrm>
          <a:prstGeom prst="rect">
            <a:avLst/>
          </a:prstGeom>
        </p:spPr>
        <p:txBody>
          <a:bodyPr/>
          <a:lstStyle>
            <a:lvl1pPr algn="l" defTabSz="914400" rtl="0" eaLnBrk="1" latinLnBrk="0" hangingPunct="1">
              <a:lnSpc>
                <a:spcPct val="90000"/>
              </a:lnSpc>
              <a:spcBef>
                <a:spcPct val="0"/>
              </a:spcBef>
              <a:buNone/>
              <a:defRPr sz="4000" kern="1200">
                <a:solidFill>
                  <a:schemeClr val="tx2"/>
                </a:solidFill>
                <a:latin typeface="+mj-lt"/>
                <a:ea typeface="+mj-ea"/>
                <a:cs typeface="+mj-cs"/>
              </a:defRPr>
            </a:lvl1pPr>
          </a:lstStyle>
          <a:p>
            <a:r>
              <a:rPr lang="en-GB" sz="2800" b="1">
                <a:solidFill>
                  <a:srgbClr val="21958E"/>
                </a:solidFill>
              </a:rPr>
              <a:t>Citizens expect more from their public administration</a:t>
            </a:r>
          </a:p>
        </p:txBody>
      </p:sp>
      <p:sp>
        <p:nvSpPr>
          <p:cNvPr id="5" name="Rectangle 4"/>
          <p:cNvSpPr/>
          <p:nvPr/>
        </p:nvSpPr>
        <p:spPr>
          <a:xfrm>
            <a:off x="828000" y="0"/>
            <a:ext cx="28800" cy="1285200"/>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4" name="Picture 3">
            <a:extLst>
              <a:ext uri="{FF2B5EF4-FFF2-40B4-BE49-F238E27FC236}">
                <a16:creationId xmlns:a16="http://schemas.microsoft.com/office/drawing/2014/main" id="{C26EC536-0B80-78B1-00D7-EED46221C0F6}"/>
              </a:ext>
            </a:extLst>
          </p:cNvPr>
          <p:cNvPicPr>
            <a:picLocks noChangeAspect="1"/>
          </p:cNvPicPr>
          <p:nvPr/>
        </p:nvPicPr>
        <p:blipFill rotWithShape="1">
          <a:blip r:embed="rId4"/>
          <a:srcRect r="1176" b="2290"/>
          <a:stretch/>
        </p:blipFill>
        <p:spPr>
          <a:xfrm>
            <a:off x="1720614" y="1285200"/>
            <a:ext cx="9009300" cy="4558388"/>
          </a:xfrm>
          <a:prstGeom prst="rect">
            <a:avLst/>
          </a:prstGeom>
        </p:spPr>
      </p:pic>
      <p:sp>
        <p:nvSpPr>
          <p:cNvPr id="3" name="Rectangle 2">
            <a:extLst>
              <a:ext uri="{FF2B5EF4-FFF2-40B4-BE49-F238E27FC236}">
                <a16:creationId xmlns:a16="http://schemas.microsoft.com/office/drawing/2014/main" id="{C7FA2BC6-82DD-8E3F-C28E-1E46EEF674AC}"/>
              </a:ext>
            </a:extLst>
          </p:cNvPr>
          <p:cNvSpPr/>
          <p:nvPr/>
        </p:nvSpPr>
        <p:spPr>
          <a:xfrm>
            <a:off x="10471386" y="5572800"/>
            <a:ext cx="429977" cy="38508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Tree>
    <p:custDataLst>
      <p:tags r:id="rId1"/>
    </p:custDataLst>
    <p:extLst>
      <p:ext uri="{BB962C8B-B14F-4D97-AF65-F5344CB8AC3E}">
        <p14:creationId xmlns:p14="http://schemas.microsoft.com/office/powerpoint/2010/main" val="3129916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p:cNvSpPr txBox="1">
            <a:spLocks/>
          </p:cNvSpPr>
          <p:nvPr/>
        </p:nvSpPr>
        <p:spPr>
          <a:xfrm>
            <a:off x="856800" y="414778"/>
            <a:ext cx="10844134" cy="455644"/>
          </a:xfrm>
          <a:prstGeom prst="rect">
            <a:avLst/>
          </a:prstGeom>
        </p:spPr>
        <p:txBody>
          <a:bodyPr/>
          <a:lstStyle>
            <a:lvl1pPr algn="l" defTabSz="914400" rtl="0" eaLnBrk="1" latinLnBrk="0" hangingPunct="1">
              <a:lnSpc>
                <a:spcPct val="90000"/>
              </a:lnSpc>
              <a:spcBef>
                <a:spcPct val="0"/>
              </a:spcBef>
              <a:buNone/>
              <a:defRPr sz="4000" kern="1200">
                <a:solidFill>
                  <a:schemeClr val="tx2"/>
                </a:solidFill>
                <a:latin typeface="+mj-lt"/>
                <a:ea typeface="+mj-ea"/>
                <a:cs typeface="+mj-cs"/>
              </a:defRPr>
            </a:lvl1pPr>
          </a:lstStyle>
          <a:p>
            <a:r>
              <a:rPr lang="en-GB" sz="2800" b="1">
                <a:solidFill>
                  <a:srgbClr val="21958E"/>
                </a:solidFill>
              </a:rPr>
              <a:t>Difficulties to access services and find relevant information is likely to erode trust in public administration</a:t>
            </a:r>
          </a:p>
        </p:txBody>
      </p:sp>
      <p:sp>
        <p:nvSpPr>
          <p:cNvPr id="5" name="Rectangle 4"/>
          <p:cNvSpPr/>
          <p:nvPr/>
        </p:nvSpPr>
        <p:spPr>
          <a:xfrm>
            <a:off x="828000" y="0"/>
            <a:ext cx="28800" cy="1285200"/>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7" name="Picture 6">
            <a:extLst>
              <a:ext uri="{FF2B5EF4-FFF2-40B4-BE49-F238E27FC236}">
                <a16:creationId xmlns:a16="http://schemas.microsoft.com/office/drawing/2014/main" id="{75B7D3C1-F02D-FB6B-CD0F-1F8B6390AD04}"/>
              </a:ext>
            </a:extLst>
          </p:cNvPr>
          <p:cNvPicPr>
            <a:picLocks noChangeAspect="1"/>
          </p:cNvPicPr>
          <p:nvPr/>
        </p:nvPicPr>
        <p:blipFill>
          <a:blip r:embed="rId4"/>
          <a:stretch>
            <a:fillRect/>
          </a:stretch>
        </p:blipFill>
        <p:spPr>
          <a:xfrm>
            <a:off x="1183110" y="1495711"/>
            <a:ext cx="9825779" cy="3866577"/>
          </a:xfrm>
          <a:prstGeom prst="rect">
            <a:avLst/>
          </a:prstGeom>
        </p:spPr>
      </p:pic>
    </p:spTree>
    <p:custDataLst>
      <p:tags r:id="rId1"/>
    </p:custDataLst>
    <p:extLst>
      <p:ext uri="{BB962C8B-B14F-4D97-AF65-F5344CB8AC3E}">
        <p14:creationId xmlns:p14="http://schemas.microsoft.com/office/powerpoint/2010/main" val="24733758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47D6A48-54DA-F40B-3B7C-2C5250C89246}"/>
              </a:ext>
            </a:extLst>
          </p:cNvPr>
          <p:cNvSpPr>
            <a:spLocks noGrp="1"/>
          </p:cNvSpPr>
          <p:nvPr>
            <p:ph idx="1"/>
          </p:nvPr>
        </p:nvSpPr>
        <p:spPr>
          <a:xfrm>
            <a:off x="838199" y="1825624"/>
            <a:ext cx="10905699" cy="4549516"/>
          </a:xfrm>
        </p:spPr>
        <p:txBody>
          <a:bodyPr/>
          <a:lstStyle/>
          <a:p>
            <a:r>
              <a:rPr lang="en-IE"/>
              <a:t>Citizens’ needs and expectations</a:t>
            </a:r>
          </a:p>
          <a:p>
            <a:r>
              <a:rPr lang="en-IE"/>
              <a:t>Barriers to the access of public services and information can erode trust in PA and institutions</a:t>
            </a:r>
          </a:p>
        </p:txBody>
      </p:sp>
      <p:sp>
        <p:nvSpPr>
          <p:cNvPr id="3" name="Title 2">
            <a:extLst>
              <a:ext uri="{FF2B5EF4-FFF2-40B4-BE49-F238E27FC236}">
                <a16:creationId xmlns:a16="http://schemas.microsoft.com/office/drawing/2014/main" id="{72A3A6C7-7E78-5CC7-FED1-99BC0A4CB245}"/>
              </a:ext>
            </a:extLst>
          </p:cNvPr>
          <p:cNvSpPr>
            <a:spLocks noGrp="1"/>
          </p:cNvSpPr>
          <p:nvPr>
            <p:ph type="title"/>
          </p:nvPr>
        </p:nvSpPr>
        <p:spPr/>
        <p:txBody>
          <a:bodyPr/>
          <a:lstStyle/>
          <a:p>
            <a:r>
              <a:rPr lang="en-GB" b="1">
                <a:solidFill>
                  <a:srgbClr val="21958E"/>
                </a:solidFill>
              </a:rPr>
              <a:t>Why is this relevant?</a:t>
            </a:r>
            <a:endParaRPr lang="en-IE"/>
          </a:p>
        </p:txBody>
      </p:sp>
    </p:spTree>
    <p:extLst>
      <p:ext uri="{BB962C8B-B14F-4D97-AF65-F5344CB8AC3E}">
        <p14:creationId xmlns:p14="http://schemas.microsoft.com/office/powerpoint/2010/main" val="26599519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p:cNvSpPr txBox="1">
            <a:spLocks/>
          </p:cNvSpPr>
          <p:nvPr/>
        </p:nvSpPr>
        <p:spPr>
          <a:xfrm>
            <a:off x="856800" y="414778"/>
            <a:ext cx="10844134" cy="455644"/>
          </a:xfrm>
          <a:prstGeom prst="rect">
            <a:avLst/>
          </a:prstGeom>
        </p:spPr>
        <p:txBody>
          <a:bodyPr/>
          <a:lstStyle>
            <a:lvl1pPr algn="l" defTabSz="914400" rtl="0" eaLnBrk="1" latinLnBrk="0" hangingPunct="1">
              <a:lnSpc>
                <a:spcPct val="90000"/>
              </a:lnSpc>
              <a:spcBef>
                <a:spcPct val="0"/>
              </a:spcBef>
              <a:buNone/>
              <a:defRPr sz="4000" kern="1200">
                <a:solidFill>
                  <a:schemeClr val="tx2"/>
                </a:solidFill>
                <a:latin typeface="+mj-lt"/>
                <a:ea typeface="+mj-ea"/>
                <a:cs typeface="+mj-cs"/>
              </a:defRPr>
            </a:lvl1pPr>
          </a:lstStyle>
          <a:p>
            <a:r>
              <a:rPr lang="en-GB" sz="2800" b="1">
                <a:solidFill>
                  <a:srgbClr val="21958E"/>
                </a:solidFill>
              </a:rPr>
              <a:t>Citizens have more and more examples of how it </a:t>
            </a:r>
            <a:r>
              <a:rPr lang="en-GB" sz="2800" b="1" i="1">
                <a:solidFill>
                  <a:srgbClr val="21958E"/>
                </a:solidFill>
              </a:rPr>
              <a:t>can</a:t>
            </a:r>
            <a:r>
              <a:rPr lang="en-GB" sz="2800" b="1">
                <a:solidFill>
                  <a:srgbClr val="21958E"/>
                </a:solidFill>
              </a:rPr>
              <a:t> work </a:t>
            </a:r>
          </a:p>
        </p:txBody>
      </p:sp>
      <p:sp>
        <p:nvSpPr>
          <p:cNvPr id="5" name="Rectangle 4"/>
          <p:cNvSpPr/>
          <p:nvPr/>
        </p:nvSpPr>
        <p:spPr>
          <a:xfrm>
            <a:off x="828000" y="0"/>
            <a:ext cx="28800" cy="1285200"/>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4" name="Picture 3">
            <a:extLst>
              <a:ext uri="{FF2B5EF4-FFF2-40B4-BE49-F238E27FC236}">
                <a16:creationId xmlns:a16="http://schemas.microsoft.com/office/drawing/2014/main" id="{7B572EFA-4683-7517-A66C-B45694FDD346}"/>
              </a:ext>
            </a:extLst>
          </p:cNvPr>
          <p:cNvPicPr>
            <a:picLocks noChangeAspect="1"/>
          </p:cNvPicPr>
          <p:nvPr/>
        </p:nvPicPr>
        <p:blipFill>
          <a:blip r:embed="rId4"/>
          <a:stretch>
            <a:fillRect/>
          </a:stretch>
        </p:blipFill>
        <p:spPr>
          <a:xfrm>
            <a:off x="1500413" y="1073028"/>
            <a:ext cx="7818377" cy="5715503"/>
          </a:xfrm>
          <a:prstGeom prst="rect">
            <a:avLst/>
          </a:prstGeom>
        </p:spPr>
      </p:pic>
    </p:spTree>
    <p:custDataLst>
      <p:tags r:id="rId1"/>
    </p:custDataLst>
    <p:extLst>
      <p:ext uri="{BB962C8B-B14F-4D97-AF65-F5344CB8AC3E}">
        <p14:creationId xmlns:p14="http://schemas.microsoft.com/office/powerpoint/2010/main" val="19485664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47D6A48-54DA-F40B-3B7C-2C5250C89246}"/>
              </a:ext>
            </a:extLst>
          </p:cNvPr>
          <p:cNvSpPr>
            <a:spLocks noGrp="1"/>
          </p:cNvSpPr>
          <p:nvPr>
            <p:ph idx="1"/>
          </p:nvPr>
        </p:nvSpPr>
        <p:spPr>
          <a:xfrm>
            <a:off x="838199" y="1825624"/>
            <a:ext cx="10905699" cy="4549516"/>
          </a:xfrm>
        </p:spPr>
        <p:txBody>
          <a:bodyPr vert="horz" lIns="91440" tIns="45720" rIns="91440" bIns="45720" rtlCol="0" anchor="t">
            <a:noAutofit/>
          </a:bodyPr>
          <a:lstStyle/>
          <a:p>
            <a:r>
              <a:rPr lang="en-IE"/>
              <a:t>Citizens’ needs and expectations</a:t>
            </a:r>
          </a:p>
          <a:p>
            <a:r>
              <a:rPr lang="en-IE"/>
              <a:t>Barriers to the access of public services and information can erode trust in PA and institutions</a:t>
            </a:r>
          </a:p>
          <a:p>
            <a:r>
              <a:rPr lang="en-IE"/>
              <a:t>Closing the experience gap between private and public services</a:t>
            </a:r>
          </a:p>
          <a:p>
            <a:endParaRPr lang="en-IE"/>
          </a:p>
          <a:p>
            <a:pPr marL="0" indent="0">
              <a:buNone/>
            </a:pPr>
            <a:r>
              <a:rPr lang="en-US">
                <a:sym typeface="Wingdings" panose="05000000000000000000" pitchFamily="2" charset="2"/>
              </a:rPr>
              <a:t> There is a need to rethink the current way most services are offered and the relationship between users and government. This means change our processes and systems, and train our workforce to enable this transformation</a:t>
            </a:r>
            <a:endParaRPr lang="en-IE">
              <a:cs typeface="Arial"/>
            </a:endParaRPr>
          </a:p>
        </p:txBody>
      </p:sp>
      <p:sp>
        <p:nvSpPr>
          <p:cNvPr id="3" name="Title 2">
            <a:extLst>
              <a:ext uri="{FF2B5EF4-FFF2-40B4-BE49-F238E27FC236}">
                <a16:creationId xmlns:a16="http://schemas.microsoft.com/office/drawing/2014/main" id="{72A3A6C7-7E78-5CC7-FED1-99BC0A4CB245}"/>
              </a:ext>
            </a:extLst>
          </p:cNvPr>
          <p:cNvSpPr>
            <a:spLocks noGrp="1"/>
          </p:cNvSpPr>
          <p:nvPr>
            <p:ph type="title"/>
          </p:nvPr>
        </p:nvSpPr>
        <p:spPr/>
        <p:txBody>
          <a:bodyPr/>
          <a:lstStyle/>
          <a:p>
            <a:r>
              <a:rPr lang="en-GB" b="1">
                <a:solidFill>
                  <a:srgbClr val="21958E"/>
                </a:solidFill>
              </a:rPr>
              <a:t>Why is this relevant?</a:t>
            </a:r>
            <a:endParaRPr lang="en-IE"/>
          </a:p>
        </p:txBody>
      </p:sp>
    </p:spTree>
    <p:extLst>
      <p:ext uri="{BB962C8B-B14F-4D97-AF65-F5344CB8AC3E}">
        <p14:creationId xmlns:p14="http://schemas.microsoft.com/office/powerpoint/2010/main" val="27322292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F85659-D131-51D9-4316-A03081B9B365}"/>
              </a:ext>
            </a:extLst>
          </p:cNvPr>
          <p:cNvSpPr>
            <a:spLocks noGrp="1"/>
          </p:cNvSpPr>
          <p:nvPr>
            <p:ph type="ctrTitle"/>
          </p:nvPr>
        </p:nvSpPr>
        <p:spPr/>
        <p:txBody>
          <a:bodyPr/>
          <a:lstStyle/>
          <a:p>
            <a:r>
              <a:rPr lang="en-US">
                <a:solidFill>
                  <a:srgbClr val="21958E"/>
                </a:solidFill>
              </a:rPr>
              <a:t>What are proactive services?</a:t>
            </a:r>
            <a:endParaRPr lang="en-IE"/>
          </a:p>
        </p:txBody>
      </p:sp>
      <p:sp>
        <p:nvSpPr>
          <p:cNvPr id="3" name="Subtitle 2">
            <a:extLst>
              <a:ext uri="{FF2B5EF4-FFF2-40B4-BE49-F238E27FC236}">
                <a16:creationId xmlns:a16="http://schemas.microsoft.com/office/drawing/2014/main" id="{DABE83BA-DD4B-B5F8-247C-FCB4A56498F6}"/>
              </a:ext>
            </a:extLst>
          </p:cNvPr>
          <p:cNvSpPr>
            <a:spLocks noGrp="1"/>
          </p:cNvSpPr>
          <p:nvPr>
            <p:ph type="subTitle" idx="1"/>
          </p:nvPr>
        </p:nvSpPr>
        <p:spPr/>
        <p:txBody>
          <a:bodyPr/>
          <a:lstStyle/>
          <a:p>
            <a:endParaRPr lang="en-IE"/>
          </a:p>
        </p:txBody>
      </p:sp>
    </p:spTree>
    <p:extLst>
      <p:ext uri="{BB962C8B-B14F-4D97-AF65-F5344CB8AC3E}">
        <p14:creationId xmlns:p14="http://schemas.microsoft.com/office/powerpoint/2010/main" val="42041486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OFFISYNC_SLIDE_GUID" val="08c09b92-03a1-4aee-b18d-5bd89c2c2a4c"/>
</p:tagLst>
</file>

<file path=ppt/tags/tag2.xml><?xml version="1.0" encoding="utf-8"?>
<p:tagLst xmlns:a="http://schemas.openxmlformats.org/drawingml/2006/main" xmlns:r="http://schemas.openxmlformats.org/officeDocument/2006/relationships" xmlns:p="http://schemas.openxmlformats.org/presentationml/2006/main">
  <p:tag name="OFFISYNC_SLIDE_GUID" val="288376c1-4fc0-4b99-94cb-a7ef5c344b78"/>
</p:tagLst>
</file>

<file path=ppt/tags/tag3.xml><?xml version="1.0" encoding="utf-8"?>
<p:tagLst xmlns:a="http://schemas.openxmlformats.org/drawingml/2006/main" xmlns:r="http://schemas.openxmlformats.org/officeDocument/2006/relationships" xmlns:p="http://schemas.openxmlformats.org/presentationml/2006/main">
  <p:tag name="OFFISYNC_SLIDE_GUID" val="288376c1-4fc0-4b99-94cb-a7ef5c344b78"/>
</p:tagLst>
</file>

<file path=ppt/tags/tag4.xml><?xml version="1.0" encoding="utf-8"?>
<p:tagLst xmlns:a="http://schemas.openxmlformats.org/drawingml/2006/main" xmlns:r="http://schemas.openxmlformats.org/officeDocument/2006/relationships" xmlns:p="http://schemas.openxmlformats.org/presentationml/2006/main">
  <p:tag name="OFFISYNC_SLIDE_GUID" val="288376c1-4fc0-4b99-94cb-a7ef5c344b78"/>
</p:tagLst>
</file>

<file path=ppt/tags/tag5.xml><?xml version="1.0" encoding="utf-8"?>
<p:tagLst xmlns:a="http://schemas.openxmlformats.org/drawingml/2006/main" xmlns:r="http://schemas.openxmlformats.org/officeDocument/2006/relationships" xmlns:p="http://schemas.openxmlformats.org/presentationml/2006/main">
  <p:tag name="OFFISYNC_SLIDE_GUID" val="288376c1-4fc0-4b99-94cb-a7ef5c344b78"/>
</p:tagLst>
</file>

<file path=ppt/tags/tag6.xml><?xml version="1.0" encoding="utf-8"?>
<p:tagLst xmlns:a="http://schemas.openxmlformats.org/drawingml/2006/main" xmlns:r="http://schemas.openxmlformats.org/officeDocument/2006/relationships" xmlns:p="http://schemas.openxmlformats.org/presentationml/2006/main">
  <p:tag name="OFFISYNC_SLIDE_GUID" val="288376c1-4fc0-4b99-94cb-a7ef5c344b78"/>
</p:tagLst>
</file>

<file path=ppt/theme/theme1.xml><?xml version="1.0" encoding="utf-8"?>
<a:theme xmlns:a="http://schemas.openxmlformats.org/drawingml/2006/main" name="Office Theme">
  <a:themeElements>
    <a:clrScheme name="EC colour scheme">
      <a:dk1>
        <a:srgbClr val="4D4D4D"/>
      </a:dk1>
      <a:lt1>
        <a:srgbClr val="FFFFFF"/>
      </a:lt1>
      <a:dk2>
        <a:srgbClr val="034EA2"/>
      </a:dk2>
      <a:lt2>
        <a:srgbClr val="D3E8F9"/>
      </a:lt2>
      <a:accent1>
        <a:srgbClr val="1E858B"/>
      </a:accent1>
      <a:accent2>
        <a:srgbClr val="4BC5DE"/>
      </a:accent2>
      <a:accent3>
        <a:srgbClr val="1EC08A"/>
      </a:accent3>
      <a:accent4>
        <a:srgbClr val="ED8D2F"/>
      </a:accent4>
      <a:accent5>
        <a:srgbClr val="FFC000"/>
      </a:accent5>
      <a:accent6>
        <a:srgbClr val="E76C53"/>
      </a:accent6>
      <a:hlink>
        <a:srgbClr val="0563C1"/>
      </a:hlink>
      <a:folHlink>
        <a:srgbClr val="24337E"/>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C_Presentation.pptx" id="{DF0E4C23-23CF-4CA0-B78D-4EE4E4812529}" vid="{A275074F-6DFA-4FBF-AA5C-38C3649C393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4d8d8558-386b-4b7a-9934-ee7da0a43094">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03A3E93BFF5E64B81FD2752BF1BECD6" ma:contentTypeVersion="14" ma:contentTypeDescription="Create a new document." ma:contentTypeScope="" ma:versionID="da4e80a661110df4d7392d0b0ad65c8d">
  <xsd:schema xmlns:xsd="http://www.w3.org/2001/XMLSchema" xmlns:xs="http://www.w3.org/2001/XMLSchema" xmlns:p="http://schemas.microsoft.com/office/2006/metadata/properties" xmlns:ns2="4d8d8558-386b-4b7a-9934-ee7da0a43094" xmlns:ns3="5142aa42-1af1-41a6-85f2-be9d08ee8af9" targetNamespace="http://schemas.microsoft.com/office/2006/metadata/properties" ma:root="true" ma:fieldsID="76682d35caba6dd78801367249e3e9fe" ns2:_="" ns3:_="">
    <xsd:import namespace="4d8d8558-386b-4b7a-9934-ee7da0a43094"/>
    <xsd:import namespace="5142aa42-1af1-41a6-85f2-be9d08ee8af9"/>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LengthInSeconds" minOccurs="0"/>
                <xsd:element ref="ns2:lcf76f155ced4ddcb4097134ff3c332f" minOccurs="0"/>
                <xsd:element ref="ns2:MediaServiceOCR" minOccurs="0"/>
                <xsd:element ref="ns2:MediaServiceGenerationTime" minOccurs="0"/>
                <xsd:element ref="ns2:MediaServiceEventHashCode"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d8d8558-386b-4b7a-9934-ee7da0a4309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22b2fad6-9d2c-441c-a321-3f5f1e9bd928"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142aa42-1af1-41a6-85f2-be9d08ee8af9"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E0A298F-8CA0-4DAA-8B0C-2D39450A9488}">
  <ds:schemaRefs>
    <ds:schemaRef ds:uri="4d8d8558-386b-4b7a-9934-ee7da0a43094"/>
    <ds:schemaRef ds:uri="http://schemas.microsoft.com/office/2006/metadata/properties"/>
    <ds:schemaRef ds:uri="http://schemas.microsoft.com/office/infopath/2007/PartnerControls"/>
    <ds:schemaRef ds:uri="http://www.w3.org/2000/xmlns/"/>
  </ds:schemaRefs>
</ds:datastoreItem>
</file>

<file path=customXml/itemProps2.xml><?xml version="1.0" encoding="utf-8"?>
<ds:datastoreItem xmlns:ds="http://schemas.openxmlformats.org/officeDocument/2006/customXml" ds:itemID="{20422F0D-9A93-4572-B56C-91F3B8AB6B8B}">
  <ds:schemaRefs>
    <ds:schemaRef ds:uri="http://schemas.microsoft.com/sharepoint/v3/contenttype/forms"/>
  </ds:schemaRefs>
</ds:datastoreItem>
</file>

<file path=customXml/itemProps3.xml><?xml version="1.0" encoding="utf-8"?>
<ds:datastoreItem xmlns:ds="http://schemas.openxmlformats.org/officeDocument/2006/customXml" ds:itemID="{980F2243-AB81-4D1F-B477-FDFCD42062A6}">
  <ds:schemaRefs>
    <ds:schemaRef ds:uri="4d8d8558-386b-4b7a-9934-ee7da0a43094"/>
    <ds:schemaRef ds:uri="5142aa42-1af1-41a6-85f2-be9d08ee8af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0/xmln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1483</Words>
  <Application>Microsoft Office PowerPoint</Application>
  <PresentationFormat>Widescreen</PresentationFormat>
  <Paragraphs>173</Paragraphs>
  <Slides>21</Slides>
  <Notes>18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Arial</vt:lpstr>
      <vt:lpstr>Calibri</vt:lpstr>
      <vt:lpstr>Segoe UI</vt:lpstr>
      <vt:lpstr>Söhne</vt:lpstr>
      <vt:lpstr>Office Theme</vt:lpstr>
      <vt:lpstr>PowerPoint Presentation</vt:lpstr>
      <vt:lpstr>Goals</vt:lpstr>
      <vt:lpstr>Why is this relevant?</vt:lpstr>
      <vt:lpstr>PowerPoint Presentation</vt:lpstr>
      <vt:lpstr>PowerPoint Presentation</vt:lpstr>
      <vt:lpstr>Why is this relevant?</vt:lpstr>
      <vt:lpstr>PowerPoint Presentation</vt:lpstr>
      <vt:lpstr>Why is this relevant?</vt:lpstr>
      <vt:lpstr>What are proactive services?</vt:lpstr>
      <vt:lpstr>Defining proactive public services</vt:lpstr>
      <vt:lpstr>A few examples of PPS</vt:lpstr>
      <vt:lpstr>Benefits of proactive services</vt:lpstr>
      <vt:lpstr>PowerPoint Presentation</vt:lpstr>
      <vt:lpstr>What is interoperability? </vt:lpstr>
      <vt:lpstr>Defining interoperability</vt:lpstr>
      <vt:lpstr>PowerPoint Presentation</vt:lpstr>
      <vt:lpstr>What does it mean for proactive services?</vt:lpstr>
      <vt:lpstr>Quick example from Austria</vt:lpstr>
      <vt:lpstr>Usual barriers to interoperability</vt:lpstr>
      <vt:lpstr>Next steps </vt:lpstr>
      <vt:lpstr>Next steps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Gaffurini, Paola</dc:creator>
  <cp:lastModifiedBy>GIACOLETTO Thomas (REFORM)</cp:lastModifiedBy>
  <cp:revision>7</cp:revision>
  <dcterms:created xsi:type="dcterms:W3CDTF">2022-05-12T14:09:57Z</dcterms:created>
  <dcterms:modified xsi:type="dcterms:W3CDTF">2024-05-15T09:19:00Z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da18db4-4881-470a-a192-6fae2c1afcd6_Enabled">
    <vt:lpwstr>true</vt:lpwstr>
  </property>
  <property fmtid="{D5CDD505-2E9C-101B-9397-08002B2CF9AE}" pid="3" name="MSIP_Label_dda18db4-4881-470a-a192-6fae2c1afcd6_SetDate">
    <vt:lpwstr>2022-05-12T14:11:24Z</vt:lpwstr>
  </property>
  <property fmtid="{D5CDD505-2E9C-101B-9397-08002B2CF9AE}" pid="4" name="MSIP_Label_dda18db4-4881-470a-a192-6fae2c1afcd6_Method">
    <vt:lpwstr>Privileged</vt:lpwstr>
  </property>
  <property fmtid="{D5CDD505-2E9C-101B-9397-08002B2CF9AE}" pid="5" name="MSIP_Label_dda18db4-4881-470a-a192-6fae2c1afcd6_Name">
    <vt:lpwstr>dda18db4-4881-470a-a192-6fae2c1afcd6</vt:lpwstr>
  </property>
  <property fmtid="{D5CDD505-2E9C-101B-9397-08002B2CF9AE}" pid="6" name="MSIP_Label_dda18db4-4881-470a-a192-6fae2c1afcd6_SiteId">
    <vt:lpwstr>f93616dd-45a6-40c8-9e29-adab2fb5f25c</vt:lpwstr>
  </property>
  <property fmtid="{D5CDD505-2E9C-101B-9397-08002B2CF9AE}" pid="7" name="MSIP_Label_dda18db4-4881-470a-a192-6fae2c1afcd6_ActionId">
    <vt:lpwstr>cd565268-c9f8-4442-af8e-345359f7ada9</vt:lpwstr>
  </property>
  <property fmtid="{D5CDD505-2E9C-101B-9397-08002B2CF9AE}" pid="8" name="MSIP_Label_dda18db4-4881-470a-a192-6fae2c1afcd6_ContentBits">
    <vt:lpwstr>0</vt:lpwstr>
  </property>
  <property fmtid="{D5CDD505-2E9C-101B-9397-08002B2CF9AE}" pid="9" name="MSIP_Label_6bd9ddd1-4d20-43f6-abfa-fc3c07406f94_Enabled">
    <vt:lpwstr>true</vt:lpwstr>
  </property>
  <property fmtid="{D5CDD505-2E9C-101B-9397-08002B2CF9AE}" pid="10" name="MSIP_Label_6bd9ddd1-4d20-43f6-abfa-fc3c07406f94_SetDate">
    <vt:lpwstr>2022-06-20T07:08:54Z</vt:lpwstr>
  </property>
  <property fmtid="{D5CDD505-2E9C-101B-9397-08002B2CF9AE}" pid="11" name="MSIP_Label_6bd9ddd1-4d20-43f6-abfa-fc3c07406f94_Method">
    <vt:lpwstr>Standard</vt:lpwstr>
  </property>
  <property fmtid="{D5CDD505-2E9C-101B-9397-08002B2CF9AE}" pid="12" name="MSIP_Label_6bd9ddd1-4d20-43f6-abfa-fc3c07406f94_Name">
    <vt:lpwstr>Commission Use</vt:lpwstr>
  </property>
  <property fmtid="{D5CDD505-2E9C-101B-9397-08002B2CF9AE}" pid="13" name="MSIP_Label_6bd9ddd1-4d20-43f6-abfa-fc3c07406f94_SiteId">
    <vt:lpwstr>b24c8b06-522c-46fe-9080-70926f8dddb1</vt:lpwstr>
  </property>
  <property fmtid="{D5CDD505-2E9C-101B-9397-08002B2CF9AE}" pid="14" name="MSIP_Label_6bd9ddd1-4d20-43f6-abfa-fc3c07406f94_ActionId">
    <vt:lpwstr>69d61128-4e7b-479b-a0d8-b03a3a36d099</vt:lpwstr>
  </property>
  <property fmtid="{D5CDD505-2E9C-101B-9397-08002B2CF9AE}" pid="15" name="MSIP_Label_6bd9ddd1-4d20-43f6-abfa-fc3c07406f94_ContentBits">
    <vt:lpwstr>0</vt:lpwstr>
  </property>
  <property fmtid="{D5CDD505-2E9C-101B-9397-08002B2CF9AE}" pid="16" name="ContentTypeId">
    <vt:lpwstr>0x010100A03A3E93BFF5E64B81FD2752BF1BECD6</vt:lpwstr>
  </property>
  <property fmtid="{D5CDD505-2E9C-101B-9397-08002B2CF9AE}" pid="17" name="MediaServiceImageTags">
    <vt:lpwstr/>
  </property>
</Properties>
</file>