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88" r:id="rId5"/>
    <p:sldId id="289" r:id="rId6"/>
    <p:sldId id="285" r:id="rId7"/>
    <p:sldId id="287" r:id="rId8"/>
    <p:sldId id="282" r:id="rId9"/>
    <p:sldId id="286" r:id="rId10"/>
    <p:sldId id="259" r:id="rId1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ED0"/>
    <a:srgbClr val="FFC000"/>
    <a:srgbClr val="77AEB3"/>
    <a:srgbClr val="FFFFFF"/>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D3600F-9C59-4390-A800-98E1F5E12535}" v="3" dt="2024-01-16T18:57:21.648"/>
    <p1510:client id="{42A4F102-670A-44C0-9677-4A6BD561A7D3}" v="1" dt="2024-01-17T17:53:13.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59244" autoAdjust="0"/>
  </p:normalViewPr>
  <p:slideViewPr>
    <p:cSldViewPr snapToGrid="0">
      <p:cViewPr varScale="1">
        <p:scale>
          <a:sx n="36" d="100"/>
          <a:sy n="36" d="100"/>
        </p:scale>
        <p:origin x="1772" y="44"/>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PATHEODOROU Alexandra (REFORM)" userId="S::alexandra.papatheodorou@ec.europa.eu::b0f51b5b-ff37-414a-ac12-bbf0e4f19266" providerId="AD" clId="Web-{38D3600F-9C59-4390-A800-98E1F5E12535}"/>
    <pc:docChg chg="modSld">
      <pc:chgData name="PAPATHEODOROU Alexandra (REFORM)" userId="S::alexandra.papatheodorou@ec.europa.eu::b0f51b5b-ff37-414a-ac12-bbf0e4f19266" providerId="AD" clId="Web-{38D3600F-9C59-4390-A800-98E1F5E12535}" dt="2024-01-16T18:56:53.864" v="1" actId="20577"/>
      <pc:docMkLst>
        <pc:docMk/>
      </pc:docMkLst>
      <pc:sldChg chg="modSp">
        <pc:chgData name="PAPATHEODOROU Alexandra (REFORM)" userId="S::alexandra.papatheodorou@ec.europa.eu::b0f51b5b-ff37-414a-ac12-bbf0e4f19266" providerId="AD" clId="Web-{38D3600F-9C59-4390-A800-98E1F5E12535}" dt="2024-01-16T18:56:53.864" v="1" actId="20577"/>
        <pc:sldMkLst>
          <pc:docMk/>
          <pc:sldMk cId="518893744" sldId="289"/>
        </pc:sldMkLst>
        <pc:spChg chg="mod">
          <ac:chgData name="PAPATHEODOROU Alexandra (REFORM)" userId="S::alexandra.papatheodorou@ec.europa.eu::b0f51b5b-ff37-414a-ac12-bbf0e4f19266" providerId="AD" clId="Web-{38D3600F-9C59-4390-A800-98E1F5E12535}" dt="2024-01-16T18:56:53.864" v="1" actId="20577"/>
          <ac:spMkLst>
            <pc:docMk/>
            <pc:sldMk cId="518893744" sldId="289"/>
            <ac:spMk id="14" creationId="{6F6FA2EB-5BA4-3C7E-EF53-1F4DF333DCAF}"/>
          </ac:spMkLst>
        </pc:spChg>
      </pc:sldChg>
    </pc:docChg>
  </pc:docChgLst>
  <pc:docChgLst>
    <pc:chgData name="PAPATHEODOROU Alexandra (REFORM)" userId="b0f51b5b-ff37-414a-ac12-bbf0e4f19266" providerId="ADAL" clId="{4CE6C55E-0FCE-46DB-B91C-B9DCF3D13E3E}"/>
    <pc:docChg chg="modSld">
      <pc:chgData name="PAPATHEODOROU Alexandra (REFORM)" userId="b0f51b5b-ff37-414a-ac12-bbf0e4f19266" providerId="ADAL" clId="{4CE6C55E-0FCE-46DB-B91C-B9DCF3D13E3E}" dt="2024-01-12T19:57:55.046" v="80" actId="20577"/>
      <pc:docMkLst>
        <pc:docMk/>
      </pc:docMkLst>
      <pc:sldChg chg="modSp">
        <pc:chgData name="PAPATHEODOROU Alexandra (REFORM)" userId="b0f51b5b-ff37-414a-ac12-bbf0e4f19266" providerId="ADAL" clId="{4CE6C55E-0FCE-46DB-B91C-B9DCF3D13E3E}" dt="2024-01-12T19:57:55.046" v="80" actId="20577"/>
        <pc:sldMkLst>
          <pc:docMk/>
          <pc:sldMk cId="3686076042" sldId="286"/>
        </pc:sldMkLst>
        <pc:graphicFrameChg chg="mod">
          <ac:chgData name="PAPATHEODOROU Alexandra (REFORM)" userId="b0f51b5b-ff37-414a-ac12-bbf0e4f19266" providerId="ADAL" clId="{4CE6C55E-0FCE-46DB-B91C-B9DCF3D13E3E}" dt="2024-01-12T19:57:55.046" v="80" actId="20577"/>
          <ac:graphicFrameMkLst>
            <pc:docMk/>
            <pc:sldMk cId="3686076042" sldId="286"/>
            <ac:graphicFrameMk id="14" creationId="{45F201AC-89C6-1A2F-3A0F-BCADC75681A5}"/>
          </ac:graphicFrameMkLst>
        </pc:graphicFrameChg>
      </pc:sldChg>
    </pc:docChg>
  </pc:docChgLst>
  <pc:docChgLst>
    <pc:chgData name="PAPATHEODOROU Alexandra (REFORM)" userId="S::alexandra.papatheodorou@ec.europa.eu::b0f51b5b-ff37-414a-ac12-bbf0e4f19266" providerId="AD" clId="Web-{F7F45335-8346-4630-8397-582B27DD1D81}"/>
    <pc:docChg chg="modSld">
      <pc:chgData name="PAPATHEODOROU Alexandra (REFORM)" userId="S::alexandra.papatheodorou@ec.europa.eu::b0f51b5b-ff37-414a-ac12-bbf0e4f19266" providerId="AD" clId="Web-{F7F45335-8346-4630-8397-582B27DD1D81}" dt="2024-01-18T14:36:11.651" v="9"/>
      <pc:docMkLst>
        <pc:docMk/>
      </pc:docMkLst>
      <pc:sldChg chg="modNotes">
        <pc:chgData name="PAPATHEODOROU Alexandra (REFORM)" userId="S::alexandra.papatheodorou@ec.europa.eu::b0f51b5b-ff37-414a-ac12-bbf0e4f19266" providerId="AD" clId="Web-{F7F45335-8346-4630-8397-582B27DD1D81}" dt="2024-01-18T14:36:11.651" v="9"/>
        <pc:sldMkLst>
          <pc:docMk/>
          <pc:sldMk cId="3747691961" sldId="287"/>
        </pc:sldMkLst>
      </pc:sldChg>
    </pc:docChg>
  </pc:docChgLst>
  <pc:docChgLst>
    <pc:chgData name="SHOYLEKOVA Mina (REFORM)" userId="S::mina.shoylekova@ec.europa.eu::b4168284-0ace-41d0-8049-10592f1d2cfc" providerId="AD" clId="Web-{678E9D9A-81E8-ACD3-959D-22956BDB4564}"/>
    <pc:docChg chg="modSld">
      <pc:chgData name="SHOYLEKOVA Mina (REFORM)" userId="S::mina.shoylekova@ec.europa.eu::b4168284-0ace-41d0-8049-10592f1d2cfc" providerId="AD" clId="Web-{678E9D9A-81E8-ACD3-959D-22956BDB4564}" dt="2024-01-15T13:49:35.370" v="58" actId="20577"/>
      <pc:docMkLst>
        <pc:docMk/>
      </pc:docMkLst>
      <pc:sldChg chg="modSp">
        <pc:chgData name="SHOYLEKOVA Mina (REFORM)" userId="S::mina.shoylekova@ec.europa.eu::b4168284-0ace-41d0-8049-10592f1d2cfc" providerId="AD" clId="Web-{678E9D9A-81E8-ACD3-959D-22956BDB4564}" dt="2024-01-15T13:49:35.370" v="58" actId="20577"/>
        <pc:sldMkLst>
          <pc:docMk/>
          <pc:sldMk cId="3123454100" sldId="282"/>
        </pc:sldMkLst>
        <pc:spChg chg="mod">
          <ac:chgData name="SHOYLEKOVA Mina (REFORM)" userId="S::mina.shoylekova@ec.europa.eu::b4168284-0ace-41d0-8049-10592f1d2cfc" providerId="AD" clId="Web-{678E9D9A-81E8-ACD3-959D-22956BDB4564}" dt="2024-01-15T13:49:35.370" v="58" actId="20577"/>
          <ac:spMkLst>
            <pc:docMk/>
            <pc:sldMk cId="3123454100" sldId="282"/>
            <ac:spMk id="2" creationId="{00000000-0000-0000-0000-000000000000}"/>
          </ac:spMkLst>
        </pc:spChg>
      </pc:sldChg>
      <pc:sldChg chg="modSp">
        <pc:chgData name="SHOYLEKOVA Mina (REFORM)" userId="S::mina.shoylekova@ec.europa.eu::b4168284-0ace-41d0-8049-10592f1d2cfc" providerId="AD" clId="Web-{678E9D9A-81E8-ACD3-959D-22956BDB4564}" dt="2024-01-15T13:49:32.823" v="53" actId="1076"/>
        <pc:sldMkLst>
          <pc:docMk/>
          <pc:sldMk cId="3686076042" sldId="286"/>
        </pc:sldMkLst>
        <pc:graphicFrameChg chg="mod">
          <ac:chgData name="SHOYLEKOVA Mina (REFORM)" userId="S::mina.shoylekova@ec.europa.eu::b4168284-0ace-41d0-8049-10592f1d2cfc" providerId="AD" clId="Web-{678E9D9A-81E8-ACD3-959D-22956BDB4564}" dt="2024-01-15T13:49:32.823" v="53" actId="1076"/>
          <ac:graphicFrameMkLst>
            <pc:docMk/>
            <pc:sldMk cId="3686076042" sldId="286"/>
            <ac:graphicFrameMk id="14" creationId="{45F201AC-89C6-1A2F-3A0F-BCADC75681A5}"/>
          </ac:graphicFrameMkLst>
        </pc:graphicFrameChg>
      </pc:sldChg>
      <pc:sldChg chg="modSp">
        <pc:chgData name="SHOYLEKOVA Mina (REFORM)" userId="S::mina.shoylekova@ec.europa.eu::b4168284-0ace-41d0-8049-10592f1d2cfc" providerId="AD" clId="Web-{678E9D9A-81E8-ACD3-959D-22956BDB4564}" dt="2024-01-15T13:48:43.040" v="44" actId="20577"/>
        <pc:sldMkLst>
          <pc:docMk/>
          <pc:sldMk cId="3747691961" sldId="287"/>
        </pc:sldMkLst>
        <pc:spChg chg="mod">
          <ac:chgData name="SHOYLEKOVA Mina (REFORM)" userId="S::mina.shoylekova@ec.europa.eu::b4168284-0ace-41d0-8049-10592f1d2cfc" providerId="AD" clId="Web-{678E9D9A-81E8-ACD3-959D-22956BDB4564}" dt="2024-01-15T13:48:43.040" v="44" actId="20577"/>
          <ac:spMkLst>
            <pc:docMk/>
            <pc:sldMk cId="3747691961" sldId="287"/>
            <ac:spMk id="14" creationId="{1C54E053-DDF3-FD1E-F5F1-51ABD5A59F7F}"/>
          </ac:spMkLst>
        </pc:spChg>
      </pc:sldChg>
    </pc:docChg>
  </pc:docChgLst>
  <pc:docChgLst>
    <pc:chgData name="PAPATHEODOROU Alexandra (REFORM)" userId="b0f51b5b-ff37-414a-ac12-bbf0e4f19266" providerId="ADAL" clId="{42A4F102-670A-44C0-9677-4A6BD561A7D3}"/>
    <pc:docChg chg="modSld modNotesMaster modHandout">
      <pc:chgData name="PAPATHEODOROU Alexandra (REFORM)" userId="b0f51b5b-ff37-414a-ac12-bbf0e4f19266" providerId="ADAL" clId="{42A4F102-670A-44C0-9677-4A6BD561A7D3}" dt="2024-01-17T17:53:13.198" v="102"/>
      <pc:docMkLst>
        <pc:docMk/>
      </pc:docMkLst>
      <pc:sldChg chg="modNotesTx">
        <pc:chgData name="PAPATHEODOROU Alexandra (REFORM)" userId="b0f51b5b-ff37-414a-ac12-bbf0e4f19266" providerId="ADAL" clId="{42A4F102-670A-44C0-9677-4A6BD561A7D3}" dt="2024-01-17T17:37:02.996" v="101" actId="20577"/>
        <pc:sldMkLst>
          <pc:docMk/>
          <pc:sldMk cId="518893744" sldId="289"/>
        </pc:sldMkLst>
      </pc:sldChg>
    </pc:docChg>
  </pc:docChgLst>
  <pc:docChgLst>
    <pc:chgData name="PAPATHEODOROU Alexandra (REFORM)" userId="b0f51b5b-ff37-414a-ac12-bbf0e4f19266" providerId="ADAL" clId="{8663BD38-09E5-435B-9060-1D328D9BFBF4}"/>
    <pc:docChg chg="undo custSel addSld delSld modSld">
      <pc:chgData name="PAPATHEODOROU Alexandra (REFORM)" userId="b0f51b5b-ff37-414a-ac12-bbf0e4f19266" providerId="ADAL" clId="{8663BD38-09E5-435B-9060-1D328D9BFBF4}" dt="2024-01-12T19:09:23.105" v="5593" actId="12"/>
      <pc:docMkLst>
        <pc:docMk/>
      </pc:docMkLst>
      <pc:sldChg chg="modSp add del mod">
        <pc:chgData name="PAPATHEODOROU Alexandra (REFORM)" userId="b0f51b5b-ff37-414a-ac12-bbf0e4f19266" providerId="ADAL" clId="{8663BD38-09E5-435B-9060-1D328D9BFBF4}" dt="2024-01-12T16:42:39.725" v="2315" actId="47"/>
        <pc:sldMkLst>
          <pc:docMk/>
          <pc:sldMk cId="1121371840" sldId="258"/>
        </pc:sldMkLst>
        <pc:spChg chg="mod">
          <ac:chgData name="PAPATHEODOROU Alexandra (REFORM)" userId="b0f51b5b-ff37-414a-ac12-bbf0e4f19266" providerId="ADAL" clId="{8663BD38-09E5-435B-9060-1D328D9BFBF4}" dt="2024-01-12T16:07:29.532" v="46" actId="14100"/>
          <ac:spMkLst>
            <pc:docMk/>
            <pc:sldMk cId="1121371840" sldId="258"/>
            <ac:spMk id="8" creationId="{00000000-0000-0000-0000-000000000000}"/>
          </ac:spMkLst>
        </pc:spChg>
      </pc:sldChg>
      <pc:sldChg chg="addSp modSp mod modNotesTx">
        <pc:chgData name="PAPATHEODOROU Alexandra (REFORM)" userId="b0f51b5b-ff37-414a-ac12-bbf0e4f19266" providerId="ADAL" clId="{8663BD38-09E5-435B-9060-1D328D9BFBF4}" dt="2024-01-12T19:08:52.275" v="5592" actId="20577"/>
        <pc:sldMkLst>
          <pc:docMk/>
          <pc:sldMk cId="1501764781" sldId="259"/>
        </pc:sldMkLst>
        <pc:spChg chg="mod">
          <ac:chgData name="PAPATHEODOROU Alexandra (REFORM)" userId="b0f51b5b-ff37-414a-ac12-bbf0e4f19266" providerId="ADAL" clId="{8663BD38-09E5-435B-9060-1D328D9BFBF4}" dt="2024-01-12T19:04:30.152" v="5473" actId="207"/>
          <ac:spMkLst>
            <pc:docMk/>
            <pc:sldMk cId="1501764781" sldId="259"/>
            <ac:spMk id="2" creationId="{00000000-0000-0000-0000-000000000000}"/>
          </ac:spMkLst>
        </pc:spChg>
        <pc:spChg chg="mod">
          <ac:chgData name="PAPATHEODOROU Alexandra (REFORM)" userId="b0f51b5b-ff37-414a-ac12-bbf0e4f19266" providerId="ADAL" clId="{8663BD38-09E5-435B-9060-1D328D9BFBF4}" dt="2024-01-12T19:08:02.782" v="5544" actId="20577"/>
          <ac:spMkLst>
            <pc:docMk/>
            <pc:sldMk cId="1501764781" sldId="259"/>
            <ac:spMk id="9" creationId="{5C1EA1E5-7762-5A6D-8FC0-576EE3C9E376}"/>
          </ac:spMkLst>
        </pc:spChg>
        <pc:picChg chg="add mod">
          <ac:chgData name="PAPATHEODOROU Alexandra (REFORM)" userId="b0f51b5b-ff37-414a-ac12-bbf0e4f19266" providerId="ADAL" clId="{8663BD38-09E5-435B-9060-1D328D9BFBF4}" dt="2024-01-12T19:06:47.371" v="5484" actId="1076"/>
          <ac:picMkLst>
            <pc:docMk/>
            <pc:sldMk cId="1501764781" sldId="259"/>
            <ac:picMk id="4" creationId="{AC625655-E7FC-2AFE-D30E-8B29EA4237E5}"/>
          </ac:picMkLst>
        </pc:picChg>
      </pc:sldChg>
      <pc:sldChg chg="del">
        <pc:chgData name="PAPATHEODOROU Alexandra (REFORM)" userId="b0f51b5b-ff37-414a-ac12-bbf0e4f19266" providerId="ADAL" clId="{8663BD38-09E5-435B-9060-1D328D9BFBF4}" dt="2024-01-12T19:07:32.715" v="5487" actId="47"/>
        <pc:sldMkLst>
          <pc:docMk/>
          <pc:sldMk cId="4010273687" sldId="268"/>
        </pc:sldMkLst>
      </pc:sldChg>
      <pc:sldChg chg="del">
        <pc:chgData name="PAPATHEODOROU Alexandra (REFORM)" userId="b0f51b5b-ff37-414a-ac12-bbf0e4f19266" providerId="ADAL" clId="{8663BD38-09E5-435B-9060-1D328D9BFBF4}" dt="2024-01-12T19:07:32.715" v="5487" actId="47"/>
        <pc:sldMkLst>
          <pc:docMk/>
          <pc:sldMk cId="2266475790" sldId="269"/>
        </pc:sldMkLst>
      </pc:sldChg>
      <pc:sldChg chg="del">
        <pc:chgData name="PAPATHEODOROU Alexandra (REFORM)" userId="b0f51b5b-ff37-414a-ac12-bbf0e4f19266" providerId="ADAL" clId="{8663BD38-09E5-435B-9060-1D328D9BFBF4}" dt="2024-01-12T19:07:32.715" v="5487" actId="47"/>
        <pc:sldMkLst>
          <pc:docMk/>
          <pc:sldMk cId="3352587280" sldId="270"/>
        </pc:sldMkLst>
      </pc:sldChg>
      <pc:sldChg chg="del">
        <pc:chgData name="PAPATHEODOROU Alexandra (REFORM)" userId="b0f51b5b-ff37-414a-ac12-bbf0e4f19266" providerId="ADAL" clId="{8663BD38-09E5-435B-9060-1D328D9BFBF4}" dt="2024-01-12T19:07:32.715" v="5487" actId="47"/>
        <pc:sldMkLst>
          <pc:docMk/>
          <pc:sldMk cId="1016867570" sldId="271"/>
        </pc:sldMkLst>
      </pc:sldChg>
      <pc:sldChg chg="del">
        <pc:chgData name="PAPATHEODOROU Alexandra (REFORM)" userId="b0f51b5b-ff37-414a-ac12-bbf0e4f19266" providerId="ADAL" clId="{8663BD38-09E5-435B-9060-1D328D9BFBF4}" dt="2024-01-12T19:07:32.715" v="5487" actId="47"/>
        <pc:sldMkLst>
          <pc:docMk/>
          <pc:sldMk cId="4004098753" sldId="272"/>
        </pc:sldMkLst>
      </pc:sldChg>
      <pc:sldChg chg="del">
        <pc:chgData name="PAPATHEODOROU Alexandra (REFORM)" userId="b0f51b5b-ff37-414a-ac12-bbf0e4f19266" providerId="ADAL" clId="{8663BD38-09E5-435B-9060-1D328D9BFBF4}" dt="2024-01-12T19:07:32.715" v="5487" actId="47"/>
        <pc:sldMkLst>
          <pc:docMk/>
          <pc:sldMk cId="2000344786" sldId="273"/>
        </pc:sldMkLst>
      </pc:sldChg>
      <pc:sldChg chg="del">
        <pc:chgData name="PAPATHEODOROU Alexandra (REFORM)" userId="b0f51b5b-ff37-414a-ac12-bbf0e4f19266" providerId="ADAL" clId="{8663BD38-09E5-435B-9060-1D328D9BFBF4}" dt="2024-01-12T19:07:32.715" v="5487" actId="47"/>
        <pc:sldMkLst>
          <pc:docMk/>
          <pc:sldMk cId="1244639970" sldId="274"/>
        </pc:sldMkLst>
      </pc:sldChg>
      <pc:sldChg chg="del">
        <pc:chgData name="PAPATHEODOROU Alexandra (REFORM)" userId="b0f51b5b-ff37-414a-ac12-bbf0e4f19266" providerId="ADAL" clId="{8663BD38-09E5-435B-9060-1D328D9BFBF4}" dt="2024-01-12T19:06:57.111" v="5485" actId="47"/>
        <pc:sldMkLst>
          <pc:docMk/>
          <pc:sldMk cId="1658662898" sldId="275"/>
        </pc:sldMkLst>
      </pc:sldChg>
      <pc:sldChg chg="del">
        <pc:chgData name="PAPATHEODOROU Alexandra (REFORM)" userId="b0f51b5b-ff37-414a-ac12-bbf0e4f19266" providerId="ADAL" clId="{8663BD38-09E5-435B-9060-1D328D9BFBF4}" dt="2024-01-12T19:06:59.124" v="5486" actId="47"/>
        <pc:sldMkLst>
          <pc:docMk/>
          <pc:sldMk cId="1315112657" sldId="276"/>
        </pc:sldMkLst>
      </pc:sldChg>
      <pc:sldChg chg="del">
        <pc:chgData name="PAPATHEODOROU Alexandra (REFORM)" userId="b0f51b5b-ff37-414a-ac12-bbf0e4f19266" providerId="ADAL" clId="{8663BD38-09E5-435B-9060-1D328D9BFBF4}" dt="2024-01-12T19:07:32.715" v="5487" actId="47"/>
        <pc:sldMkLst>
          <pc:docMk/>
          <pc:sldMk cId="1417256920" sldId="277"/>
        </pc:sldMkLst>
      </pc:sldChg>
      <pc:sldChg chg="del">
        <pc:chgData name="PAPATHEODOROU Alexandra (REFORM)" userId="b0f51b5b-ff37-414a-ac12-bbf0e4f19266" providerId="ADAL" clId="{8663BD38-09E5-435B-9060-1D328D9BFBF4}" dt="2024-01-12T19:07:32.715" v="5487" actId="47"/>
        <pc:sldMkLst>
          <pc:docMk/>
          <pc:sldMk cId="231893672" sldId="278"/>
        </pc:sldMkLst>
      </pc:sldChg>
      <pc:sldChg chg="del">
        <pc:chgData name="PAPATHEODOROU Alexandra (REFORM)" userId="b0f51b5b-ff37-414a-ac12-bbf0e4f19266" providerId="ADAL" clId="{8663BD38-09E5-435B-9060-1D328D9BFBF4}" dt="2024-01-12T19:07:32.715" v="5487" actId="47"/>
        <pc:sldMkLst>
          <pc:docMk/>
          <pc:sldMk cId="3759189690" sldId="279"/>
        </pc:sldMkLst>
      </pc:sldChg>
      <pc:sldChg chg="del">
        <pc:chgData name="PAPATHEODOROU Alexandra (REFORM)" userId="b0f51b5b-ff37-414a-ac12-bbf0e4f19266" providerId="ADAL" clId="{8663BD38-09E5-435B-9060-1D328D9BFBF4}" dt="2024-01-12T19:07:32.715" v="5487" actId="47"/>
        <pc:sldMkLst>
          <pc:docMk/>
          <pc:sldMk cId="1534134251" sldId="280"/>
        </pc:sldMkLst>
      </pc:sldChg>
      <pc:sldChg chg="del">
        <pc:chgData name="PAPATHEODOROU Alexandra (REFORM)" userId="b0f51b5b-ff37-414a-ac12-bbf0e4f19266" providerId="ADAL" clId="{8663BD38-09E5-435B-9060-1D328D9BFBF4}" dt="2024-01-12T19:07:32.715" v="5487" actId="47"/>
        <pc:sldMkLst>
          <pc:docMk/>
          <pc:sldMk cId="122845618" sldId="281"/>
        </pc:sldMkLst>
      </pc:sldChg>
      <pc:sldChg chg="addSp modSp mod modNotesTx">
        <pc:chgData name="PAPATHEODOROU Alexandra (REFORM)" userId="b0f51b5b-ff37-414a-ac12-bbf0e4f19266" providerId="ADAL" clId="{8663BD38-09E5-435B-9060-1D328D9BFBF4}" dt="2024-01-12T19:09:23.105" v="5593" actId="12"/>
        <pc:sldMkLst>
          <pc:docMk/>
          <pc:sldMk cId="3123454100" sldId="282"/>
        </pc:sldMkLst>
        <pc:spChg chg="mod">
          <ac:chgData name="PAPATHEODOROU Alexandra (REFORM)" userId="b0f51b5b-ff37-414a-ac12-bbf0e4f19266" providerId="ADAL" clId="{8663BD38-09E5-435B-9060-1D328D9BFBF4}" dt="2024-01-12T18:16:52.608" v="4464" actId="255"/>
          <ac:spMkLst>
            <pc:docMk/>
            <pc:sldMk cId="3123454100" sldId="282"/>
            <ac:spMk id="2" creationId="{00000000-0000-0000-0000-000000000000}"/>
          </ac:spMkLst>
        </pc:spChg>
        <pc:spChg chg="mod">
          <ac:chgData name="PAPATHEODOROU Alexandra (REFORM)" userId="b0f51b5b-ff37-414a-ac12-bbf0e4f19266" providerId="ADAL" clId="{8663BD38-09E5-435B-9060-1D328D9BFBF4}" dt="2024-01-12T19:09:23.105" v="5593" actId="12"/>
          <ac:spMkLst>
            <pc:docMk/>
            <pc:sldMk cId="3123454100" sldId="282"/>
            <ac:spMk id="14" creationId="{1C54E053-DDF3-FD1E-F5F1-51ABD5A59F7F}"/>
          </ac:spMkLst>
        </pc:spChg>
        <pc:picChg chg="add mod">
          <ac:chgData name="PAPATHEODOROU Alexandra (REFORM)" userId="b0f51b5b-ff37-414a-ac12-bbf0e4f19266" providerId="ADAL" clId="{8663BD38-09E5-435B-9060-1D328D9BFBF4}" dt="2024-01-12T18:19:57.968" v="4473" actId="1076"/>
          <ac:picMkLst>
            <pc:docMk/>
            <pc:sldMk cId="3123454100" sldId="282"/>
            <ac:picMk id="4" creationId="{817A10F0-BEB9-2BA0-A7E3-99A981A93C22}"/>
          </ac:picMkLst>
        </pc:picChg>
      </pc:sldChg>
      <pc:sldChg chg="del">
        <pc:chgData name="PAPATHEODOROU Alexandra (REFORM)" userId="b0f51b5b-ff37-414a-ac12-bbf0e4f19266" providerId="ADAL" clId="{8663BD38-09E5-435B-9060-1D328D9BFBF4}" dt="2024-01-12T19:07:32.715" v="5487" actId="47"/>
        <pc:sldMkLst>
          <pc:docMk/>
          <pc:sldMk cId="4273619315" sldId="284"/>
        </pc:sldMkLst>
      </pc:sldChg>
      <pc:sldChg chg="addSp modSp mod modNotesTx">
        <pc:chgData name="PAPATHEODOROU Alexandra (REFORM)" userId="b0f51b5b-ff37-414a-ac12-bbf0e4f19266" providerId="ADAL" clId="{8663BD38-09E5-435B-9060-1D328D9BFBF4}" dt="2024-01-12T18:06:22.453" v="4365" actId="1076"/>
        <pc:sldMkLst>
          <pc:docMk/>
          <pc:sldMk cId="116674882" sldId="285"/>
        </pc:sldMkLst>
        <pc:spChg chg="mod">
          <ac:chgData name="PAPATHEODOROU Alexandra (REFORM)" userId="b0f51b5b-ff37-414a-ac12-bbf0e4f19266" providerId="ADAL" clId="{8663BD38-09E5-435B-9060-1D328D9BFBF4}" dt="2024-01-12T17:04:27.957" v="3841" actId="207"/>
          <ac:spMkLst>
            <pc:docMk/>
            <pc:sldMk cId="116674882" sldId="285"/>
            <ac:spMk id="2" creationId="{00000000-0000-0000-0000-000000000000}"/>
          </ac:spMkLst>
        </pc:spChg>
        <pc:spChg chg="mod">
          <ac:chgData name="PAPATHEODOROU Alexandra (REFORM)" userId="b0f51b5b-ff37-414a-ac12-bbf0e4f19266" providerId="ADAL" clId="{8663BD38-09E5-435B-9060-1D328D9BFBF4}" dt="2024-01-12T17:05:01.411" v="3844" actId="12"/>
          <ac:spMkLst>
            <pc:docMk/>
            <pc:sldMk cId="116674882" sldId="285"/>
            <ac:spMk id="14" creationId="{6F6FA2EB-5BA4-3C7E-EF53-1F4DF333DCAF}"/>
          </ac:spMkLst>
        </pc:spChg>
        <pc:spChg chg="mod">
          <ac:chgData name="PAPATHEODOROU Alexandra (REFORM)" userId="b0f51b5b-ff37-414a-ac12-bbf0e4f19266" providerId="ADAL" clId="{8663BD38-09E5-435B-9060-1D328D9BFBF4}" dt="2024-01-12T17:05:10.895" v="3845" actId="207"/>
          <ac:spMkLst>
            <pc:docMk/>
            <pc:sldMk cId="116674882" sldId="285"/>
            <ac:spMk id="18" creationId="{1292EDF9-A0C5-28A5-EF1B-62E2659DD420}"/>
          </ac:spMkLst>
        </pc:spChg>
        <pc:spChg chg="mod">
          <ac:chgData name="PAPATHEODOROU Alexandra (REFORM)" userId="b0f51b5b-ff37-414a-ac12-bbf0e4f19266" providerId="ADAL" clId="{8663BD38-09E5-435B-9060-1D328D9BFBF4}" dt="2024-01-12T17:05:13.620" v="3846" actId="207"/>
          <ac:spMkLst>
            <pc:docMk/>
            <pc:sldMk cId="116674882" sldId="285"/>
            <ac:spMk id="19" creationId="{58838D02-56DF-323C-81B6-C9C0163F491E}"/>
          </ac:spMkLst>
        </pc:spChg>
        <pc:spChg chg="mod">
          <ac:chgData name="PAPATHEODOROU Alexandra (REFORM)" userId="b0f51b5b-ff37-414a-ac12-bbf0e4f19266" providerId="ADAL" clId="{8663BD38-09E5-435B-9060-1D328D9BFBF4}" dt="2024-01-12T17:05:16.160" v="3847" actId="207"/>
          <ac:spMkLst>
            <pc:docMk/>
            <pc:sldMk cId="116674882" sldId="285"/>
            <ac:spMk id="20" creationId="{B3149FF6-6535-DD7C-9E15-86961D7AA0A9}"/>
          </ac:spMkLst>
        </pc:spChg>
        <pc:spChg chg="mod">
          <ac:chgData name="PAPATHEODOROU Alexandra (REFORM)" userId="b0f51b5b-ff37-414a-ac12-bbf0e4f19266" providerId="ADAL" clId="{8663BD38-09E5-435B-9060-1D328D9BFBF4}" dt="2024-01-12T17:05:19.538" v="3848" actId="207"/>
          <ac:spMkLst>
            <pc:docMk/>
            <pc:sldMk cId="116674882" sldId="285"/>
            <ac:spMk id="21" creationId="{33A9586C-A43C-826C-4E12-E4ACADCA3A5B}"/>
          </ac:spMkLst>
        </pc:spChg>
        <pc:spChg chg="mod">
          <ac:chgData name="PAPATHEODOROU Alexandra (REFORM)" userId="b0f51b5b-ff37-414a-ac12-bbf0e4f19266" providerId="ADAL" clId="{8663BD38-09E5-435B-9060-1D328D9BFBF4}" dt="2024-01-12T17:05:22.728" v="3849" actId="207"/>
          <ac:spMkLst>
            <pc:docMk/>
            <pc:sldMk cId="116674882" sldId="285"/>
            <ac:spMk id="22" creationId="{0BCE0CFF-9A63-C708-0656-5A0C9636A353}"/>
          </ac:spMkLst>
        </pc:spChg>
        <pc:spChg chg="mod">
          <ac:chgData name="PAPATHEODOROU Alexandra (REFORM)" userId="b0f51b5b-ff37-414a-ac12-bbf0e4f19266" providerId="ADAL" clId="{8663BD38-09E5-435B-9060-1D328D9BFBF4}" dt="2024-01-12T17:05:24.865" v="3850" actId="207"/>
          <ac:spMkLst>
            <pc:docMk/>
            <pc:sldMk cId="116674882" sldId="285"/>
            <ac:spMk id="23" creationId="{FF0FA324-99BA-FC86-F794-ACAAC4D03856}"/>
          </ac:spMkLst>
        </pc:spChg>
        <pc:graphicFrameChg chg="mod">
          <ac:chgData name="PAPATHEODOROU Alexandra (REFORM)" userId="b0f51b5b-ff37-414a-ac12-bbf0e4f19266" providerId="ADAL" clId="{8663BD38-09E5-435B-9060-1D328D9BFBF4}" dt="2024-01-12T17:03:27.549" v="3836" actId="1036"/>
          <ac:graphicFrameMkLst>
            <pc:docMk/>
            <pc:sldMk cId="116674882" sldId="285"/>
            <ac:graphicFrameMk id="17" creationId="{0DF84267-EC5F-8F7B-EF90-B07CB7AF25F1}"/>
          </ac:graphicFrameMkLst>
        </pc:graphicFrameChg>
        <pc:picChg chg="add mod">
          <ac:chgData name="PAPATHEODOROU Alexandra (REFORM)" userId="b0f51b5b-ff37-414a-ac12-bbf0e4f19266" providerId="ADAL" clId="{8663BD38-09E5-435B-9060-1D328D9BFBF4}" dt="2024-01-12T18:06:22.453" v="4365" actId="1076"/>
          <ac:picMkLst>
            <pc:docMk/>
            <pc:sldMk cId="116674882" sldId="285"/>
            <ac:picMk id="4" creationId="{6D0EF97B-298E-5314-E129-4C8F70886C37}"/>
          </ac:picMkLst>
        </pc:picChg>
      </pc:sldChg>
      <pc:sldChg chg="addSp delSp modSp mod modNotesTx">
        <pc:chgData name="PAPATHEODOROU Alexandra (REFORM)" userId="b0f51b5b-ff37-414a-ac12-bbf0e4f19266" providerId="ADAL" clId="{8663BD38-09E5-435B-9060-1D328D9BFBF4}" dt="2024-01-12T19:00:28.549" v="5351" actId="1076"/>
        <pc:sldMkLst>
          <pc:docMk/>
          <pc:sldMk cId="3686076042" sldId="286"/>
        </pc:sldMkLst>
        <pc:spChg chg="mod">
          <ac:chgData name="PAPATHEODOROU Alexandra (REFORM)" userId="b0f51b5b-ff37-414a-ac12-bbf0e4f19266" providerId="ADAL" clId="{8663BD38-09E5-435B-9060-1D328D9BFBF4}" dt="2024-01-12T18:26:52.490" v="4617" actId="207"/>
          <ac:spMkLst>
            <pc:docMk/>
            <pc:sldMk cId="3686076042" sldId="286"/>
            <ac:spMk id="2" creationId="{00000000-0000-0000-0000-000000000000}"/>
          </ac:spMkLst>
        </pc:spChg>
        <pc:graphicFrameChg chg="mod modGraphic">
          <ac:chgData name="PAPATHEODOROU Alexandra (REFORM)" userId="b0f51b5b-ff37-414a-ac12-bbf0e4f19266" providerId="ADAL" clId="{8663BD38-09E5-435B-9060-1D328D9BFBF4}" dt="2024-01-12T18:55:29.046" v="5323"/>
          <ac:graphicFrameMkLst>
            <pc:docMk/>
            <pc:sldMk cId="3686076042" sldId="286"/>
            <ac:graphicFrameMk id="14" creationId="{45F201AC-89C6-1A2F-3A0F-BCADC75681A5}"/>
          </ac:graphicFrameMkLst>
        </pc:graphicFrameChg>
        <pc:picChg chg="add del mod">
          <ac:chgData name="PAPATHEODOROU Alexandra (REFORM)" userId="b0f51b5b-ff37-414a-ac12-bbf0e4f19266" providerId="ADAL" clId="{8663BD38-09E5-435B-9060-1D328D9BFBF4}" dt="2024-01-12T18:59:54.102" v="5344" actId="478"/>
          <ac:picMkLst>
            <pc:docMk/>
            <pc:sldMk cId="3686076042" sldId="286"/>
            <ac:picMk id="4" creationId="{9490BA88-6B44-0223-75EE-784DDAD5BC34}"/>
          </ac:picMkLst>
        </pc:picChg>
        <pc:picChg chg="add mod">
          <ac:chgData name="PAPATHEODOROU Alexandra (REFORM)" userId="b0f51b5b-ff37-414a-ac12-bbf0e4f19266" providerId="ADAL" clId="{8663BD38-09E5-435B-9060-1D328D9BFBF4}" dt="2024-01-12T18:46:58.149" v="5300" actId="1076"/>
          <ac:picMkLst>
            <pc:docMk/>
            <pc:sldMk cId="3686076042" sldId="286"/>
            <ac:picMk id="6" creationId="{A482E21E-FB5F-3E01-549F-A6E12D50B1D3}"/>
          </ac:picMkLst>
        </pc:picChg>
        <pc:picChg chg="add del mod">
          <ac:chgData name="PAPATHEODOROU Alexandra (REFORM)" userId="b0f51b5b-ff37-414a-ac12-bbf0e4f19266" providerId="ADAL" clId="{8663BD38-09E5-435B-9060-1D328D9BFBF4}" dt="2024-01-12T18:49:25.914" v="5307" actId="478"/>
          <ac:picMkLst>
            <pc:docMk/>
            <pc:sldMk cId="3686076042" sldId="286"/>
            <ac:picMk id="8" creationId="{F9E87E9F-8D37-3F9A-40FE-FB4676E0D4B4}"/>
          </ac:picMkLst>
        </pc:picChg>
        <pc:picChg chg="add mod">
          <ac:chgData name="PAPATHEODOROU Alexandra (REFORM)" userId="b0f51b5b-ff37-414a-ac12-bbf0e4f19266" providerId="ADAL" clId="{8663BD38-09E5-435B-9060-1D328D9BFBF4}" dt="2024-01-12T18:51:46.184" v="5312" actId="1076"/>
          <ac:picMkLst>
            <pc:docMk/>
            <pc:sldMk cId="3686076042" sldId="286"/>
            <ac:picMk id="10" creationId="{D163EC87-E430-BA2E-F40F-78226CF89193}"/>
          </ac:picMkLst>
        </pc:picChg>
        <pc:picChg chg="add mod">
          <ac:chgData name="PAPATHEODOROU Alexandra (REFORM)" userId="b0f51b5b-ff37-414a-ac12-bbf0e4f19266" providerId="ADAL" clId="{8663BD38-09E5-435B-9060-1D328D9BFBF4}" dt="2024-01-12T18:54:10.149" v="5322" actId="1076"/>
          <ac:picMkLst>
            <pc:docMk/>
            <pc:sldMk cId="3686076042" sldId="286"/>
            <ac:picMk id="12" creationId="{2C904755-E73A-5D7C-C7F5-8365105B203A}"/>
          </ac:picMkLst>
        </pc:picChg>
        <pc:picChg chg="add del mod">
          <ac:chgData name="PAPATHEODOROU Alexandra (REFORM)" userId="b0f51b5b-ff37-414a-ac12-bbf0e4f19266" providerId="ADAL" clId="{8663BD38-09E5-435B-9060-1D328D9BFBF4}" dt="2024-01-12T18:55:45.891" v="5328" actId="478"/>
          <ac:picMkLst>
            <pc:docMk/>
            <pc:sldMk cId="3686076042" sldId="286"/>
            <ac:picMk id="15" creationId="{322E78BF-12D8-4638-51B3-A2EF47DE31FC}"/>
          </ac:picMkLst>
        </pc:picChg>
        <pc:picChg chg="add mod">
          <ac:chgData name="PAPATHEODOROU Alexandra (REFORM)" userId="b0f51b5b-ff37-414a-ac12-bbf0e4f19266" providerId="ADAL" clId="{8663BD38-09E5-435B-9060-1D328D9BFBF4}" dt="2024-01-12T18:56:47.566" v="5337" actId="1076"/>
          <ac:picMkLst>
            <pc:docMk/>
            <pc:sldMk cId="3686076042" sldId="286"/>
            <ac:picMk id="17" creationId="{3B0D10D0-2D1C-0312-103F-E422ED72CBAC}"/>
          </ac:picMkLst>
        </pc:picChg>
        <pc:picChg chg="add del mod">
          <ac:chgData name="PAPATHEODOROU Alexandra (REFORM)" userId="b0f51b5b-ff37-414a-ac12-bbf0e4f19266" providerId="ADAL" clId="{8663BD38-09E5-435B-9060-1D328D9BFBF4}" dt="2024-01-12T18:58:42.084" v="5343" actId="478"/>
          <ac:picMkLst>
            <pc:docMk/>
            <pc:sldMk cId="3686076042" sldId="286"/>
            <ac:picMk id="19" creationId="{8D3D1035-8D75-61F5-3087-D5546AD8259A}"/>
          </ac:picMkLst>
        </pc:picChg>
        <pc:picChg chg="add mod">
          <ac:chgData name="PAPATHEODOROU Alexandra (REFORM)" userId="b0f51b5b-ff37-414a-ac12-bbf0e4f19266" providerId="ADAL" clId="{8663BD38-09E5-435B-9060-1D328D9BFBF4}" dt="2024-01-12T19:00:28.549" v="5351" actId="1076"/>
          <ac:picMkLst>
            <pc:docMk/>
            <pc:sldMk cId="3686076042" sldId="286"/>
            <ac:picMk id="21" creationId="{CC43C16C-71F8-223B-A4F4-3C084842DAD8}"/>
          </ac:picMkLst>
        </pc:picChg>
      </pc:sldChg>
      <pc:sldChg chg="addSp modSp mod modNotesTx">
        <pc:chgData name="PAPATHEODOROU Alexandra (REFORM)" userId="b0f51b5b-ff37-414a-ac12-bbf0e4f19266" providerId="ADAL" clId="{8663BD38-09E5-435B-9060-1D328D9BFBF4}" dt="2024-01-12T18:03:57.225" v="4355" actId="1076"/>
        <pc:sldMkLst>
          <pc:docMk/>
          <pc:sldMk cId="3747691961" sldId="287"/>
        </pc:sldMkLst>
        <pc:spChg chg="mod">
          <ac:chgData name="PAPATHEODOROU Alexandra (REFORM)" userId="b0f51b5b-ff37-414a-ac12-bbf0e4f19266" providerId="ADAL" clId="{8663BD38-09E5-435B-9060-1D328D9BFBF4}" dt="2024-01-12T17:05:43.017" v="3851" actId="207"/>
          <ac:spMkLst>
            <pc:docMk/>
            <pc:sldMk cId="3747691961" sldId="287"/>
            <ac:spMk id="2" creationId="{00000000-0000-0000-0000-000000000000}"/>
          </ac:spMkLst>
        </pc:spChg>
        <pc:spChg chg="mod">
          <ac:chgData name="PAPATHEODOROU Alexandra (REFORM)" userId="b0f51b5b-ff37-414a-ac12-bbf0e4f19266" providerId="ADAL" clId="{8663BD38-09E5-435B-9060-1D328D9BFBF4}" dt="2024-01-12T17:52:07.781" v="4350" actId="20577"/>
          <ac:spMkLst>
            <pc:docMk/>
            <pc:sldMk cId="3747691961" sldId="287"/>
            <ac:spMk id="14" creationId="{1C54E053-DDF3-FD1E-F5F1-51ABD5A59F7F}"/>
          </ac:spMkLst>
        </pc:spChg>
        <pc:picChg chg="add mod">
          <ac:chgData name="PAPATHEODOROU Alexandra (REFORM)" userId="b0f51b5b-ff37-414a-ac12-bbf0e4f19266" providerId="ADAL" clId="{8663BD38-09E5-435B-9060-1D328D9BFBF4}" dt="2024-01-12T18:03:57.225" v="4355" actId="1076"/>
          <ac:picMkLst>
            <pc:docMk/>
            <pc:sldMk cId="3747691961" sldId="287"/>
            <ac:picMk id="4" creationId="{E18F2063-ECDC-93BD-7B42-B95A2B6791F4}"/>
          </ac:picMkLst>
        </pc:picChg>
      </pc:sldChg>
      <pc:sldChg chg="modSp add mod modNotesTx">
        <pc:chgData name="PAPATHEODOROU Alexandra (REFORM)" userId="b0f51b5b-ff37-414a-ac12-bbf0e4f19266" providerId="ADAL" clId="{8663BD38-09E5-435B-9060-1D328D9BFBF4}" dt="2024-01-12T16:35:09.309" v="1628" actId="20577"/>
        <pc:sldMkLst>
          <pc:docMk/>
          <pc:sldMk cId="2193387206" sldId="288"/>
        </pc:sldMkLst>
        <pc:spChg chg="mod">
          <ac:chgData name="PAPATHEODOROU Alexandra (REFORM)" userId="b0f51b5b-ff37-414a-ac12-bbf0e4f19266" providerId="ADAL" clId="{8663BD38-09E5-435B-9060-1D328D9BFBF4}" dt="2024-01-12T16:11:00.675" v="160" actId="2710"/>
          <ac:spMkLst>
            <pc:docMk/>
            <pc:sldMk cId="2193387206" sldId="288"/>
            <ac:spMk id="6" creationId="{00000000-0000-0000-0000-000000000000}"/>
          </ac:spMkLst>
        </pc:spChg>
        <pc:spChg chg="mod">
          <ac:chgData name="PAPATHEODOROU Alexandra (REFORM)" userId="b0f51b5b-ff37-414a-ac12-bbf0e4f19266" providerId="ADAL" clId="{8663BD38-09E5-435B-9060-1D328D9BFBF4}" dt="2024-01-12T16:11:20.730" v="189" actId="1076"/>
          <ac:spMkLst>
            <pc:docMk/>
            <pc:sldMk cId="2193387206" sldId="288"/>
            <ac:spMk id="7" creationId="{00000000-0000-0000-0000-000000000000}"/>
          </ac:spMkLst>
        </pc:spChg>
        <pc:spChg chg="mod">
          <ac:chgData name="PAPATHEODOROU Alexandra (REFORM)" userId="b0f51b5b-ff37-414a-ac12-bbf0e4f19266" providerId="ADAL" clId="{8663BD38-09E5-435B-9060-1D328D9BFBF4}" dt="2024-01-12T16:10:05.163" v="155" actId="948"/>
          <ac:spMkLst>
            <pc:docMk/>
            <pc:sldMk cId="2193387206" sldId="288"/>
            <ac:spMk id="8" creationId="{00000000-0000-0000-0000-000000000000}"/>
          </ac:spMkLst>
        </pc:spChg>
        <pc:picChg chg="mod">
          <ac:chgData name="PAPATHEODOROU Alexandra (REFORM)" userId="b0f51b5b-ff37-414a-ac12-bbf0e4f19266" providerId="ADAL" clId="{8663BD38-09E5-435B-9060-1D328D9BFBF4}" dt="2024-01-12T16:12:07.039" v="194" actId="14100"/>
          <ac:picMkLst>
            <pc:docMk/>
            <pc:sldMk cId="2193387206" sldId="288"/>
            <ac:picMk id="5" creationId="{00000000-0000-0000-0000-000000000000}"/>
          </ac:picMkLst>
        </pc:picChg>
        <pc:picChg chg="mod">
          <ac:chgData name="PAPATHEODOROU Alexandra (REFORM)" userId="b0f51b5b-ff37-414a-ac12-bbf0e4f19266" providerId="ADAL" clId="{8663BD38-09E5-435B-9060-1D328D9BFBF4}" dt="2024-01-12T16:12:19.603" v="195" actId="1076"/>
          <ac:picMkLst>
            <pc:docMk/>
            <pc:sldMk cId="2193387206" sldId="288"/>
            <ac:picMk id="10" creationId="{00000000-0000-0000-0000-000000000000}"/>
          </ac:picMkLst>
        </pc:picChg>
      </pc:sldChg>
      <pc:sldChg chg="addSp delSp modSp add mod modNotesTx">
        <pc:chgData name="PAPATHEODOROU Alexandra (REFORM)" userId="b0f51b5b-ff37-414a-ac12-bbf0e4f19266" providerId="ADAL" clId="{8663BD38-09E5-435B-9060-1D328D9BFBF4}" dt="2024-01-12T18:16:31.048" v="4462" actId="1076"/>
        <pc:sldMkLst>
          <pc:docMk/>
          <pc:sldMk cId="518893744" sldId="289"/>
        </pc:sldMkLst>
        <pc:spChg chg="mod">
          <ac:chgData name="PAPATHEODOROU Alexandra (REFORM)" userId="b0f51b5b-ff37-414a-ac12-bbf0e4f19266" providerId="ADAL" clId="{8663BD38-09E5-435B-9060-1D328D9BFBF4}" dt="2024-01-12T17:03:42.727" v="3837" actId="207"/>
          <ac:spMkLst>
            <pc:docMk/>
            <pc:sldMk cId="518893744" sldId="289"/>
            <ac:spMk id="2" creationId="{00000000-0000-0000-0000-000000000000}"/>
          </ac:spMkLst>
        </pc:spChg>
        <pc:spChg chg="mod">
          <ac:chgData name="PAPATHEODOROU Alexandra (REFORM)" userId="b0f51b5b-ff37-414a-ac12-bbf0e4f19266" providerId="ADAL" clId="{8663BD38-09E5-435B-9060-1D328D9BFBF4}" dt="2024-01-12T17:04:15.172" v="3840" actId="12"/>
          <ac:spMkLst>
            <pc:docMk/>
            <pc:sldMk cId="518893744" sldId="289"/>
            <ac:spMk id="14" creationId="{6F6FA2EB-5BA4-3C7E-EF53-1F4DF333DCAF}"/>
          </ac:spMkLst>
        </pc:spChg>
        <pc:spChg chg="del">
          <ac:chgData name="PAPATHEODOROU Alexandra (REFORM)" userId="b0f51b5b-ff37-414a-ac12-bbf0e4f19266" providerId="ADAL" clId="{8663BD38-09E5-435B-9060-1D328D9BFBF4}" dt="2024-01-12T16:16:32.242" v="350" actId="478"/>
          <ac:spMkLst>
            <pc:docMk/>
            <pc:sldMk cId="518893744" sldId="289"/>
            <ac:spMk id="18" creationId="{1292EDF9-A0C5-28A5-EF1B-62E2659DD420}"/>
          </ac:spMkLst>
        </pc:spChg>
        <pc:spChg chg="del">
          <ac:chgData name="PAPATHEODOROU Alexandra (REFORM)" userId="b0f51b5b-ff37-414a-ac12-bbf0e4f19266" providerId="ADAL" clId="{8663BD38-09E5-435B-9060-1D328D9BFBF4}" dt="2024-01-12T16:16:29.915" v="349" actId="478"/>
          <ac:spMkLst>
            <pc:docMk/>
            <pc:sldMk cId="518893744" sldId="289"/>
            <ac:spMk id="19" creationId="{58838D02-56DF-323C-81B6-C9C0163F491E}"/>
          </ac:spMkLst>
        </pc:spChg>
        <pc:spChg chg="del">
          <ac:chgData name="PAPATHEODOROU Alexandra (REFORM)" userId="b0f51b5b-ff37-414a-ac12-bbf0e4f19266" providerId="ADAL" clId="{8663BD38-09E5-435B-9060-1D328D9BFBF4}" dt="2024-01-12T16:16:36.049" v="351" actId="478"/>
          <ac:spMkLst>
            <pc:docMk/>
            <pc:sldMk cId="518893744" sldId="289"/>
            <ac:spMk id="20" creationId="{B3149FF6-6535-DD7C-9E15-86961D7AA0A9}"/>
          </ac:spMkLst>
        </pc:spChg>
        <pc:spChg chg="del">
          <ac:chgData name="PAPATHEODOROU Alexandra (REFORM)" userId="b0f51b5b-ff37-414a-ac12-bbf0e4f19266" providerId="ADAL" clId="{8663BD38-09E5-435B-9060-1D328D9BFBF4}" dt="2024-01-12T16:16:39.295" v="352" actId="478"/>
          <ac:spMkLst>
            <pc:docMk/>
            <pc:sldMk cId="518893744" sldId="289"/>
            <ac:spMk id="21" creationId="{33A9586C-A43C-826C-4E12-E4ACADCA3A5B}"/>
          </ac:spMkLst>
        </pc:spChg>
        <pc:spChg chg="del">
          <ac:chgData name="PAPATHEODOROU Alexandra (REFORM)" userId="b0f51b5b-ff37-414a-ac12-bbf0e4f19266" providerId="ADAL" clId="{8663BD38-09E5-435B-9060-1D328D9BFBF4}" dt="2024-01-12T16:16:42.008" v="353" actId="478"/>
          <ac:spMkLst>
            <pc:docMk/>
            <pc:sldMk cId="518893744" sldId="289"/>
            <ac:spMk id="22" creationId="{0BCE0CFF-9A63-C708-0656-5A0C9636A353}"/>
          </ac:spMkLst>
        </pc:spChg>
        <pc:spChg chg="del">
          <ac:chgData name="PAPATHEODOROU Alexandra (REFORM)" userId="b0f51b5b-ff37-414a-ac12-bbf0e4f19266" providerId="ADAL" clId="{8663BD38-09E5-435B-9060-1D328D9BFBF4}" dt="2024-01-12T16:16:45.794" v="354" actId="478"/>
          <ac:spMkLst>
            <pc:docMk/>
            <pc:sldMk cId="518893744" sldId="289"/>
            <ac:spMk id="23" creationId="{FF0FA324-99BA-FC86-F794-ACAAC4D03856}"/>
          </ac:spMkLst>
        </pc:spChg>
        <pc:graphicFrameChg chg="del mod">
          <ac:chgData name="PAPATHEODOROU Alexandra (REFORM)" userId="b0f51b5b-ff37-414a-ac12-bbf0e4f19266" providerId="ADAL" clId="{8663BD38-09E5-435B-9060-1D328D9BFBF4}" dt="2024-01-12T16:16:25.627" v="348" actId="478"/>
          <ac:graphicFrameMkLst>
            <pc:docMk/>
            <pc:sldMk cId="518893744" sldId="289"/>
            <ac:graphicFrameMk id="17" creationId="{0DF84267-EC5F-8F7B-EF90-B07CB7AF25F1}"/>
          </ac:graphicFrameMkLst>
        </pc:graphicFrameChg>
        <pc:picChg chg="add mod">
          <ac:chgData name="PAPATHEODOROU Alexandra (REFORM)" userId="b0f51b5b-ff37-414a-ac12-bbf0e4f19266" providerId="ADAL" clId="{8663BD38-09E5-435B-9060-1D328D9BFBF4}" dt="2024-01-12T18:16:31.048" v="4462" actId="1076"/>
          <ac:picMkLst>
            <pc:docMk/>
            <pc:sldMk cId="518893744" sldId="289"/>
            <ac:picMk id="4" creationId="{B646E90E-AD0A-A8B1-5926-81C15CB21F7A}"/>
          </ac:picMkLst>
        </pc:picChg>
      </pc:sldChg>
      <pc:sldMasterChg chg="delSldLayout">
        <pc:chgData name="PAPATHEODOROU Alexandra (REFORM)" userId="b0f51b5b-ff37-414a-ac12-bbf0e4f19266" providerId="ADAL" clId="{8663BD38-09E5-435B-9060-1D328D9BFBF4}" dt="2024-01-12T19:07:32.715" v="5487" actId="47"/>
        <pc:sldMasterMkLst>
          <pc:docMk/>
          <pc:sldMasterMk cId="459720850" sldId="2147483648"/>
        </pc:sldMasterMkLst>
        <pc:sldLayoutChg chg="del">
          <pc:chgData name="PAPATHEODOROU Alexandra (REFORM)" userId="b0f51b5b-ff37-414a-ac12-bbf0e4f19266" providerId="ADAL" clId="{8663BD38-09E5-435B-9060-1D328D9BFBF4}" dt="2024-01-12T19:07:32.715" v="5487" actId="47"/>
          <pc:sldLayoutMkLst>
            <pc:docMk/>
            <pc:sldMasterMk cId="459720850" sldId="2147483648"/>
            <pc:sldLayoutMk cId="1873323617" sldId="2147483663"/>
          </pc:sldLayoutMkLst>
        </pc:sldLayoutChg>
        <pc:sldLayoutChg chg="del">
          <pc:chgData name="PAPATHEODOROU Alexandra (REFORM)" userId="b0f51b5b-ff37-414a-ac12-bbf0e4f19266" providerId="ADAL" clId="{8663BD38-09E5-435B-9060-1D328D9BFBF4}" dt="2024-01-12T19:07:32.715" v="5487" actId="47"/>
          <pc:sldLayoutMkLst>
            <pc:docMk/>
            <pc:sldMasterMk cId="459720850" sldId="2147483648"/>
            <pc:sldLayoutMk cId="1048710903" sldId="2147483664"/>
          </pc:sldLayoutMkLst>
        </pc:sldLayoutChg>
        <pc:sldLayoutChg chg="del">
          <pc:chgData name="PAPATHEODOROU Alexandra (REFORM)" userId="b0f51b5b-ff37-414a-ac12-bbf0e4f19266" providerId="ADAL" clId="{8663BD38-09E5-435B-9060-1D328D9BFBF4}" dt="2024-01-12T19:07:32.715" v="5487" actId="47"/>
          <pc:sldLayoutMkLst>
            <pc:docMk/>
            <pc:sldMasterMk cId="459720850" sldId="2147483648"/>
            <pc:sldLayoutMk cId="2536026862" sldId="214748366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585D57-F55E-450B-9FB2-A04CA7967A0C}" type="doc">
      <dgm:prSet loTypeId="urn:microsoft.com/office/officeart/2005/8/layout/chevron1" loCatId="process" qsTypeId="urn:microsoft.com/office/officeart/2005/8/quickstyle/simple1" qsCatId="simple" csTypeId="urn:microsoft.com/office/officeart/2005/8/colors/accent1_2" csCatId="accent1" phldr="1"/>
      <dgm:spPr/>
    </dgm:pt>
    <dgm:pt modelId="{D2B3DF4E-16F2-430D-91E8-B674F4FF7A45}">
      <dgm:prSet phldrT="[Text]"/>
      <dgm:spPr>
        <a:solidFill>
          <a:srgbClr val="FFC000"/>
        </a:solidFill>
      </dgm:spPr>
      <dgm:t>
        <a:bodyPr/>
        <a:lstStyle/>
        <a:p>
          <a:r>
            <a:rPr lang="en-US" dirty="0"/>
            <a:t>Concept of online version</a:t>
          </a:r>
        </a:p>
      </dgm:t>
    </dgm:pt>
    <dgm:pt modelId="{11BEDB4E-CBC3-492A-8CCF-C799FFB1004F}" type="parTrans" cxnId="{47E352C4-DC2F-4D0B-B0A1-7F6248AA0D7D}">
      <dgm:prSet/>
      <dgm:spPr/>
      <dgm:t>
        <a:bodyPr/>
        <a:lstStyle/>
        <a:p>
          <a:endParaRPr lang="en-US"/>
        </a:p>
      </dgm:t>
    </dgm:pt>
    <dgm:pt modelId="{B99933EA-7A1D-40DE-AC47-6DA93165051C}" type="sibTrans" cxnId="{47E352C4-DC2F-4D0B-B0A1-7F6248AA0D7D}">
      <dgm:prSet/>
      <dgm:spPr/>
      <dgm:t>
        <a:bodyPr/>
        <a:lstStyle/>
        <a:p>
          <a:endParaRPr lang="en-US"/>
        </a:p>
      </dgm:t>
    </dgm:pt>
    <dgm:pt modelId="{640C14B6-FB36-462D-9F6F-FDB48D7A81A5}">
      <dgm:prSet phldrT="[Text]"/>
      <dgm:spPr>
        <a:solidFill>
          <a:schemeClr val="accent4"/>
        </a:solidFill>
      </dgm:spPr>
      <dgm:t>
        <a:bodyPr/>
        <a:lstStyle/>
        <a:p>
          <a:r>
            <a:rPr lang="en-US" dirty="0"/>
            <a:t>Case studies</a:t>
          </a:r>
        </a:p>
      </dgm:t>
    </dgm:pt>
    <dgm:pt modelId="{D669305F-E349-40BE-8663-FCEB57B66173}" type="parTrans" cxnId="{363215D3-8035-4831-AB67-F463278A93B4}">
      <dgm:prSet/>
      <dgm:spPr/>
      <dgm:t>
        <a:bodyPr/>
        <a:lstStyle/>
        <a:p>
          <a:endParaRPr lang="en-US"/>
        </a:p>
      </dgm:t>
    </dgm:pt>
    <dgm:pt modelId="{215CB50C-417B-4513-AAE4-F14488DB987E}" type="sibTrans" cxnId="{363215D3-8035-4831-AB67-F463278A93B4}">
      <dgm:prSet/>
      <dgm:spPr/>
      <dgm:t>
        <a:bodyPr/>
        <a:lstStyle/>
        <a:p>
          <a:endParaRPr lang="en-US"/>
        </a:p>
      </dgm:t>
    </dgm:pt>
    <dgm:pt modelId="{9CF96E5A-A8C2-4181-948B-0FC9F4775BC1}">
      <dgm:prSet phldrT="[Text]"/>
      <dgm:spPr>
        <a:solidFill>
          <a:srgbClr val="77AEB3"/>
        </a:solidFill>
      </dgm:spPr>
      <dgm:t>
        <a:bodyPr/>
        <a:lstStyle/>
        <a:p>
          <a:r>
            <a:rPr lang="en-US" dirty="0"/>
            <a:t>Research</a:t>
          </a:r>
          <a:r>
            <a:rPr lang="en-US" baseline="0" dirty="0"/>
            <a:t> and writing</a:t>
          </a:r>
          <a:endParaRPr lang="en-US" dirty="0"/>
        </a:p>
      </dgm:t>
    </dgm:pt>
    <dgm:pt modelId="{35F43A63-B780-4172-8CC5-D18DDE338BF3}" type="parTrans" cxnId="{28B33F15-CD34-4541-8A37-4D4F129BA30D}">
      <dgm:prSet/>
      <dgm:spPr/>
      <dgm:t>
        <a:bodyPr/>
        <a:lstStyle/>
        <a:p>
          <a:endParaRPr lang="en-US"/>
        </a:p>
      </dgm:t>
    </dgm:pt>
    <dgm:pt modelId="{4BF98E0D-C296-4E4D-BBD7-35E73234AC6A}" type="sibTrans" cxnId="{28B33F15-CD34-4541-8A37-4D4F129BA30D}">
      <dgm:prSet/>
      <dgm:spPr/>
      <dgm:t>
        <a:bodyPr/>
        <a:lstStyle/>
        <a:p>
          <a:endParaRPr lang="en-US"/>
        </a:p>
      </dgm:t>
    </dgm:pt>
    <dgm:pt modelId="{B7D286EE-63B7-49BF-9694-7223CF0AF5AC}">
      <dgm:prSet phldrT="[Text]"/>
      <dgm:spPr>
        <a:solidFill>
          <a:srgbClr val="77AEB3"/>
        </a:solidFill>
      </dgm:spPr>
      <dgm:t>
        <a:bodyPr/>
        <a:lstStyle/>
        <a:p>
          <a:r>
            <a:rPr lang="en-US" dirty="0"/>
            <a:t>Final delivery</a:t>
          </a:r>
        </a:p>
      </dgm:t>
    </dgm:pt>
    <dgm:pt modelId="{46AA56A2-74E8-42A5-A1BC-2E6341E8B01F}" type="parTrans" cxnId="{40D5BE32-AB89-456E-ABA0-B97299C1E580}">
      <dgm:prSet/>
      <dgm:spPr/>
      <dgm:t>
        <a:bodyPr/>
        <a:lstStyle/>
        <a:p>
          <a:endParaRPr lang="en-US"/>
        </a:p>
      </dgm:t>
    </dgm:pt>
    <dgm:pt modelId="{794A765E-3A7D-4C05-BBF8-A6952EBF2C76}" type="sibTrans" cxnId="{40D5BE32-AB89-456E-ABA0-B97299C1E580}">
      <dgm:prSet/>
      <dgm:spPr/>
      <dgm:t>
        <a:bodyPr/>
        <a:lstStyle/>
        <a:p>
          <a:endParaRPr lang="en-US"/>
        </a:p>
      </dgm:t>
    </dgm:pt>
    <dgm:pt modelId="{B34BA831-7EF4-4ACD-BBE4-EF47B7603A59}">
      <dgm:prSet phldrT="[Text]"/>
      <dgm:spPr>
        <a:solidFill>
          <a:srgbClr val="77AEB3"/>
        </a:solidFill>
      </dgm:spPr>
      <dgm:t>
        <a:bodyPr/>
        <a:lstStyle/>
        <a:p>
          <a:r>
            <a:rPr lang="en-US" dirty="0"/>
            <a:t>Training material</a:t>
          </a:r>
        </a:p>
      </dgm:t>
    </dgm:pt>
    <dgm:pt modelId="{1FE65B66-AB7F-4739-814E-EA181232FB98}" type="parTrans" cxnId="{A2077CA9-2BD2-415B-81A4-1AC47868DB4E}">
      <dgm:prSet/>
      <dgm:spPr/>
      <dgm:t>
        <a:bodyPr/>
        <a:lstStyle/>
        <a:p>
          <a:endParaRPr lang="en-US"/>
        </a:p>
      </dgm:t>
    </dgm:pt>
    <dgm:pt modelId="{53C01D23-750D-49CE-97DB-973292720CBA}" type="sibTrans" cxnId="{A2077CA9-2BD2-415B-81A4-1AC47868DB4E}">
      <dgm:prSet/>
      <dgm:spPr/>
      <dgm:t>
        <a:bodyPr/>
        <a:lstStyle/>
        <a:p>
          <a:endParaRPr lang="en-US"/>
        </a:p>
      </dgm:t>
    </dgm:pt>
    <dgm:pt modelId="{B864054C-DBB9-42FE-8E0B-1B7D21A23E7B}">
      <dgm:prSet phldrT="[Text]"/>
      <dgm:spPr>
        <a:solidFill>
          <a:srgbClr val="FFC000"/>
        </a:solidFill>
      </dgm:spPr>
      <dgm:t>
        <a:bodyPr/>
        <a:lstStyle/>
        <a:p>
          <a:r>
            <a:rPr lang="en-US" dirty="0"/>
            <a:t>Chapter narratives</a:t>
          </a:r>
        </a:p>
      </dgm:t>
    </dgm:pt>
    <dgm:pt modelId="{D5020CAA-B125-4EBC-9268-DB707423B65B}" type="parTrans" cxnId="{F58AE207-268C-4721-ABEE-536078294EF1}">
      <dgm:prSet/>
      <dgm:spPr/>
      <dgm:t>
        <a:bodyPr/>
        <a:lstStyle/>
        <a:p>
          <a:endParaRPr lang="en-US"/>
        </a:p>
      </dgm:t>
    </dgm:pt>
    <dgm:pt modelId="{0FC6C553-F4EC-4566-BB28-D09D3F16B89B}" type="sibTrans" cxnId="{F58AE207-268C-4721-ABEE-536078294EF1}">
      <dgm:prSet/>
      <dgm:spPr/>
      <dgm:t>
        <a:bodyPr/>
        <a:lstStyle/>
        <a:p>
          <a:endParaRPr lang="en-US"/>
        </a:p>
      </dgm:t>
    </dgm:pt>
    <dgm:pt modelId="{A49AB2C5-EF8F-4452-8C7B-D3EF70B57BE6}" type="pres">
      <dgm:prSet presAssocID="{99585D57-F55E-450B-9FB2-A04CA7967A0C}" presName="Name0" presStyleCnt="0">
        <dgm:presLayoutVars>
          <dgm:dir/>
          <dgm:animLvl val="lvl"/>
          <dgm:resizeHandles val="exact"/>
        </dgm:presLayoutVars>
      </dgm:prSet>
      <dgm:spPr/>
    </dgm:pt>
    <dgm:pt modelId="{0F3AD9C5-940C-420A-BDF6-C014B605DC21}" type="pres">
      <dgm:prSet presAssocID="{D2B3DF4E-16F2-430D-91E8-B674F4FF7A45}" presName="parTxOnly" presStyleLbl="node1" presStyleIdx="0" presStyleCnt="6">
        <dgm:presLayoutVars>
          <dgm:chMax val="0"/>
          <dgm:chPref val="0"/>
          <dgm:bulletEnabled val="1"/>
        </dgm:presLayoutVars>
      </dgm:prSet>
      <dgm:spPr/>
    </dgm:pt>
    <dgm:pt modelId="{60A86F71-709B-4772-A5AA-0D8CE5405DAD}" type="pres">
      <dgm:prSet presAssocID="{B99933EA-7A1D-40DE-AC47-6DA93165051C}" presName="parTxOnlySpace" presStyleCnt="0"/>
      <dgm:spPr/>
    </dgm:pt>
    <dgm:pt modelId="{1AC7E2FF-07ED-4EB2-9ED2-0C9FE434EEBA}" type="pres">
      <dgm:prSet presAssocID="{B864054C-DBB9-42FE-8E0B-1B7D21A23E7B}" presName="parTxOnly" presStyleLbl="node1" presStyleIdx="1" presStyleCnt="6">
        <dgm:presLayoutVars>
          <dgm:chMax val="0"/>
          <dgm:chPref val="0"/>
          <dgm:bulletEnabled val="1"/>
        </dgm:presLayoutVars>
      </dgm:prSet>
      <dgm:spPr/>
    </dgm:pt>
    <dgm:pt modelId="{3BFBDB42-D410-4348-8CD5-D4F76EC2FB18}" type="pres">
      <dgm:prSet presAssocID="{0FC6C553-F4EC-4566-BB28-D09D3F16B89B}" presName="parTxOnlySpace" presStyleCnt="0"/>
      <dgm:spPr/>
    </dgm:pt>
    <dgm:pt modelId="{1FF9D9E8-9E93-4815-956F-B95F6631A9A4}" type="pres">
      <dgm:prSet presAssocID="{640C14B6-FB36-462D-9F6F-FDB48D7A81A5}" presName="parTxOnly" presStyleLbl="node1" presStyleIdx="2" presStyleCnt="6">
        <dgm:presLayoutVars>
          <dgm:chMax val="0"/>
          <dgm:chPref val="0"/>
          <dgm:bulletEnabled val="1"/>
        </dgm:presLayoutVars>
      </dgm:prSet>
      <dgm:spPr/>
    </dgm:pt>
    <dgm:pt modelId="{80406298-8655-4D39-9880-A87D4ABA61DC}" type="pres">
      <dgm:prSet presAssocID="{215CB50C-417B-4513-AAE4-F14488DB987E}" presName="parTxOnlySpace" presStyleCnt="0"/>
      <dgm:spPr/>
    </dgm:pt>
    <dgm:pt modelId="{E003C60F-EB75-42DD-BA36-D713031EB85B}" type="pres">
      <dgm:prSet presAssocID="{9CF96E5A-A8C2-4181-948B-0FC9F4775BC1}" presName="parTxOnly" presStyleLbl="node1" presStyleIdx="3" presStyleCnt="6">
        <dgm:presLayoutVars>
          <dgm:chMax val="0"/>
          <dgm:chPref val="0"/>
          <dgm:bulletEnabled val="1"/>
        </dgm:presLayoutVars>
      </dgm:prSet>
      <dgm:spPr/>
    </dgm:pt>
    <dgm:pt modelId="{C73D1B99-FC9E-4674-A27D-AD22EC89AB51}" type="pres">
      <dgm:prSet presAssocID="{4BF98E0D-C296-4E4D-BBD7-35E73234AC6A}" presName="parTxOnlySpace" presStyleCnt="0"/>
      <dgm:spPr/>
    </dgm:pt>
    <dgm:pt modelId="{9D2CCFCA-B0D2-4D0A-8A67-F659CE0730D7}" type="pres">
      <dgm:prSet presAssocID="{B7D286EE-63B7-49BF-9694-7223CF0AF5AC}" presName="parTxOnly" presStyleLbl="node1" presStyleIdx="4" presStyleCnt="6">
        <dgm:presLayoutVars>
          <dgm:chMax val="0"/>
          <dgm:chPref val="0"/>
          <dgm:bulletEnabled val="1"/>
        </dgm:presLayoutVars>
      </dgm:prSet>
      <dgm:spPr/>
    </dgm:pt>
    <dgm:pt modelId="{3BF7332A-2E7A-47FE-A916-AD1AEFDF0004}" type="pres">
      <dgm:prSet presAssocID="{794A765E-3A7D-4C05-BBF8-A6952EBF2C76}" presName="parTxOnlySpace" presStyleCnt="0"/>
      <dgm:spPr/>
    </dgm:pt>
    <dgm:pt modelId="{C3C218A8-BA8E-4D3E-B921-62A465E287ED}" type="pres">
      <dgm:prSet presAssocID="{B34BA831-7EF4-4ACD-BBE4-EF47B7603A59}" presName="parTxOnly" presStyleLbl="node1" presStyleIdx="5" presStyleCnt="6">
        <dgm:presLayoutVars>
          <dgm:chMax val="0"/>
          <dgm:chPref val="0"/>
          <dgm:bulletEnabled val="1"/>
        </dgm:presLayoutVars>
      </dgm:prSet>
      <dgm:spPr/>
    </dgm:pt>
  </dgm:ptLst>
  <dgm:cxnLst>
    <dgm:cxn modelId="{9240E405-BF3F-4FC5-B37C-28CF08DFBBE7}" type="presOf" srcId="{99585D57-F55E-450B-9FB2-A04CA7967A0C}" destId="{A49AB2C5-EF8F-4452-8C7B-D3EF70B57BE6}" srcOrd="0" destOrd="0" presId="urn:microsoft.com/office/officeart/2005/8/layout/chevron1"/>
    <dgm:cxn modelId="{F58AE207-268C-4721-ABEE-536078294EF1}" srcId="{99585D57-F55E-450B-9FB2-A04CA7967A0C}" destId="{B864054C-DBB9-42FE-8E0B-1B7D21A23E7B}" srcOrd="1" destOrd="0" parTransId="{D5020CAA-B125-4EBC-9268-DB707423B65B}" sibTransId="{0FC6C553-F4EC-4566-BB28-D09D3F16B89B}"/>
    <dgm:cxn modelId="{28B33F15-CD34-4541-8A37-4D4F129BA30D}" srcId="{99585D57-F55E-450B-9FB2-A04CA7967A0C}" destId="{9CF96E5A-A8C2-4181-948B-0FC9F4775BC1}" srcOrd="3" destOrd="0" parTransId="{35F43A63-B780-4172-8CC5-D18DDE338BF3}" sibTransId="{4BF98E0D-C296-4E4D-BBD7-35E73234AC6A}"/>
    <dgm:cxn modelId="{11297F1B-CD66-4C2C-9E44-9EF1393A0A72}" type="presOf" srcId="{9CF96E5A-A8C2-4181-948B-0FC9F4775BC1}" destId="{E003C60F-EB75-42DD-BA36-D713031EB85B}" srcOrd="0" destOrd="0" presId="urn:microsoft.com/office/officeart/2005/8/layout/chevron1"/>
    <dgm:cxn modelId="{603A2821-F079-44DF-98B4-AFB818EF7FC3}" type="presOf" srcId="{B7D286EE-63B7-49BF-9694-7223CF0AF5AC}" destId="{9D2CCFCA-B0D2-4D0A-8A67-F659CE0730D7}" srcOrd="0" destOrd="0" presId="urn:microsoft.com/office/officeart/2005/8/layout/chevron1"/>
    <dgm:cxn modelId="{40D5BE32-AB89-456E-ABA0-B97299C1E580}" srcId="{99585D57-F55E-450B-9FB2-A04CA7967A0C}" destId="{B7D286EE-63B7-49BF-9694-7223CF0AF5AC}" srcOrd="4" destOrd="0" parTransId="{46AA56A2-74E8-42A5-A1BC-2E6341E8B01F}" sibTransId="{794A765E-3A7D-4C05-BBF8-A6952EBF2C76}"/>
    <dgm:cxn modelId="{EE0DF65F-D5A8-4872-936F-2C4688EFF75C}" type="presOf" srcId="{B864054C-DBB9-42FE-8E0B-1B7D21A23E7B}" destId="{1AC7E2FF-07ED-4EB2-9ED2-0C9FE434EEBA}" srcOrd="0" destOrd="0" presId="urn:microsoft.com/office/officeart/2005/8/layout/chevron1"/>
    <dgm:cxn modelId="{A2077CA9-2BD2-415B-81A4-1AC47868DB4E}" srcId="{99585D57-F55E-450B-9FB2-A04CA7967A0C}" destId="{B34BA831-7EF4-4ACD-BBE4-EF47B7603A59}" srcOrd="5" destOrd="0" parTransId="{1FE65B66-AB7F-4739-814E-EA181232FB98}" sibTransId="{53C01D23-750D-49CE-97DB-973292720CBA}"/>
    <dgm:cxn modelId="{C6EACDC2-B738-4234-B3D0-2C512CA1D89A}" type="presOf" srcId="{B34BA831-7EF4-4ACD-BBE4-EF47B7603A59}" destId="{C3C218A8-BA8E-4D3E-B921-62A465E287ED}" srcOrd="0" destOrd="0" presId="urn:microsoft.com/office/officeart/2005/8/layout/chevron1"/>
    <dgm:cxn modelId="{47E352C4-DC2F-4D0B-B0A1-7F6248AA0D7D}" srcId="{99585D57-F55E-450B-9FB2-A04CA7967A0C}" destId="{D2B3DF4E-16F2-430D-91E8-B674F4FF7A45}" srcOrd="0" destOrd="0" parTransId="{11BEDB4E-CBC3-492A-8CCF-C799FFB1004F}" sibTransId="{B99933EA-7A1D-40DE-AC47-6DA93165051C}"/>
    <dgm:cxn modelId="{363215D3-8035-4831-AB67-F463278A93B4}" srcId="{99585D57-F55E-450B-9FB2-A04CA7967A0C}" destId="{640C14B6-FB36-462D-9F6F-FDB48D7A81A5}" srcOrd="2" destOrd="0" parTransId="{D669305F-E349-40BE-8663-FCEB57B66173}" sibTransId="{215CB50C-417B-4513-AAE4-F14488DB987E}"/>
    <dgm:cxn modelId="{FD7C52EC-F1D3-4A4A-B268-D085A26C7555}" type="presOf" srcId="{640C14B6-FB36-462D-9F6F-FDB48D7A81A5}" destId="{1FF9D9E8-9E93-4815-956F-B95F6631A9A4}" srcOrd="0" destOrd="0" presId="urn:microsoft.com/office/officeart/2005/8/layout/chevron1"/>
    <dgm:cxn modelId="{D52392ED-66F9-4D16-88ED-866CD05BAA90}" type="presOf" srcId="{D2B3DF4E-16F2-430D-91E8-B674F4FF7A45}" destId="{0F3AD9C5-940C-420A-BDF6-C014B605DC21}" srcOrd="0" destOrd="0" presId="urn:microsoft.com/office/officeart/2005/8/layout/chevron1"/>
    <dgm:cxn modelId="{D9BFAC7F-4F01-477C-8A25-07078C2F6F56}" type="presParOf" srcId="{A49AB2C5-EF8F-4452-8C7B-D3EF70B57BE6}" destId="{0F3AD9C5-940C-420A-BDF6-C014B605DC21}" srcOrd="0" destOrd="0" presId="urn:microsoft.com/office/officeart/2005/8/layout/chevron1"/>
    <dgm:cxn modelId="{0DD8AA25-C94C-42AC-8A3B-C7B11BCFBE6A}" type="presParOf" srcId="{A49AB2C5-EF8F-4452-8C7B-D3EF70B57BE6}" destId="{60A86F71-709B-4772-A5AA-0D8CE5405DAD}" srcOrd="1" destOrd="0" presId="urn:microsoft.com/office/officeart/2005/8/layout/chevron1"/>
    <dgm:cxn modelId="{10959DDE-C9EF-4343-A45D-2BC5C84E8F99}" type="presParOf" srcId="{A49AB2C5-EF8F-4452-8C7B-D3EF70B57BE6}" destId="{1AC7E2FF-07ED-4EB2-9ED2-0C9FE434EEBA}" srcOrd="2" destOrd="0" presId="urn:microsoft.com/office/officeart/2005/8/layout/chevron1"/>
    <dgm:cxn modelId="{0C3B8009-3173-4A97-A7FA-DD4BB3D03618}" type="presParOf" srcId="{A49AB2C5-EF8F-4452-8C7B-D3EF70B57BE6}" destId="{3BFBDB42-D410-4348-8CD5-D4F76EC2FB18}" srcOrd="3" destOrd="0" presId="urn:microsoft.com/office/officeart/2005/8/layout/chevron1"/>
    <dgm:cxn modelId="{B05CD186-3BD8-4828-8272-15AFC8576A9C}" type="presParOf" srcId="{A49AB2C5-EF8F-4452-8C7B-D3EF70B57BE6}" destId="{1FF9D9E8-9E93-4815-956F-B95F6631A9A4}" srcOrd="4" destOrd="0" presId="urn:microsoft.com/office/officeart/2005/8/layout/chevron1"/>
    <dgm:cxn modelId="{C6747F0C-DEA1-443E-AA6C-7538982CAB82}" type="presParOf" srcId="{A49AB2C5-EF8F-4452-8C7B-D3EF70B57BE6}" destId="{80406298-8655-4D39-9880-A87D4ABA61DC}" srcOrd="5" destOrd="0" presId="urn:microsoft.com/office/officeart/2005/8/layout/chevron1"/>
    <dgm:cxn modelId="{64F3B67F-9AE9-4411-8594-BD1E862C3094}" type="presParOf" srcId="{A49AB2C5-EF8F-4452-8C7B-D3EF70B57BE6}" destId="{E003C60F-EB75-42DD-BA36-D713031EB85B}" srcOrd="6" destOrd="0" presId="urn:microsoft.com/office/officeart/2005/8/layout/chevron1"/>
    <dgm:cxn modelId="{776DDDA5-B945-4420-A1CE-04E9B14A0245}" type="presParOf" srcId="{A49AB2C5-EF8F-4452-8C7B-D3EF70B57BE6}" destId="{C73D1B99-FC9E-4674-A27D-AD22EC89AB51}" srcOrd="7" destOrd="0" presId="urn:microsoft.com/office/officeart/2005/8/layout/chevron1"/>
    <dgm:cxn modelId="{07A2A84C-2659-440A-8B66-59399FD311F2}" type="presParOf" srcId="{A49AB2C5-EF8F-4452-8C7B-D3EF70B57BE6}" destId="{9D2CCFCA-B0D2-4D0A-8A67-F659CE0730D7}" srcOrd="8" destOrd="0" presId="urn:microsoft.com/office/officeart/2005/8/layout/chevron1"/>
    <dgm:cxn modelId="{6C4B080D-BC79-468D-A232-8984CB5967C5}" type="presParOf" srcId="{A49AB2C5-EF8F-4452-8C7B-D3EF70B57BE6}" destId="{3BF7332A-2E7A-47FE-A916-AD1AEFDF0004}" srcOrd="9" destOrd="0" presId="urn:microsoft.com/office/officeart/2005/8/layout/chevron1"/>
    <dgm:cxn modelId="{C36AA294-9678-4EB6-8685-01FD3376438C}" type="presParOf" srcId="{A49AB2C5-EF8F-4452-8C7B-D3EF70B57BE6}" destId="{C3C218A8-BA8E-4D3E-B921-62A465E287ED}"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9D9D68-B726-47F1-8B16-1654817C03A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E"/>
        </a:p>
      </dgm:t>
    </dgm:pt>
    <dgm:pt modelId="{36CCD09A-CBA3-46DC-ABFD-5676F4716D70}">
      <dgm:prSet phldrT="[Text]" custT="1"/>
      <dgm:spPr>
        <a:solidFill>
          <a:schemeClr val="accent5"/>
        </a:solidFill>
      </dgm:spPr>
      <dgm:t>
        <a:bodyPr/>
        <a:lstStyle/>
        <a:p>
          <a:r>
            <a:rPr lang="en-IE" sz="1800" dirty="0"/>
            <a:t>Civil service</a:t>
          </a:r>
        </a:p>
      </dgm:t>
    </dgm:pt>
    <dgm:pt modelId="{E3C19F21-566E-4CC2-A27C-BFD3EA335008}" type="parTrans" cxnId="{2C63F760-4C33-4E9E-B4C4-FCE27CB520E3}">
      <dgm:prSet/>
      <dgm:spPr/>
      <dgm:t>
        <a:bodyPr/>
        <a:lstStyle/>
        <a:p>
          <a:endParaRPr lang="en-IE"/>
        </a:p>
      </dgm:t>
    </dgm:pt>
    <dgm:pt modelId="{161588B7-C925-42AB-A4D4-088966E2DE1E}" type="sibTrans" cxnId="{2C63F760-4C33-4E9E-B4C4-FCE27CB520E3}">
      <dgm:prSet/>
      <dgm:spPr/>
      <dgm:t>
        <a:bodyPr/>
        <a:lstStyle/>
        <a:p>
          <a:endParaRPr lang="en-IE"/>
        </a:p>
      </dgm:t>
    </dgm:pt>
    <dgm:pt modelId="{E4173D98-3A11-4E4E-A5A3-98349A7BE2DE}">
      <dgm:prSet phldrT="[Text]" custT="1"/>
      <dgm:spPr>
        <a:solidFill>
          <a:schemeClr val="accent5"/>
        </a:solidFill>
      </dgm:spPr>
      <dgm:t>
        <a:bodyPr/>
        <a:lstStyle/>
        <a:p>
          <a:r>
            <a:rPr lang="en-IE" sz="1400" dirty="0"/>
            <a:t>Comparison of national systems (LV)</a:t>
          </a:r>
        </a:p>
      </dgm:t>
    </dgm:pt>
    <dgm:pt modelId="{FAFE8221-62E2-4E14-8C0E-5D6C9CD7A623}" type="parTrans" cxnId="{9C17EF93-CCA3-4ED1-9A08-EC2438DAD52F}">
      <dgm:prSet/>
      <dgm:spPr/>
      <dgm:t>
        <a:bodyPr/>
        <a:lstStyle/>
        <a:p>
          <a:endParaRPr lang="en-IE"/>
        </a:p>
      </dgm:t>
    </dgm:pt>
    <dgm:pt modelId="{8A45E2F0-6DBD-415B-A77C-216528C436DD}" type="sibTrans" cxnId="{9C17EF93-CCA3-4ED1-9A08-EC2438DAD52F}">
      <dgm:prSet/>
      <dgm:spPr/>
      <dgm:t>
        <a:bodyPr/>
        <a:lstStyle/>
        <a:p>
          <a:endParaRPr lang="en-IE"/>
        </a:p>
      </dgm:t>
    </dgm:pt>
    <dgm:pt modelId="{B319FB15-FBC8-49C9-91FB-BD9AC9F70064}">
      <dgm:prSet phldrT="[Text]" custT="1"/>
      <dgm:spPr/>
      <dgm:t>
        <a:bodyPr/>
        <a:lstStyle/>
        <a:p>
          <a:r>
            <a:rPr lang="en-IE" sz="1800" dirty="0"/>
            <a:t>Green PA</a:t>
          </a:r>
        </a:p>
      </dgm:t>
    </dgm:pt>
    <dgm:pt modelId="{EAC439FC-83D3-4387-94F3-9D2F172E2105}" type="parTrans" cxnId="{6AB20751-5B65-406C-943B-21367B381DB6}">
      <dgm:prSet/>
      <dgm:spPr/>
      <dgm:t>
        <a:bodyPr/>
        <a:lstStyle/>
        <a:p>
          <a:endParaRPr lang="en-IE"/>
        </a:p>
      </dgm:t>
    </dgm:pt>
    <dgm:pt modelId="{0DC3CFC3-9E43-46ED-97B5-231CA32E1CFE}" type="sibTrans" cxnId="{6AB20751-5B65-406C-943B-21367B381DB6}">
      <dgm:prSet/>
      <dgm:spPr/>
      <dgm:t>
        <a:bodyPr/>
        <a:lstStyle/>
        <a:p>
          <a:endParaRPr lang="en-IE"/>
        </a:p>
      </dgm:t>
    </dgm:pt>
    <dgm:pt modelId="{F7CDEC9A-4768-44E6-B27F-6218A23B3B53}">
      <dgm:prSet phldrT="[Text]" custT="1"/>
      <dgm:spPr/>
      <dgm:t>
        <a:bodyPr/>
        <a:lstStyle/>
        <a:p>
          <a:r>
            <a:rPr lang="en-IE" sz="1400" dirty="0"/>
            <a:t>EU networks on PA for greening (FR)</a:t>
          </a:r>
        </a:p>
      </dgm:t>
    </dgm:pt>
    <dgm:pt modelId="{86EE454C-446C-4006-9123-A1BDB9FD2DF0}" type="parTrans" cxnId="{BC6BF275-A895-4728-AC6F-B125EFE614AF}">
      <dgm:prSet/>
      <dgm:spPr/>
      <dgm:t>
        <a:bodyPr/>
        <a:lstStyle/>
        <a:p>
          <a:endParaRPr lang="en-IE"/>
        </a:p>
      </dgm:t>
    </dgm:pt>
    <dgm:pt modelId="{FA235763-D7D7-4300-8766-F8A76141008B}" type="sibTrans" cxnId="{BC6BF275-A895-4728-AC6F-B125EFE614AF}">
      <dgm:prSet/>
      <dgm:spPr/>
      <dgm:t>
        <a:bodyPr/>
        <a:lstStyle/>
        <a:p>
          <a:endParaRPr lang="en-IE"/>
        </a:p>
      </dgm:t>
    </dgm:pt>
    <dgm:pt modelId="{B4038E48-4E87-4C8F-8DE7-F14A4CF705C3}">
      <dgm:prSet phldrT="[Text]" custT="1"/>
      <dgm:spPr>
        <a:solidFill>
          <a:schemeClr val="accent4"/>
        </a:solidFill>
      </dgm:spPr>
      <dgm:t>
        <a:bodyPr/>
        <a:lstStyle/>
        <a:p>
          <a:r>
            <a:rPr lang="en-IE" sz="1800" dirty="0"/>
            <a:t>Service delivery</a:t>
          </a:r>
        </a:p>
      </dgm:t>
    </dgm:pt>
    <dgm:pt modelId="{F2C89DF5-2F4F-4DA4-A012-316A2BDEB14A}" type="parTrans" cxnId="{885EB3F3-1BFD-4D99-91E0-3F7512EAA294}">
      <dgm:prSet/>
      <dgm:spPr/>
      <dgm:t>
        <a:bodyPr/>
        <a:lstStyle/>
        <a:p>
          <a:endParaRPr lang="en-IE"/>
        </a:p>
      </dgm:t>
    </dgm:pt>
    <dgm:pt modelId="{EDD8B870-E3A9-42E3-9A24-C8CEFBFCEDD5}" type="sibTrans" cxnId="{885EB3F3-1BFD-4D99-91E0-3F7512EAA294}">
      <dgm:prSet/>
      <dgm:spPr/>
      <dgm:t>
        <a:bodyPr/>
        <a:lstStyle/>
        <a:p>
          <a:endParaRPr lang="en-IE"/>
        </a:p>
      </dgm:t>
    </dgm:pt>
    <dgm:pt modelId="{217D0488-BF33-42CA-AAC0-92DBF7292F23}">
      <dgm:prSet phldrT="[Text]" custT="1"/>
      <dgm:spPr>
        <a:solidFill>
          <a:schemeClr val="accent4"/>
        </a:solidFill>
      </dgm:spPr>
      <dgm:t>
        <a:bodyPr/>
        <a:lstStyle/>
        <a:p>
          <a:r>
            <a:rPr lang="en-IE" sz="1400" dirty="0"/>
            <a:t>Consistency in Single Digital Gateway (MT)  </a:t>
          </a:r>
        </a:p>
      </dgm:t>
    </dgm:pt>
    <dgm:pt modelId="{438952B0-077E-4022-99AD-C888AB7F0610}" type="parTrans" cxnId="{EDD82984-D120-4245-805F-3289C68CC942}">
      <dgm:prSet/>
      <dgm:spPr/>
      <dgm:t>
        <a:bodyPr/>
        <a:lstStyle/>
        <a:p>
          <a:endParaRPr lang="en-IE"/>
        </a:p>
      </dgm:t>
    </dgm:pt>
    <dgm:pt modelId="{F618F698-2E96-4EDB-88BC-55EEAE075046}" type="sibTrans" cxnId="{EDD82984-D120-4245-805F-3289C68CC942}">
      <dgm:prSet/>
      <dgm:spPr/>
      <dgm:t>
        <a:bodyPr/>
        <a:lstStyle/>
        <a:p>
          <a:endParaRPr lang="en-IE"/>
        </a:p>
      </dgm:t>
    </dgm:pt>
    <dgm:pt modelId="{41F06FD3-D225-4B30-A90B-D1BA63E82CEE}">
      <dgm:prSet phldrT="[Text]" custT="1"/>
      <dgm:spPr>
        <a:solidFill>
          <a:schemeClr val="accent5"/>
        </a:solidFill>
      </dgm:spPr>
      <dgm:t>
        <a:bodyPr/>
        <a:lstStyle/>
        <a:p>
          <a:r>
            <a:rPr lang="en-IE" sz="1400" dirty="0"/>
            <a:t>PA branding and talent attraction (HU)</a:t>
          </a:r>
        </a:p>
      </dgm:t>
    </dgm:pt>
    <dgm:pt modelId="{251770B9-CD70-41BD-B4E9-AD4DD3B1B678}" type="parTrans" cxnId="{A803E644-EEDC-4969-8148-694929D4E97D}">
      <dgm:prSet/>
      <dgm:spPr/>
      <dgm:t>
        <a:bodyPr/>
        <a:lstStyle/>
        <a:p>
          <a:endParaRPr lang="en-IE"/>
        </a:p>
      </dgm:t>
    </dgm:pt>
    <dgm:pt modelId="{47D8FA00-2DB2-4360-825D-034FBB747301}" type="sibTrans" cxnId="{A803E644-EEDC-4969-8148-694929D4E97D}">
      <dgm:prSet/>
      <dgm:spPr/>
      <dgm:t>
        <a:bodyPr/>
        <a:lstStyle/>
        <a:p>
          <a:endParaRPr lang="en-IE"/>
        </a:p>
      </dgm:t>
    </dgm:pt>
    <dgm:pt modelId="{F37BFE13-6217-4DA1-9700-C6AB6EDA7B82}">
      <dgm:prSet phldrT="[Text]" custT="1"/>
      <dgm:spPr/>
      <dgm:t>
        <a:bodyPr/>
        <a:lstStyle/>
        <a:p>
          <a:r>
            <a:rPr lang="en-IE" sz="1400" dirty="0"/>
            <a:t>Reduction of CO2 emissions by PA (DK)</a:t>
          </a:r>
        </a:p>
      </dgm:t>
    </dgm:pt>
    <dgm:pt modelId="{199DBC45-2C84-4EC6-8A5A-4256ACA771F0}" type="parTrans" cxnId="{033847DC-C42F-45AB-8E4F-277410B05481}">
      <dgm:prSet/>
      <dgm:spPr/>
      <dgm:t>
        <a:bodyPr/>
        <a:lstStyle/>
        <a:p>
          <a:endParaRPr lang="en-IE"/>
        </a:p>
      </dgm:t>
    </dgm:pt>
    <dgm:pt modelId="{DA128A81-4F3B-4EA1-8BAC-3DCC167E72E7}" type="sibTrans" cxnId="{033847DC-C42F-45AB-8E4F-277410B05481}">
      <dgm:prSet/>
      <dgm:spPr/>
      <dgm:t>
        <a:bodyPr/>
        <a:lstStyle/>
        <a:p>
          <a:endParaRPr lang="en-IE"/>
        </a:p>
      </dgm:t>
    </dgm:pt>
    <dgm:pt modelId="{C7C6A79C-A1E4-4C79-8260-8279778540B8}">
      <dgm:prSet phldrT="[Text]" custT="1"/>
      <dgm:spPr/>
      <dgm:t>
        <a:bodyPr/>
        <a:lstStyle/>
        <a:p>
          <a:r>
            <a:rPr lang="en-IE" sz="1400" dirty="0"/>
            <a:t>PA for green and digital transition (EE)</a:t>
          </a:r>
        </a:p>
      </dgm:t>
    </dgm:pt>
    <dgm:pt modelId="{AE98A425-C92D-4CC1-B207-E5303100E23A}" type="parTrans" cxnId="{8D7266B8-7D57-40FC-9718-BB2035DB4483}">
      <dgm:prSet/>
      <dgm:spPr/>
      <dgm:t>
        <a:bodyPr/>
        <a:lstStyle/>
        <a:p>
          <a:endParaRPr lang="en-IE"/>
        </a:p>
      </dgm:t>
    </dgm:pt>
    <dgm:pt modelId="{85E96667-C861-4F32-89D5-AB3D0717D869}" type="sibTrans" cxnId="{8D7266B8-7D57-40FC-9718-BB2035DB4483}">
      <dgm:prSet/>
      <dgm:spPr/>
      <dgm:t>
        <a:bodyPr/>
        <a:lstStyle/>
        <a:p>
          <a:endParaRPr lang="en-IE"/>
        </a:p>
      </dgm:t>
    </dgm:pt>
    <dgm:pt modelId="{B4747DAA-DB11-4D8D-8BD5-B18FF8D9049B}">
      <dgm:prSet phldrT="[Text]"/>
      <dgm:spPr>
        <a:solidFill>
          <a:srgbClr val="77AEB3"/>
        </a:solidFill>
      </dgm:spPr>
      <dgm:t>
        <a:bodyPr/>
        <a:lstStyle/>
        <a:p>
          <a:r>
            <a:rPr lang="en-IE" dirty="0"/>
            <a:t>Other topics</a:t>
          </a:r>
        </a:p>
      </dgm:t>
    </dgm:pt>
    <dgm:pt modelId="{B187899B-51A0-47DF-90E8-2BDECE4283B5}" type="parTrans" cxnId="{EA21667A-31E3-4F2B-9DBA-B66B6713C357}">
      <dgm:prSet/>
      <dgm:spPr/>
      <dgm:t>
        <a:bodyPr/>
        <a:lstStyle/>
        <a:p>
          <a:endParaRPr lang="en-IE"/>
        </a:p>
      </dgm:t>
    </dgm:pt>
    <dgm:pt modelId="{E0BA7177-B67C-4B5E-AB4C-1B050232574E}" type="sibTrans" cxnId="{EA21667A-31E3-4F2B-9DBA-B66B6713C357}">
      <dgm:prSet/>
      <dgm:spPr/>
      <dgm:t>
        <a:bodyPr/>
        <a:lstStyle/>
        <a:p>
          <a:endParaRPr lang="en-IE"/>
        </a:p>
      </dgm:t>
    </dgm:pt>
    <dgm:pt modelId="{753EC08C-5B76-426D-B589-F0E9C5ADA05D}">
      <dgm:prSet phldrT="[Text]"/>
      <dgm:spPr>
        <a:solidFill>
          <a:srgbClr val="77AEB3"/>
        </a:solidFill>
      </dgm:spPr>
      <dgm:t>
        <a:bodyPr/>
        <a:lstStyle/>
        <a:p>
          <a:r>
            <a:rPr lang="en-IE" dirty="0"/>
            <a:t>Future-proofing PA (MT)</a:t>
          </a:r>
        </a:p>
      </dgm:t>
    </dgm:pt>
    <dgm:pt modelId="{5DB66017-D7D3-429B-A2DF-E4BB65060CC0}" type="parTrans" cxnId="{175F93BF-9653-4A0D-A5D6-FB09ED259AE3}">
      <dgm:prSet/>
      <dgm:spPr/>
      <dgm:t>
        <a:bodyPr/>
        <a:lstStyle/>
        <a:p>
          <a:endParaRPr lang="en-IE"/>
        </a:p>
      </dgm:t>
    </dgm:pt>
    <dgm:pt modelId="{2A8341B5-C5A1-4297-BFB3-5DA799ADFDEE}" type="sibTrans" cxnId="{175F93BF-9653-4A0D-A5D6-FB09ED259AE3}">
      <dgm:prSet/>
      <dgm:spPr/>
      <dgm:t>
        <a:bodyPr/>
        <a:lstStyle/>
        <a:p>
          <a:endParaRPr lang="en-IE"/>
        </a:p>
      </dgm:t>
    </dgm:pt>
    <dgm:pt modelId="{A1A9E63B-1AB9-4646-BD05-3B47121C5074}">
      <dgm:prSet phldrT="[Text]"/>
      <dgm:spPr>
        <a:solidFill>
          <a:srgbClr val="77AEB3"/>
        </a:solidFill>
      </dgm:spPr>
      <dgm:t>
        <a:bodyPr/>
        <a:lstStyle/>
        <a:p>
          <a:r>
            <a:rPr lang="en-IE" dirty="0"/>
            <a:t>PA – academia co-operation (BG)</a:t>
          </a:r>
        </a:p>
      </dgm:t>
    </dgm:pt>
    <dgm:pt modelId="{0AC57552-624C-46CD-882A-650EEE3B9765}" type="parTrans" cxnId="{D2A9636E-582B-4DD7-9113-4017587D2B6C}">
      <dgm:prSet/>
      <dgm:spPr/>
      <dgm:t>
        <a:bodyPr/>
        <a:lstStyle/>
        <a:p>
          <a:endParaRPr lang="en-IE"/>
        </a:p>
      </dgm:t>
    </dgm:pt>
    <dgm:pt modelId="{B438F583-7C97-41A3-89A0-1E72B7AC10B1}" type="sibTrans" cxnId="{D2A9636E-582B-4DD7-9113-4017587D2B6C}">
      <dgm:prSet/>
      <dgm:spPr/>
      <dgm:t>
        <a:bodyPr/>
        <a:lstStyle/>
        <a:p>
          <a:endParaRPr lang="en-IE"/>
        </a:p>
      </dgm:t>
    </dgm:pt>
    <dgm:pt modelId="{8F99D954-021E-4148-B2CF-0E23D09F87F9}">
      <dgm:prSet phldrT="[Text]"/>
      <dgm:spPr>
        <a:solidFill>
          <a:srgbClr val="77AEB3"/>
        </a:solidFill>
      </dgm:spPr>
      <dgm:t>
        <a:bodyPr/>
        <a:lstStyle/>
        <a:p>
          <a:r>
            <a:rPr lang="en-IE" dirty="0"/>
            <a:t>Geographical imbalance of EU officials (DE, DK)</a:t>
          </a:r>
        </a:p>
      </dgm:t>
    </dgm:pt>
    <dgm:pt modelId="{46332830-1B2C-465E-9911-AF5155B90B42}" type="parTrans" cxnId="{5F239246-A577-4FA4-94AB-CD7D3CAA96AD}">
      <dgm:prSet/>
      <dgm:spPr/>
      <dgm:t>
        <a:bodyPr/>
        <a:lstStyle/>
        <a:p>
          <a:endParaRPr lang="en-IE"/>
        </a:p>
      </dgm:t>
    </dgm:pt>
    <dgm:pt modelId="{01DB251B-40BF-4E04-9BD5-65A22F9E9B09}" type="sibTrans" cxnId="{5F239246-A577-4FA4-94AB-CD7D3CAA96AD}">
      <dgm:prSet/>
      <dgm:spPr/>
      <dgm:t>
        <a:bodyPr/>
        <a:lstStyle/>
        <a:p>
          <a:endParaRPr lang="en-IE"/>
        </a:p>
      </dgm:t>
    </dgm:pt>
    <dgm:pt modelId="{9FBC1809-53A9-4F17-B01B-52821008EBC6}">
      <dgm:prSet phldrT="[Text]" custT="1"/>
      <dgm:spPr>
        <a:solidFill>
          <a:schemeClr val="accent4"/>
        </a:solidFill>
      </dgm:spPr>
      <dgm:t>
        <a:bodyPr/>
        <a:lstStyle/>
        <a:p>
          <a:r>
            <a:rPr lang="en-IE" sz="1400" dirty="0"/>
            <a:t>Fully accessible public services (HU)</a:t>
          </a:r>
        </a:p>
      </dgm:t>
    </dgm:pt>
    <dgm:pt modelId="{3925830A-ADC1-4EDF-A0F3-2413CA467FA6}" type="parTrans" cxnId="{EE7A0EFA-28DE-4A0B-AB5C-751D1E742C29}">
      <dgm:prSet/>
      <dgm:spPr/>
      <dgm:t>
        <a:bodyPr/>
        <a:lstStyle/>
        <a:p>
          <a:endParaRPr lang="en-IE"/>
        </a:p>
      </dgm:t>
    </dgm:pt>
    <dgm:pt modelId="{F4426A47-660B-45D0-A113-0EE1442C6910}" type="sibTrans" cxnId="{EE7A0EFA-28DE-4A0B-AB5C-751D1E742C29}">
      <dgm:prSet/>
      <dgm:spPr/>
      <dgm:t>
        <a:bodyPr/>
        <a:lstStyle/>
        <a:p>
          <a:endParaRPr lang="en-IE"/>
        </a:p>
      </dgm:t>
    </dgm:pt>
    <dgm:pt modelId="{9980A648-E36E-4DE9-97FF-3CFC1B3ED0DD}">
      <dgm:prSet phldrT="[Text]"/>
      <dgm:spPr/>
      <dgm:t>
        <a:bodyPr/>
        <a:lstStyle/>
        <a:p>
          <a:endParaRPr lang="en-IE" sz="1000" dirty="0"/>
        </a:p>
      </dgm:t>
    </dgm:pt>
    <dgm:pt modelId="{7B4E9E8D-023D-4656-9C18-1DB797B1AA8F}" type="parTrans" cxnId="{CC2FEE1A-16F4-43A7-B868-B9130C1E709C}">
      <dgm:prSet/>
      <dgm:spPr/>
      <dgm:t>
        <a:bodyPr/>
        <a:lstStyle/>
        <a:p>
          <a:endParaRPr lang="en-IE"/>
        </a:p>
      </dgm:t>
    </dgm:pt>
    <dgm:pt modelId="{D1313BAA-6EA3-481B-8D22-9EB0D46F1A19}" type="sibTrans" cxnId="{CC2FEE1A-16F4-43A7-B868-B9130C1E709C}">
      <dgm:prSet/>
      <dgm:spPr/>
      <dgm:t>
        <a:bodyPr/>
        <a:lstStyle/>
        <a:p>
          <a:endParaRPr lang="en-IE"/>
        </a:p>
      </dgm:t>
    </dgm:pt>
    <dgm:pt modelId="{2610E191-F892-4375-827D-FBF10C7B951B}">
      <dgm:prSet phldrT="[Text]" custT="1"/>
      <dgm:spPr>
        <a:solidFill>
          <a:schemeClr val="accent5"/>
        </a:solidFill>
      </dgm:spPr>
      <dgm:t>
        <a:bodyPr/>
        <a:lstStyle/>
        <a:p>
          <a:r>
            <a:rPr lang="en-IE" sz="1400" dirty="0"/>
            <a:t>Training platforms for leadership (IT)</a:t>
          </a:r>
        </a:p>
      </dgm:t>
    </dgm:pt>
    <dgm:pt modelId="{794049D8-D1F4-4FDA-90B1-EC2FABDD7F93}" type="parTrans" cxnId="{6504F0A3-BE9B-4A73-BC39-E1167CBADE24}">
      <dgm:prSet/>
      <dgm:spPr/>
      <dgm:t>
        <a:bodyPr/>
        <a:lstStyle/>
        <a:p>
          <a:endParaRPr lang="en-IE"/>
        </a:p>
      </dgm:t>
    </dgm:pt>
    <dgm:pt modelId="{59535458-B391-4E84-B917-3215DEA02782}" type="sibTrans" cxnId="{6504F0A3-BE9B-4A73-BC39-E1167CBADE24}">
      <dgm:prSet/>
      <dgm:spPr/>
      <dgm:t>
        <a:bodyPr/>
        <a:lstStyle/>
        <a:p>
          <a:endParaRPr lang="en-IE"/>
        </a:p>
      </dgm:t>
    </dgm:pt>
    <dgm:pt modelId="{18731257-EF3B-4736-8F02-AABA3ADEE6F1}" type="pres">
      <dgm:prSet presAssocID="{FD9D9D68-B726-47F1-8B16-1654817C03A9}" presName="linearFlow" presStyleCnt="0">
        <dgm:presLayoutVars>
          <dgm:dir/>
          <dgm:resizeHandles val="exact"/>
        </dgm:presLayoutVars>
      </dgm:prSet>
      <dgm:spPr/>
    </dgm:pt>
    <dgm:pt modelId="{41DD875D-10AF-4A49-B69D-139C229DFE39}" type="pres">
      <dgm:prSet presAssocID="{36CCD09A-CBA3-46DC-ABFD-5676F4716D70}" presName="composite" presStyleCnt="0"/>
      <dgm:spPr/>
    </dgm:pt>
    <dgm:pt modelId="{6F14E798-6822-4E5A-8DA3-1981C29BF717}" type="pres">
      <dgm:prSet presAssocID="{36CCD09A-CBA3-46DC-ABFD-5676F4716D70}" presName="imgShp" presStyleLbl="fgImgPlace1" presStyleIdx="0" presStyleCnt="4" custScaleX="98972" custLinFactX="-62950" custLinFactNeighborX="-100000" custLinFactNeighborY="57144"/>
      <dgm:spPr>
        <a:solidFill>
          <a:srgbClr val="BDCED0"/>
        </a:solidFill>
      </dgm:spPr>
    </dgm:pt>
    <dgm:pt modelId="{26FC4DCC-613E-494D-A319-CDBCE29E51BE}" type="pres">
      <dgm:prSet presAssocID="{36CCD09A-CBA3-46DC-ABFD-5676F4716D70}" presName="txShp" presStyleLbl="node1" presStyleIdx="0" presStyleCnt="4" custScaleX="61747" custLinFactNeighborX="-46535" custLinFactNeighborY="55023">
        <dgm:presLayoutVars>
          <dgm:bulletEnabled val="1"/>
        </dgm:presLayoutVars>
      </dgm:prSet>
      <dgm:spPr/>
    </dgm:pt>
    <dgm:pt modelId="{4F950ADC-FC0A-4237-8851-00C2F73954D2}" type="pres">
      <dgm:prSet presAssocID="{161588B7-C925-42AB-A4D4-088966E2DE1E}" presName="spacing" presStyleCnt="0"/>
      <dgm:spPr/>
    </dgm:pt>
    <dgm:pt modelId="{1AED0487-B096-4C82-8A3B-7715AB0D689F}" type="pres">
      <dgm:prSet presAssocID="{B319FB15-FBC8-49C9-91FB-BD9AC9F70064}" presName="composite" presStyleCnt="0"/>
      <dgm:spPr/>
    </dgm:pt>
    <dgm:pt modelId="{36235014-89E1-413A-892A-48B4287C20E1}" type="pres">
      <dgm:prSet presAssocID="{B319FB15-FBC8-49C9-91FB-BD9AC9F70064}" presName="imgShp" presStyleLbl="fgImgPlace1" presStyleIdx="1" presStyleCnt="4" custLinFactX="-64406" custLinFactY="39021" custLinFactNeighborX="-100000" custLinFactNeighborY="100000"/>
      <dgm:spPr>
        <a:solidFill>
          <a:srgbClr val="BDCED0"/>
        </a:solidFill>
      </dgm:spPr>
    </dgm:pt>
    <dgm:pt modelId="{1B46AEDE-729E-4639-8D60-618E7A91C4A0}" type="pres">
      <dgm:prSet presAssocID="{B319FB15-FBC8-49C9-91FB-BD9AC9F70064}" presName="txShp" presStyleLbl="node1" presStyleIdx="1" presStyleCnt="4" custScaleX="61746" custLinFactY="38036" custLinFactNeighborX="-46308" custLinFactNeighborY="100000">
        <dgm:presLayoutVars>
          <dgm:bulletEnabled val="1"/>
        </dgm:presLayoutVars>
      </dgm:prSet>
      <dgm:spPr/>
    </dgm:pt>
    <dgm:pt modelId="{931E4C41-EAF7-46C9-A6C4-99785ACAD839}" type="pres">
      <dgm:prSet presAssocID="{0DC3CFC3-9E43-46ED-97B5-231CA32E1CFE}" presName="spacing" presStyleCnt="0"/>
      <dgm:spPr/>
    </dgm:pt>
    <dgm:pt modelId="{E54D270D-5D7F-4C27-801E-C81ADD2F3D8D}" type="pres">
      <dgm:prSet presAssocID="{B4038E48-4E87-4C8F-8DE7-F14A4CF705C3}" presName="composite" presStyleCnt="0"/>
      <dgm:spPr/>
    </dgm:pt>
    <dgm:pt modelId="{D42C8F1A-DBCC-41CC-92D8-0E95288C6519}" type="pres">
      <dgm:prSet presAssocID="{B4038E48-4E87-4C8F-8DE7-F14A4CF705C3}" presName="imgShp" presStyleLbl="fgImgPlace1" presStyleIdx="2" presStyleCnt="4" custLinFactX="100000" custLinFactY="-100000" custLinFactNeighborX="189433" custLinFactNeighborY="-105738"/>
      <dgm:spPr>
        <a:solidFill>
          <a:srgbClr val="BDCED0"/>
        </a:solidFill>
        <a:ln>
          <a:noFill/>
        </a:ln>
        <a:effectLst>
          <a:outerShdw blurRad="50800" dist="50800" dir="5400000" algn="ctr" rotWithShape="0">
            <a:srgbClr val="000000">
              <a:alpha val="0"/>
            </a:srgbClr>
          </a:outerShdw>
        </a:effectLst>
      </dgm:spPr>
    </dgm:pt>
    <dgm:pt modelId="{31422AB0-F8B1-492D-8BD6-A0F2908AB0D9}" type="pres">
      <dgm:prSet presAssocID="{B4038E48-4E87-4C8F-8DE7-F14A4CF705C3}" presName="txShp" presStyleLbl="node1" presStyleIdx="2" presStyleCnt="4" custScaleX="65475" custLinFactY="-100000" custLinFactNeighborX="26345" custLinFactNeighborY="-105519">
        <dgm:presLayoutVars>
          <dgm:bulletEnabled val="1"/>
        </dgm:presLayoutVars>
      </dgm:prSet>
      <dgm:spPr/>
    </dgm:pt>
    <dgm:pt modelId="{AD6082AF-6C3B-41BA-B6BB-071E2FA52CBB}" type="pres">
      <dgm:prSet presAssocID="{EDD8B870-E3A9-42E3-9A24-C8CEFBFCEDD5}" presName="spacing" presStyleCnt="0"/>
      <dgm:spPr/>
    </dgm:pt>
    <dgm:pt modelId="{1DA69869-4371-469C-A488-EA228793EAE3}" type="pres">
      <dgm:prSet presAssocID="{B4747DAA-DB11-4D8D-8BD5-B18FF8D9049B}" presName="composite" presStyleCnt="0"/>
      <dgm:spPr/>
    </dgm:pt>
    <dgm:pt modelId="{96261382-41D1-4552-8BCA-577CEAC1AE6F}" type="pres">
      <dgm:prSet presAssocID="{B4747DAA-DB11-4D8D-8BD5-B18FF8D9049B}" presName="imgShp" presStyleLbl="fgImgPlace1" presStyleIdx="3" presStyleCnt="4" custLinFactX="100000" custLinFactY="-23022" custLinFactNeighborX="197439" custLinFactNeighborY="-100000"/>
      <dgm:spPr>
        <a:solidFill>
          <a:srgbClr val="BDCED0"/>
        </a:solidFill>
      </dgm:spPr>
    </dgm:pt>
    <dgm:pt modelId="{C1449765-FC43-4AAC-A008-112699412599}" type="pres">
      <dgm:prSet presAssocID="{B4747DAA-DB11-4D8D-8BD5-B18FF8D9049B}" presName="txShp" presStyleLbl="node1" presStyleIdx="3" presStyleCnt="4" custScaleX="64765" custLinFactY="-22870" custLinFactNeighborX="26469" custLinFactNeighborY="-100000">
        <dgm:presLayoutVars>
          <dgm:bulletEnabled val="1"/>
        </dgm:presLayoutVars>
      </dgm:prSet>
      <dgm:spPr/>
    </dgm:pt>
  </dgm:ptLst>
  <dgm:cxnLst>
    <dgm:cxn modelId="{E8461817-CCB4-409B-B900-F2A15F6B0420}" type="presOf" srcId="{C7C6A79C-A1E4-4C79-8260-8279778540B8}" destId="{1B46AEDE-729E-4639-8D60-618E7A91C4A0}" srcOrd="0" destOrd="2" presId="urn:microsoft.com/office/officeart/2005/8/layout/vList3"/>
    <dgm:cxn modelId="{CC2FEE1A-16F4-43A7-B868-B9130C1E709C}" srcId="{B319FB15-FBC8-49C9-91FB-BD9AC9F70064}" destId="{9980A648-E36E-4DE9-97FF-3CFC1B3ED0DD}" srcOrd="3" destOrd="0" parTransId="{7B4E9E8D-023D-4656-9C18-1DB797B1AA8F}" sibTransId="{D1313BAA-6EA3-481B-8D22-9EB0D46F1A19}"/>
    <dgm:cxn modelId="{F8EDE22A-03C3-47AF-A780-498FCAC7A9E2}" type="presOf" srcId="{217D0488-BF33-42CA-AAC0-92DBF7292F23}" destId="{31422AB0-F8B1-492D-8BD6-A0F2908AB0D9}" srcOrd="0" destOrd="1" presId="urn:microsoft.com/office/officeart/2005/8/layout/vList3"/>
    <dgm:cxn modelId="{EE49583B-59CE-4633-8BFF-C7F4CCA96A00}" type="presOf" srcId="{B4747DAA-DB11-4D8D-8BD5-B18FF8D9049B}" destId="{C1449765-FC43-4AAC-A008-112699412599}" srcOrd="0" destOrd="0" presId="urn:microsoft.com/office/officeart/2005/8/layout/vList3"/>
    <dgm:cxn modelId="{FE79965E-9893-412F-8AAC-541D7D9D0C46}" type="presOf" srcId="{B4038E48-4E87-4C8F-8DE7-F14A4CF705C3}" destId="{31422AB0-F8B1-492D-8BD6-A0F2908AB0D9}" srcOrd="0" destOrd="0" presId="urn:microsoft.com/office/officeart/2005/8/layout/vList3"/>
    <dgm:cxn modelId="{2C63F760-4C33-4E9E-B4C4-FCE27CB520E3}" srcId="{FD9D9D68-B726-47F1-8B16-1654817C03A9}" destId="{36CCD09A-CBA3-46DC-ABFD-5676F4716D70}" srcOrd="0" destOrd="0" parTransId="{E3C19F21-566E-4CC2-A27C-BFD3EA335008}" sibTransId="{161588B7-C925-42AB-A4D4-088966E2DE1E}"/>
    <dgm:cxn modelId="{CAB3CF44-738A-401C-9165-0A1ECDF79757}" type="presOf" srcId="{A1A9E63B-1AB9-4646-BD05-3B47121C5074}" destId="{C1449765-FC43-4AAC-A008-112699412599}" srcOrd="0" destOrd="2" presId="urn:microsoft.com/office/officeart/2005/8/layout/vList3"/>
    <dgm:cxn modelId="{A803E644-EEDC-4969-8148-694929D4E97D}" srcId="{36CCD09A-CBA3-46DC-ABFD-5676F4716D70}" destId="{41F06FD3-D225-4B30-A90B-D1BA63E82CEE}" srcOrd="2" destOrd="0" parTransId="{251770B9-CD70-41BD-B4E9-AD4DD3B1B678}" sibTransId="{47D8FA00-2DB2-4360-825D-034FBB747301}"/>
    <dgm:cxn modelId="{62AB1845-ACA8-4C61-87DC-1323D101E66F}" type="presOf" srcId="{753EC08C-5B76-426D-B589-F0E9C5ADA05D}" destId="{C1449765-FC43-4AAC-A008-112699412599}" srcOrd="0" destOrd="1" presId="urn:microsoft.com/office/officeart/2005/8/layout/vList3"/>
    <dgm:cxn modelId="{5F239246-A577-4FA4-94AB-CD7D3CAA96AD}" srcId="{B4747DAA-DB11-4D8D-8BD5-B18FF8D9049B}" destId="{8F99D954-021E-4148-B2CF-0E23D09F87F9}" srcOrd="2" destOrd="0" parTransId="{46332830-1B2C-465E-9911-AF5155B90B42}" sibTransId="{01DB251B-40BF-4E04-9BD5-65A22F9E9B09}"/>
    <dgm:cxn modelId="{91962E47-287B-497A-9DFA-0428C3DFD739}" type="presOf" srcId="{9FBC1809-53A9-4F17-B01B-52821008EBC6}" destId="{31422AB0-F8B1-492D-8BD6-A0F2908AB0D9}" srcOrd="0" destOrd="2" presId="urn:microsoft.com/office/officeart/2005/8/layout/vList3"/>
    <dgm:cxn modelId="{D2A9636E-582B-4DD7-9113-4017587D2B6C}" srcId="{B4747DAA-DB11-4D8D-8BD5-B18FF8D9049B}" destId="{A1A9E63B-1AB9-4646-BD05-3B47121C5074}" srcOrd="1" destOrd="0" parTransId="{0AC57552-624C-46CD-882A-650EEE3B9765}" sibTransId="{B438F583-7C97-41A3-89A0-1E72B7AC10B1}"/>
    <dgm:cxn modelId="{8947576F-6ED9-43B0-83BE-A59F4F66CEF5}" type="presOf" srcId="{41F06FD3-D225-4B30-A90B-D1BA63E82CEE}" destId="{26FC4DCC-613E-494D-A319-CDBCE29E51BE}" srcOrd="0" destOrd="3" presId="urn:microsoft.com/office/officeart/2005/8/layout/vList3"/>
    <dgm:cxn modelId="{82CADF6F-271C-4D8F-9973-4F2EA8605A74}" type="presOf" srcId="{FD9D9D68-B726-47F1-8B16-1654817C03A9}" destId="{18731257-EF3B-4736-8F02-AABA3ADEE6F1}" srcOrd="0" destOrd="0" presId="urn:microsoft.com/office/officeart/2005/8/layout/vList3"/>
    <dgm:cxn modelId="{6AB20751-5B65-406C-943B-21367B381DB6}" srcId="{FD9D9D68-B726-47F1-8B16-1654817C03A9}" destId="{B319FB15-FBC8-49C9-91FB-BD9AC9F70064}" srcOrd="1" destOrd="0" parTransId="{EAC439FC-83D3-4387-94F3-9D2F172E2105}" sibTransId="{0DC3CFC3-9E43-46ED-97B5-231CA32E1CFE}"/>
    <dgm:cxn modelId="{759B3D74-B760-484A-AD6C-3ED372946841}" type="presOf" srcId="{F7CDEC9A-4768-44E6-B27F-6218A23B3B53}" destId="{1B46AEDE-729E-4639-8D60-618E7A91C4A0}" srcOrd="0" destOrd="1" presId="urn:microsoft.com/office/officeart/2005/8/layout/vList3"/>
    <dgm:cxn modelId="{BC6BF275-A895-4728-AC6F-B125EFE614AF}" srcId="{B319FB15-FBC8-49C9-91FB-BD9AC9F70064}" destId="{F7CDEC9A-4768-44E6-B27F-6218A23B3B53}" srcOrd="0" destOrd="0" parTransId="{86EE454C-446C-4006-9123-A1BDB9FD2DF0}" sibTransId="{FA235763-D7D7-4300-8766-F8A76141008B}"/>
    <dgm:cxn modelId="{F3D75C79-49DB-4C53-885C-4D533BF5769F}" type="presOf" srcId="{36CCD09A-CBA3-46DC-ABFD-5676F4716D70}" destId="{26FC4DCC-613E-494D-A319-CDBCE29E51BE}" srcOrd="0" destOrd="0" presId="urn:microsoft.com/office/officeart/2005/8/layout/vList3"/>
    <dgm:cxn modelId="{EA21667A-31E3-4F2B-9DBA-B66B6713C357}" srcId="{FD9D9D68-B726-47F1-8B16-1654817C03A9}" destId="{B4747DAA-DB11-4D8D-8BD5-B18FF8D9049B}" srcOrd="3" destOrd="0" parTransId="{B187899B-51A0-47DF-90E8-2BDECE4283B5}" sibTransId="{E0BA7177-B67C-4B5E-AB4C-1B050232574E}"/>
    <dgm:cxn modelId="{EDD82984-D120-4245-805F-3289C68CC942}" srcId="{B4038E48-4E87-4C8F-8DE7-F14A4CF705C3}" destId="{217D0488-BF33-42CA-AAC0-92DBF7292F23}" srcOrd="0" destOrd="0" parTransId="{438952B0-077E-4022-99AD-C888AB7F0610}" sibTransId="{F618F698-2E96-4EDB-88BC-55EEAE075046}"/>
    <dgm:cxn modelId="{36976C84-9ED9-45D8-BFFD-A4F159E1EBD6}" type="presOf" srcId="{8F99D954-021E-4148-B2CF-0E23D09F87F9}" destId="{C1449765-FC43-4AAC-A008-112699412599}" srcOrd="0" destOrd="3" presId="urn:microsoft.com/office/officeart/2005/8/layout/vList3"/>
    <dgm:cxn modelId="{CCF18F87-731E-43CD-8178-729DE7BABCF2}" type="presOf" srcId="{9980A648-E36E-4DE9-97FF-3CFC1B3ED0DD}" destId="{1B46AEDE-729E-4639-8D60-618E7A91C4A0}" srcOrd="0" destOrd="4" presId="urn:microsoft.com/office/officeart/2005/8/layout/vList3"/>
    <dgm:cxn modelId="{9C17EF93-CCA3-4ED1-9A08-EC2438DAD52F}" srcId="{36CCD09A-CBA3-46DC-ABFD-5676F4716D70}" destId="{E4173D98-3A11-4E4E-A5A3-98349A7BE2DE}" srcOrd="0" destOrd="0" parTransId="{FAFE8221-62E2-4E14-8C0E-5D6C9CD7A623}" sibTransId="{8A45E2F0-6DBD-415B-A77C-216528C436DD}"/>
    <dgm:cxn modelId="{7F11EB96-F59A-4F1D-84D1-C95FCD18BB7C}" type="presOf" srcId="{B319FB15-FBC8-49C9-91FB-BD9AC9F70064}" destId="{1B46AEDE-729E-4639-8D60-618E7A91C4A0}" srcOrd="0" destOrd="0" presId="urn:microsoft.com/office/officeart/2005/8/layout/vList3"/>
    <dgm:cxn modelId="{6504F0A3-BE9B-4A73-BC39-E1167CBADE24}" srcId="{36CCD09A-CBA3-46DC-ABFD-5676F4716D70}" destId="{2610E191-F892-4375-827D-FBF10C7B951B}" srcOrd="1" destOrd="0" parTransId="{794049D8-D1F4-4FDA-90B1-EC2FABDD7F93}" sibTransId="{59535458-B391-4E84-B917-3215DEA02782}"/>
    <dgm:cxn modelId="{7D6096B5-6CEA-4D1B-BAE0-E7CEC85958F7}" type="presOf" srcId="{2610E191-F892-4375-827D-FBF10C7B951B}" destId="{26FC4DCC-613E-494D-A319-CDBCE29E51BE}" srcOrd="0" destOrd="2" presId="urn:microsoft.com/office/officeart/2005/8/layout/vList3"/>
    <dgm:cxn modelId="{8D7266B8-7D57-40FC-9718-BB2035DB4483}" srcId="{B319FB15-FBC8-49C9-91FB-BD9AC9F70064}" destId="{C7C6A79C-A1E4-4C79-8260-8279778540B8}" srcOrd="1" destOrd="0" parTransId="{AE98A425-C92D-4CC1-B207-E5303100E23A}" sibTransId="{85E96667-C861-4F32-89D5-AB3D0717D869}"/>
    <dgm:cxn modelId="{175F93BF-9653-4A0D-A5D6-FB09ED259AE3}" srcId="{B4747DAA-DB11-4D8D-8BD5-B18FF8D9049B}" destId="{753EC08C-5B76-426D-B589-F0E9C5ADA05D}" srcOrd="0" destOrd="0" parTransId="{5DB66017-D7D3-429B-A2DF-E4BB65060CC0}" sibTransId="{2A8341B5-C5A1-4297-BFB3-5DA799ADFDEE}"/>
    <dgm:cxn modelId="{52D9E5C1-B204-4C00-9351-7EBDBFB50589}" type="presOf" srcId="{F37BFE13-6217-4DA1-9700-C6AB6EDA7B82}" destId="{1B46AEDE-729E-4639-8D60-618E7A91C4A0}" srcOrd="0" destOrd="3" presId="urn:microsoft.com/office/officeart/2005/8/layout/vList3"/>
    <dgm:cxn modelId="{CEA6F9D6-33D5-4C41-872B-E9B443DCBC9E}" type="presOf" srcId="{E4173D98-3A11-4E4E-A5A3-98349A7BE2DE}" destId="{26FC4DCC-613E-494D-A319-CDBCE29E51BE}" srcOrd="0" destOrd="1" presId="urn:microsoft.com/office/officeart/2005/8/layout/vList3"/>
    <dgm:cxn modelId="{033847DC-C42F-45AB-8E4F-277410B05481}" srcId="{B319FB15-FBC8-49C9-91FB-BD9AC9F70064}" destId="{F37BFE13-6217-4DA1-9700-C6AB6EDA7B82}" srcOrd="2" destOrd="0" parTransId="{199DBC45-2C84-4EC6-8A5A-4256ACA771F0}" sibTransId="{DA128A81-4F3B-4EA1-8BAC-3DCC167E72E7}"/>
    <dgm:cxn modelId="{885EB3F3-1BFD-4D99-91E0-3F7512EAA294}" srcId="{FD9D9D68-B726-47F1-8B16-1654817C03A9}" destId="{B4038E48-4E87-4C8F-8DE7-F14A4CF705C3}" srcOrd="2" destOrd="0" parTransId="{F2C89DF5-2F4F-4DA4-A012-316A2BDEB14A}" sibTransId="{EDD8B870-E3A9-42E3-9A24-C8CEFBFCEDD5}"/>
    <dgm:cxn modelId="{EE7A0EFA-28DE-4A0B-AB5C-751D1E742C29}" srcId="{B4038E48-4E87-4C8F-8DE7-F14A4CF705C3}" destId="{9FBC1809-53A9-4F17-B01B-52821008EBC6}" srcOrd="1" destOrd="0" parTransId="{3925830A-ADC1-4EDF-A0F3-2413CA467FA6}" sibTransId="{F4426A47-660B-45D0-A113-0EE1442C6910}"/>
    <dgm:cxn modelId="{D4296213-AD81-454B-A5FB-1AA975CF64ED}" type="presParOf" srcId="{18731257-EF3B-4736-8F02-AABA3ADEE6F1}" destId="{41DD875D-10AF-4A49-B69D-139C229DFE39}" srcOrd="0" destOrd="0" presId="urn:microsoft.com/office/officeart/2005/8/layout/vList3"/>
    <dgm:cxn modelId="{C6504FEF-16B9-4D76-B478-03BCFCDEAC3C}" type="presParOf" srcId="{41DD875D-10AF-4A49-B69D-139C229DFE39}" destId="{6F14E798-6822-4E5A-8DA3-1981C29BF717}" srcOrd="0" destOrd="0" presId="urn:microsoft.com/office/officeart/2005/8/layout/vList3"/>
    <dgm:cxn modelId="{2DE0ADA5-4C32-4CDA-B680-3D6B3EDEF0AF}" type="presParOf" srcId="{41DD875D-10AF-4A49-B69D-139C229DFE39}" destId="{26FC4DCC-613E-494D-A319-CDBCE29E51BE}" srcOrd="1" destOrd="0" presId="urn:microsoft.com/office/officeart/2005/8/layout/vList3"/>
    <dgm:cxn modelId="{4D34F6F8-337E-456A-AC71-288F058DA927}" type="presParOf" srcId="{18731257-EF3B-4736-8F02-AABA3ADEE6F1}" destId="{4F950ADC-FC0A-4237-8851-00C2F73954D2}" srcOrd="1" destOrd="0" presId="urn:microsoft.com/office/officeart/2005/8/layout/vList3"/>
    <dgm:cxn modelId="{F1F12ED4-3C16-4163-8246-61223B121442}" type="presParOf" srcId="{18731257-EF3B-4736-8F02-AABA3ADEE6F1}" destId="{1AED0487-B096-4C82-8A3B-7715AB0D689F}" srcOrd="2" destOrd="0" presId="urn:microsoft.com/office/officeart/2005/8/layout/vList3"/>
    <dgm:cxn modelId="{14FC0F15-CA45-4D61-8584-99156A613785}" type="presParOf" srcId="{1AED0487-B096-4C82-8A3B-7715AB0D689F}" destId="{36235014-89E1-413A-892A-48B4287C20E1}" srcOrd="0" destOrd="0" presId="urn:microsoft.com/office/officeart/2005/8/layout/vList3"/>
    <dgm:cxn modelId="{4DEE4FA7-51C8-4556-A85B-F9B9505946D6}" type="presParOf" srcId="{1AED0487-B096-4C82-8A3B-7715AB0D689F}" destId="{1B46AEDE-729E-4639-8D60-618E7A91C4A0}" srcOrd="1" destOrd="0" presId="urn:microsoft.com/office/officeart/2005/8/layout/vList3"/>
    <dgm:cxn modelId="{356B4CB6-D283-45DA-B149-314F0E12ADA3}" type="presParOf" srcId="{18731257-EF3B-4736-8F02-AABA3ADEE6F1}" destId="{931E4C41-EAF7-46C9-A6C4-99785ACAD839}" srcOrd="3" destOrd="0" presId="urn:microsoft.com/office/officeart/2005/8/layout/vList3"/>
    <dgm:cxn modelId="{3A867B73-5AA1-4C07-8403-7379D38BFBD7}" type="presParOf" srcId="{18731257-EF3B-4736-8F02-AABA3ADEE6F1}" destId="{E54D270D-5D7F-4C27-801E-C81ADD2F3D8D}" srcOrd="4" destOrd="0" presId="urn:microsoft.com/office/officeart/2005/8/layout/vList3"/>
    <dgm:cxn modelId="{77D50B20-B7A8-425B-8B30-7A7070355E61}" type="presParOf" srcId="{E54D270D-5D7F-4C27-801E-C81ADD2F3D8D}" destId="{D42C8F1A-DBCC-41CC-92D8-0E95288C6519}" srcOrd="0" destOrd="0" presId="urn:microsoft.com/office/officeart/2005/8/layout/vList3"/>
    <dgm:cxn modelId="{5D99C051-9C35-46FD-966D-33D57361D799}" type="presParOf" srcId="{E54D270D-5D7F-4C27-801E-C81ADD2F3D8D}" destId="{31422AB0-F8B1-492D-8BD6-A0F2908AB0D9}" srcOrd="1" destOrd="0" presId="urn:microsoft.com/office/officeart/2005/8/layout/vList3"/>
    <dgm:cxn modelId="{E5159453-E4C8-4885-975C-A42210CCB470}" type="presParOf" srcId="{18731257-EF3B-4736-8F02-AABA3ADEE6F1}" destId="{AD6082AF-6C3B-41BA-B6BB-071E2FA52CBB}" srcOrd="5" destOrd="0" presId="urn:microsoft.com/office/officeart/2005/8/layout/vList3"/>
    <dgm:cxn modelId="{110894F8-6D7F-4162-A7AE-235B0D884E22}" type="presParOf" srcId="{18731257-EF3B-4736-8F02-AABA3ADEE6F1}" destId="{1DA69869-4371-469C-A488-EA228793EAE3}" srcOrd="6" destOrd="0" presId="urn:microsoft.com/office/officeart/2005/8/layout/vList3"/>
    <dgm:cxn modelId="{18360917-4963-4517-83AF-EACE67415A54}" type="presParOf" srcId="{1DA69869-4371-469C-A488-EA228793EAE3}" destId="{96261382-41D1-4552-8BCA-577CEAC1AE6F}" srcOrd="0" destOrd="0" presId="urn:microsoft.com/office/officeart/2005/8/layout/vList3"/>
    <dgm:cxn modelId="{1B4284F6-B828-4D6A-8138-367D5D3FC27A}" type="presParOf" srcId="{1DA69869-4371-469C-A488-EA228793EAE3}" destId="{C1449765-FC43-4AAC-A008-11269941259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AD9C5-940C-420A-BDF6-C014B605DC21}">
      <dsp:nvSpPr>
        <dsp:cNvPr id="0" name=""/>
        <dsp:cNvSpPr/>
      </dsp:nvSpPr>
      <dsp:spPr>
        <a:xfrm>
          <a:off x="5244" y="301500"/>
          <a:ext cx="1951138" cy="780455"/>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Concept of online version</a:t>
          </a:r>
        </a:p>
      </dsp:txBody>
      <dsp:txXfrm>
        <a:off x="395472" y="301500"/>
        <a:ext cx="1170683" cy="780455"/>
      </dsp:txXfrm>
    </dsp:sp>
    <dsp:sp modelId="{1AC7E2FF-07ED-4EB2-9ED2-0C9FE434EEBA}">
      <dsp:nvSpPr>
        <dsp:cNvPr id="0" name=""/>
        <dsp:cNvSpPr/>
      </dsp:nvSpPr>
      <dsp:spPr>
        <a:xfrm>
          <a:off x="1761269" y="301500"/>
          <a:ext cx="1951138" cy="780455"/>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Chapter narratives</a:t>
          </a:r>
        </a:p>
      </dsp:txBody>
      <dsp:txXfrm>
        <a:off x="2151497" y="301500"/>
        <a:ext cx="1170683" cy="780455"/>
      </dsp:txXfrm>
    </dsp:sp>
    <dsp:sp modelId="{1FF9D9E8-9E93-4815-956F-B95F6631A9A4}">
      <dsp:nvSpPr>
        <dsp:cNvPr id="0" name=""/>
        <dsp:cNvSpPr/>
      </dsp:nvSpPr>
      <dsp:spPr>
        <a:xfrm>
          <a:off x="3517294" y="301500"/>
          <a:ext cx="1951138" cy="780455"/>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Case studies</a:t>
          </a:r>
        </a:p>
      </dsp:txBody>
      <dsp:txXfrm>
        <a:off x="3907522" y="301500"/>
        <a:ext cx="1170683" cy="780455"/>
      </dsp:txXfrm>
    </dsp:sp>
    <dsp:sp modelId="{E003C60F-EB75-42DD-BA36-D713031EB85B}">
      <dsp:nvSpPr>
        <dsp:cNvPr id="0" name=""/>
        <dsp:cNvSpPr/>
      </dsp:nvSpPr>
      <dsp:spPr>
        <a:xfrm>
          <a:off x="5273319" y="301500"/>
          <a:ext cx="1951138" cy="780455"/>
        </a:xfrm>
        <a:prstGeom prst="chevron">
          <a:avLst/>
        </a:prstGeom>
        <a:solidFill>
          <a:srgbClr val="77AE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Research</a:t>
          </a:r>
          <a:r>
            <a:rPr lang="en-US" sz="1900" kern="1200" baseline="0" dirty="0"/>
            <a:t> and writing</a:t>
          </a:r>
          <a:endParaRPr lang="en-US" sz="1900" kern="1200" dirty="0"/>
        </a:p>
      </dsp:txBody>
      <dsp:txXfrm>
        <a:off x="5663547" y="301500"/>
        <a:ext cx="1170683" cy="780455"/>
      </dsp:txXfrm>
    </dsp:sp>
    <dsp:sp modelId="{9D2CCFCA-B0D2-4D0A-8A67-F659CE0730D7}">
      <dsp:nvSpPr>
        <dsp:cNvPr id="0" name=""/>
        <dsp:cNvSpPr/>
      </dsp:nvSpPr>
      <dsp:spPr>
        <a:xfrm>
          <a:off x="7029344" y="301500"/>
          <a:ext cx="1951138" cy="780455"/>
        </a:xfrm>
        <a:prstGeom prst="chevron">
          <a:avLst/>
        </a:prstGeom>
        <a:solidFill>
          <a:srgbClr val="77AE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Final delivery</a:t>
          </a:r>
        </a:p>
      </dsp:txBody>
      <dsp:txXfrm>
        <a:off x="7419572" y="301500"/>
        <a:ext cx="1170683" cy="780455"/>
      </dsp:txXfrm>
    </dsp:sp>
    <dsp:sp modelId="{C3C218A8-BA8E-4D3E-B921-62A465E287ED}">
      <dsp:nvSpPr>
        <dsp:cNvPr id="0" name=""/>
        <dsp:cNvSpPr/>
      </dsp:nvSpPr>
      <dsp:spPr>
        <a:xfrm>
          <a:off x="8785369" y="301500"/>
          <a:ext cx="1951138" cy="780455"/>
        </a:xfrm>
        <a:prstGeom prst="chevron">
          <a:avLst/>
        </a:prstGeom>
        <a:solidFill>
          <a:srgbClr val="77AE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Training material</a:t>
          </a:r>
        </a:p>
      </dsp:txBody>
      <dsp:txXfrm>
        <a:off x="9175597" y="301500"/>
        <a:ext cx="1170683" cy="780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C4DCC-613E-494D-A319-CDBCE29E51BE}">
      <dsp:nvSpPr>
        <dsp:cNvPr id="0" name=""/>
        <dsp:cNvSpPr/>
      </dsp:nvSpPr>
      <dsp:spPr>
        <a:xfrm rot="10800000">
          <a:off x="787127" y="610641"/>
          <a:ext cx="4317889" cy="1106012"/>
        </a:xfrm>
        <a:prstGeom prst="homePlat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721" tIns="68580" rIns="128016" bIns="68580" numCol="1" spcCol="1270" anchor="t" anchorCtr="0">
          <a:noAutofit/>
        </a:bodyPr>
        <a:lstStyle/>
        <a:p>
          <a:pPr marL="0" lvl="0" indent="0" algn="l" defTabSz="800100">
            <a:lnSpc>
              <a:spcPct val="90000"/>
            </a:lnSpc>
            <a:spcBef>
              <a:spcPct val="0"/>
            </a:spcBef>
            <a:spcAft>
              <a:spcPct val="35000"/>
            </a:spcAft>
            <a:buNone/>
          </a:pPr>
          <a:r>
            <a:rPr lang="en-IE" sz="1800" kern="1200" dirty="0"/>
            <a:t>Civil service</a:t>
          </a:r>
        </a:p>
        <a:p>
          <a:pPr marL="114300" lvl="1" indent="-114300" algn="l" defTabSz="622300">
            <a:lnSpc>
              <a:spcPct val="90000"/>
            </a:lnSpc>
            <a:spcBef>
              <a:spcPct val="0"/>
            </a:spcBef>
            <a:spcAft>
              <a:spcPct val="15000"/>
            </a:spcAft>
            <a:buChar char="•"/>
          </a:pPr>
          <a:r>
            <a:rPr lang="en-IE" sz="1400" kern="1200" dirty="0"/>
            <a:t>Comparison of national systems (LV)</a:t>
          </a:r>
        </a:p>
        <a:p>
          <a:pPr marL="114300" lvl="1" indent="-114300" algn="l" defTabSz="622300">
            <a:lnSpc>
              <a:spcPct val="90000"/>
            </a:lnSpc>
            <a:spcBef>
              <a:spcPct val="0"/>
            </a:spcBef>
            <a:spcAft>
              <a:spcPct val="15000"/>
            </a:spcAft>
            <a:buChar char="•"/>
          </a:pPr>
          <a:r>
            <a:rPr lang="en-IE" sz="1400" kern="1200" dirty="0"/>
            <a:t>Training platforms for leadership (IT)</a:t>
          </a:r>
        </a:p>
        <a:p>
          <a:pPr marL="114300" lvl="1" indent="-114300" algn="l" defTabSz="622300">
            <a:lnSpc>
              <a:spcPct val="90000"/>
            </a:lnSpc>
            <a:spcBef>
              <a:spcPct val="0"/>
            </a:spcBef>
            <a:spcAft>
              <a:spcPct val="15000"/>
            </a:spcAft>
            <a:buChar char="•"/>
          </a:pPr>
          <a:r>
            <a:rPr lang="en-IE" sz="1400" kern="1200" dirty="0"/>
            <a:t>PA branding and talent attraction (HU)</a:t>
          </a:r>
        </a:p>
      </dsp:txBody>
      <dsp:txXfrm rot="10800000">
        <a:off x="1063630" y="610641"/>
        <a:ext cx="4041386" cy="1106012"/>
      </dsp:txXfrm>
    </dsp:sp>
    <dsp:sp modelId="{6F14E798-6822-4E5A-8DA3-1981C29BF717}">
      <dsp:nvSpPr>
        <dsp:cNvPr id="0" name=""/>
        <dsp:cNvSpPr/>
      </dsp:nvSpPr>
      <dsp:spPr>
        <a:xfrm>
          <a:off x="354201" y="634099"/>
          <a:ext cx="1094642" cy="1106012"/>
        </a:xfrm>
        <a:prstGeom prst="ellipse">
          <a:avLst/>
        </a:prstGeom>
        <a:solidFill>
          <a:srgbClr val="BDCE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46AEDE-729E-4639-8D60-618E7A91C4A0}">
      <dsp:nvSpPr>
        <dsp:cNvPr id="0" name=""/>
        <dsp:cNvSpPr/>
      </dsp:nvSpPr>
      <dsp:spPr>
        <a:xfrm rot="10800000">
          <a:off x="805896" y="2964939"/>
          <a:ext cx="4317819" cy="11060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721" tIns="68580" rIns="128016" bIns="68580" numCol="1" spcCol="1270" anchor="t" anchorCtr="0">
          <a:noAutofit/>
        </a:bodyPr>
        <a:lstStyle/>
        <a:p>
          <a:pPr marL="0" lvl="0" indent="0" algn="l" defTabSz="800100">
            <a:lnSpc>
              <a:spcPct val="90000"/>
            </a:lnSpc>
            <a:spcBef>
              <a:spcPct val="0"/>
            </a:spcBef>
            <a:spcAft>
              <a:spcPct val="35000"/>
            </a:spcAft>
            <a:buNone/>
          </a:pPr>
          <a:r>
            <a:rPr lang="en-IE" sz="1800" kern="1200" dirty="0"/>
            <a:t>Green PA</a:t>
          </a:r>
        </a:p>
        <a:p>
          <a:pPr marL="114300" lvl="1" indent="-114300" algn="l" defTabSz="622300">
            <a:lnSpc>
              <a:spcPct val="90000"/>
            </a:lnSpc>
            <a:spcBef>
              <a:spcPct val="0"/>
            </a:spcBef>
            <a:spcAft>
              <a:spcPct val="15000"/>
            </a:spcAft>
            <a:buChar char="•"/>
          </a:pPr>
          <a:r>
            <a:rPr lang="en-IE" sz="1400" kern="1200" dirty="0"/>
            <a:t>EU networks on PA for greening (FR)</a:t>
          </a:r>
        </a:p>
        <a:p>
          <a:pPr marL="114300" lvl="1" indent="-114300" algn="l" defTabSz="622300">
            <a:lnSpc>
              <a:spcPct val="90000"/>
            </a:lnSpc>
            <a:spcBef>
              <a:spcPct val="0"/>
            </a:spcBef>
            <a:spcAft>
              <a:spcPct val="15000"/>
            </a:spcAft>
            <a:buChar char="•"/>
          </a:pPr>
          <a:r>
            <a:rPr lang="en-IE" sz="1400" kern="1200" dirty="0"/>
            <a:t>PA for green and digital transition (EE)</a:t>
          </a:r>
        </a:p>
        <a:p>
          <a:pPr marL="114300" lvl="1" indent="-114300" algn="l" defTabSz="622300">
            <a:lnSpc>
              <a:spcPct val="90000"/>
            </a:lnSpc>
            <a:spcBef>
              <a:spcPct val="0"/>
            </a:spcBef>
            <a:spcAft>
              <a:spcPct val="15000"/>
            </a:spcAft>
            <a:buChar char="•"/>
          </a:pPr>
          <a:r>
            <a:rPr lang="en-IE" sz="1400" kern="1200" dirty="0"/>
            <a:t>Reduction of CO2 emissions by PA (DK)</a:t>
          </a:r>
        </a:p>
        <a:p>
          <a:pPr marL="57150" lvl="1" indent="-57150" algn="l" defTabSz="444500">
            <a:lnSpc>
              <a:spcPct val="90000"/>
            </a:lnSpc>
            <a:spcBef>
              <a:spcPct val="0"/>
            </a:spcBef>
            <a:spcAft>
              <a:spcPct val="15000"/>
            </a:spcAft>
            <a:buChar char="•"/>
          </a:pPr>
          <a:endParaRPr lang="en-IE" sz="1000" kern="1200" dirty="0"/>
        </a:p>
      </dsp:txBody>
      <dsp:txXfrm rot="10800000">
        <a:off x="1082399" y="2964939"/>
        <a:ext cx="4041316" cy="1106012"/>
      </dsp:txXfrm>
    </dsp:sp>
    <dsp:sp modelId="{36235014-89E1-413A-892A-48B4287C20E1}">
      <dsp:nvSpPr>
        <dsp:cNvPr id="0" name=""/>
        <dsp:cNvSpPr/>
      </dsp:nvSpPr>
      <dsp:spPr>
        <a:xfrm>
          <a:off x="335273" y="2975834"/>
          <a:ext cx="1106012" cy="1106012"/>
        </a:xfrm>
        <a:prstGeom prst="ellipse">
          <a:avLst/>
        </a:prstGeom>
        <a:solidFill>
          <a:srgbClr val="BDCE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422AB0-F8B1-492D-8BD6-A0F2908AB0D9}">
      <dsp:nvSpPr>
        <dsp:cNvPr id="0" name=""/>
        <dsp:cNvSpPr/>
      </dsp:nvSpPr>
      <dsp:spPr>
        <a:xfrm rot="10800000">
          <a:off x="5690855" y="601344"/>
          <a:ext cx="4578584" cy="1106012"/>
        </a:xfrm>
        <a:prstGeom prst="homePlat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721" tIns="68580" rIns="128016" bIns="68580" numCol="1" spcCol="1270" anchor="t" anchorCtr="0">
          <a:noAutofit/>
        </a:bodyPr>
        <a:lstStyle/>
        <a:p>
          <a:pPr marL="0" lvl="0" indent="0" algn="l" defTabSz="800100">
            <a:lnSpc>
              <a:spcPct val="90000"/>
            </a:lnSpc>
            <a:spcBef>
              <a:spcPct val="0"/>
            </a:spcBef>
            <a:spcAft>
              <a:spcPct val="35000"/>
            </a:spcAft>
            <a:buNone/>
          </a:pPr>
          <a:r>
            <a:rPr lang="en-IE" sz="1800" kern="1200" dirty="0"/>
            <a:t>Service delivery</a:t>
          </a:r>
        </a:p>
        <a:p>
          <a:pPr marL="114300" lvl="1" indent="-114300" algn="l" defTabSz="622300">
            <a:lnSpc>
              <a:spcPct val="90000"/>
            </a:lnSpc>
            <a:spcBef>
              <a:spcPct val="0"/>
            </a:spcBef>
            <a:spcAft>
              <a:spcPct val="15000"/>
            </a:spcAft>
            <a:buChar char="•"/>
          </a:pPr>
          <a:r>
            <a:rPr lang="en-IE" sz="1400" kern="1200" dirty="0"/>
            <a:t>Consistency in Single Digital Gateway (MT)  </a:t>
          </a:r>
        </a:p>
        <a:p>
          <a:pPr marL="114300" lvl="1" indent="-114300" algn="l" defTabSz="622300">
            <a:lnSpc>
              <a:spcPct val="90000"/>
            </a:lnSpc>
            <a:spcBef>
              <a:spcPct val="0"/>
            </a:spcBef>
            <a:spcAft>
              <a:spcPct val="15000"/>
            </a:spcAft>
            <a:buChar char="•"/>
          </a:pPr>
          <a:r>
            <a:rPr lang="en-IE" sz="1400" kern="1200" dirty="0"/>
            <a:t>Fully accessible public services (HU)</a:t>
          </a:r>
        </a:p>
      </dsp:txBody>
      <dsp:txXfrm rot="10800000">
        <a:off x="5967358" y="601344"/>
        <a:ext cx="4302081" cy="1106012"/>
      </dsp:txXfrm>
    </dsp:sp>
    <dsp:sp modelId="{D42C8F1A-DBCC-41CC-92D8-0E95288C6519}">
      <dsp:nvSpPr>
        <dsp:cNvPr id="0" name=""/>
        <dsp:cNvSpPr/>
      </dsp:nvSpPr>
      <dsp:spPr>
        <a:xfrm>
          <a:off x="5289596" y="598922"/>
          <a:ext cx="1106012" cy="1106012"/>
        </a:xfrm>
        <a:prstGeom prst="ellipse">
          <a:avLst/>
        </a:prstGeom>
        <a:solidFill>
          <a:srgbClr val="BDCED0"/>
        </a:solidFill>
        <a:ln w="12700" cap="flat" cmpd="sng" algn="ctr">
          <a:noFill/>
          <a:prstDash val="solid"/>
          <a:miter lim="800000"/>
        </a:ln>
        <a:effectLst>
          <a:outerShdw blurRad="50800" dist="50800" dir="5400000" algn="ctr" rotWithShape="0">
            <a:srgbClr val="000000">
              <a:alpha val="0"/>
            </a:srgbClr>
          </a:outerShdw>
        </a:effectLst>
      </dsp:spPr>
      <dsp:style>
        <a:lnRef idx="2">
          <a:scrgbClr r="0" g="0" b="0"/>
        </a:lnRef>
        <a:fillRef idx="1">
          <a:scrgbClr r="0" g="0" b="0"/>
        </a:fillRef>
        <a:effectRef idx="0">
          <a:scrgbClr r="0" g="0" b="0"/>
        </a:effectRef>
        <a:fontRef idx="minor"/>
      </dsp:style>
    </dsp:sp>
    <dsp:sp modelId="{C1449765-FC43-4AAC-A008-112699412599}">
      <dsp:nvSpPr>
        <dsp:cNvPr id="0" name=""/>
        <dsp:cNvSpPr/>
      </dsp:nvSpPr>
      <dsp:spPr>
        <a:xfrm rot="10800000">
          <a:off x="5736764" y="2951617"/>
          <a:ext cx="4528934" cy="1106012"/>
        </a:xfrm>
        <a:prstGeom prst="homePlate">
          <a:avLst/>
        </a:prstGeom>
        <a:solidFill>
          <a:srgbClr val="77AE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721" tIns="60960" rIns="113792" bIns="60960" numCol="1" spcCol="1270" anchor="t" anchorCtr="0">
          <a:noAutofit/>
        </a:bodyPr>
        <a:lstStyle/>
        <a:p>
          <a:pPr marL="0" lvl="0" indent="0" algn="l" defTabSz="711200">
            <a:lnSpc>
              <a:spcPct val="90000"/>
            </a:lnSpc>
            <a:spcBef>
              <a:spcPct val="0"/>
            </a:spcBef>
            <a:spcAft>
              <a:spcPct val="35000"/>
            </a:spcAft>
            <a:buNone/>
          </a:pPr>
          <a:r>
            <a:rPr lang="en-IE" sz="1600" kern="1200" dirty="0"/>
            <a:t>Other topics</a:t>
          </a:r>
        </a:p>
        <a:p>
          <a:pPr marL="114300" lvl="1" indent="-114300" algn="l" defTabSz="533400">
            <a:lnSpc>
              <a:spcPct val="90000"/>
            </a:lnSpc>
            <a:spcBef>
              <a:spcPct val="0"/>
            </a:spcBef>
            <a:spcAft>
              <a:spcPct val="15000"/>
            </a:spcAft>
            <a:buChar char="•"/>
          </a:pPr>
          <a:r>
            <a:rPr lang="en-IE" sz="1200" kern="1200" dirty="0"/>
            <a:t>Future-proofing PA (MT)</a:t>
          </a:r>
        </a:p>
        <a:p>
          <a:pPr marL="114300" lvl="1" indent="-114300" algn="l" defTabSz="533400">
            <a:lnSpc>
              <a:spcPct val="90000"/>
            </a:lnSpc>
            <a:spcBef>
              <a:spcPct val="0"/>
            </a:spcBef>
            <a:spcAft>
              <a:spcPct val="15000"/>
            </a:spcAft>
            <a:buChar char="•"/>
          </a:pPr>
          <a:r>
            <a:rPr lang="en-IE" sz="1200" kern="1200" dirty="0"/>
            <a:t>PA – academia co-operation (BG)</a:t>
          </a:r>
        </a:p>
        <a:p>
          <a:pPr marL="114300" lvl="1" indent="-114300" algn="l" defTabSz="533400">
            <a:lnSpc>
              <a:spcPct val="90000"/>
            </a:lnSpc>
            <a:spcBef>
              <a:spcPct val="0"/>
            </a:spcBef>
            <a:spcAft>
              <a:spcPct val="15000"/>
            </a:spcAft>
            <a:buChar char="•"/>
          </a:pPr>
          <a:r>
            <a:rPr lang="en-IE" sz="1200" kern="1200" dirty="0"/>
            <a:t>Geographical imbalance of EU officials (DE, DK)</a:t>
          </a:r>
        </a:p>
      </dsp:txBody>
      <dsp:txXfrm rot="10800000">
        <a:off x="6013267" y="2951617"/>
        <a:ext cx="4252431" cy="1106012"/>
      </dsp:txXfrm>
    </dsp:sp>
    <dsp:sp modelId="{96261382-41D1-4552-8BCA-577CEAC1AE6F}">
      <dsp:nvSpPr>
        <dsp:cNvPr id="0" name=""/>
        <dsp:cNvSpPr/>
      </dsp:nvSpPr>
      <dsp:spPr>
        <a:xfrm>
          <a:off x="5390556" y="2949936"/>
          <a:ext cx="1106012" cy="1106012"/>
        </a:xfrm>
        <a:prstGeom prst="ellipse">
          <a:avLst/>
        </a:prstGeom>
        <a:solidFill>
          <a:srgbClr val="BDCE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A939EFE-0303-44F6-9A16-FD3B5E015DB1}" type="datetimeFigureOut">
              <a:rPr lang="en-GB" smtClean="0"/>
              <a:t>18/01/2024</a:t>
            </a:fld>
            <a:endParaRPr lang="en-GB"/>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3B926D1-0013-4A80-B64E-9D824EE65210}" type="datetimeFigureOut">
              <a:rPr lang="en-GB" smtClean="0"/>
              <a:t>18/01/2024</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Part of the parallel sessions on the implementation of the COMPACT. In particular, we are interested to hearing your views on the important topic of studies and knowledge development on public administration. We will start by looking at how these studies are linked with the implementation of the COMPACT, then I will present to you some work that the COM is already doing in this area and which we had in mind when designing the COMPACT, and then we have prepared some questions for you, on which we are looking forward to getting your feedback, in order to shape the focus of our future studies and knowledge development. </a:t>
            </a:r>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62082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Thematic studies contribute to the implementation of COMPACT in 2 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1) They contribute directly to specific actions of pillar 1.4; for example, a study can shed light on practices for modernising HR policies, or developing indicators to measure the performance of public administrations.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2) It contributes to the implementation of pillars 2 &amp; 3, which focus on green and digital public administrations, by helping you develop the skills and tools  to achieve the twin transition. For example, studies can shed light in modernising HR policies, using indicators to measure the performance of public administrations, or looking for ways to make administrations greener and more digital.</a:t>
            </a:r>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302352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So what is the COM already doing in this respect? Let me start by something most of you are already familiar with and for which you have already provided feedback, the public administration toolbox.</a:t>
            </a:r>
          </a:p>
          <a:p>
            <a:pPr>
              <a:spcAft>
                <a:spcPts val="600"/>
              </a:spcAft>
            </a:pPr>
            <a:endParaRPr lang="en-US" dirty="0"/>
          </a:p>
          <a:p>
            <a:pPr>
              <a:spcAft>
                <a:spcPts val="600"/>
              </a:spcAft>
            </a:pPr>
            <a:r>
              <a:rPr lang="en-US" dirty="0"/>
              <a:t>Compendium – pooling knowledge &amp; experience from Member States, Commission, international</a:t>
            </a:r>
          </a:p>
          <a:p>
            <a:pPr>
              <a:spcAft>
                <a:spcPts val="600"/>
              </a:spcAft>
            </a:pPr>
            <a:r>
              <a:rPr lang="en-US" dirty="0"/>
              <a:t>Non-prescriptive – guidance, inspiration, basis for discussion with practitioners and stakeholders</a:t>
            </a:r>
          </a:p>
          <a:p>
            <a:pPr>
              <a:spcAft>
                <a:spcPts val="600"/>
              </a:spcAft>
            </a:pPr>
            <a:r>
              <a:rPr lang="en-US" dirty="0"/>
              <a:t>Theory &amp; practice – principles, approaches and examples</a:t>
            </a:r>
          </a:p>
          <a:p>
            <a:pPr>
              <a:spcAft>
                <a:spcPts val="600"/>
              </a:spcAft>
            </a:pPr>
            <a:endParaRPr lang="en-US" dirty="0"/>
          </a:p>
          <a:p>
            <a:pPr>
              <a:spcAft>
                <a:spcPts val="600"/>
              </a:spcAft>
            </a:pPr>
            <a:r>
              <a:rPr lang="en-US" dirty="0"/>
              <a:t>We are currently working on creating an updated version, with new topics and examples, which will also be an online tool. The online version will be easier to navigate and update.</a:t>
            </a:r>
          </a:p>
          <a:p>
            <a:pPr>
              <a:spcAft>
                <a:spcPts val="600"/>
              </a:spcAft>
            </a:pPr>
            <a:endParaRPr lang="en-US" dirty="0"/>
          </a:p>
          <a:p>
            <a:pPr>
              <a:spcAft>
                <a:spcPts val="600"/>
              </a:spcAft>
            </a:pPr>
            <a:r>
              <a:rPr lang="en-US" dirty="0"/>
              <a:t>Timeline</a:t>
            </a:r>
          </a:p>
          <a:p>
            <a:pPr>
              <a:spcAft>
                <a:spcPts val="600"/>
              </a:spcAft>
            </a:pPr>
            <a:r>
              <a:rPr lang="en-US" dirty="0"/>
              <a:t>As you know, we have asked for your feedback on updating the chapter narratives and the case studies. We have received 15 replies on priority areas and examples from your national administrations. We will then proceed to conducting research on the topics and case studies, with the goal of having a final version by May. </a:t>
            </a:r>
          </a:p>
          <a:p>
            <a:pPr>
              <a:spcAft>
                <a:spcPts val="600"/>
              </a:spcAft>
            </a:pPr>
            <a:endParaRPr lang="en-US" dirty="0"/>
          </a:p>
          <a:p>
            <a:pPr>
              <a:spcAft>
                <a:spcPts val="600"/>
              </a:spcAft>
            </a:pPr>
            <a:r>
              <a:rPr lang="en-US" dirty="0"/>
              <a:t>We will also develop 3 online trainings for the Toolbox, which will be open to everyone on EU Academy. For this reason, we will have a design workshop, to help tailor the content. As soon as the date is announced, we will circulate it, and you can express your interest to participate. As places are limited, it would be great to have people from the demand side, i.e. future potential users of the trainings.</a:t>
            </a:r>
          </a:p>
          <a:p>
            <a:pPr>
              <a:spcAft>
                <a:spcPts val="600"/>
              </a:spcAft>
            </a:pPr>
            <a:endParaRPr lang="en-US" dirty="0"/>
          </a:p>
          <a:p>
            <a:pPr>
              <a:spcAft>
                <a:spcPts val="600"/>
              </a:spcAft>
            </a:pPr>
            <a:r>
              <a:rPr lang="en-US" dirty="0"/>
              <a:t>We believe your involvement can be very fruitful, however we </a:t>
            </a:r>
            <a:r>
              <a:rPr lang="en-US" dirty="0" err="1"/>
              <a:t>realise</a:t>
            </a:r>
            <a:r>
              <a:rPr lang="en-US" dirty="0"/>
              <a:t> that reviewing hundreds of pages is not realistic. Therefore, our suggestion is to give you regular updates, and share the draft before its publication, so you will have the possibility to provide feedback. After the publication, you can continue to provide us with good examples and case studies, for the future versions of the toolbox, which will now be an online tool. Do you agree with this proposal?</a:t>
            </a:r>
          </a:p>
          <a:p>
            <a:pPr>
              <a:spcAft>
                <a:spcPts val="600"/>
              </a:spcAft>
            </a:pPr>
            <a:endParaRPr lang="en-US" dirty="0"/>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254711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second action that we are working on is the development of public administration indicators and data.</a:t>
            </a:r>
          </a:p>
          <a:p>
            <a:endParaRPr lang="en-IE" dirty="0"/>
          </a:p>
          <a:p>
            <a:r>
              <a:rPr lang="en-IE" dirty="0"/>
              <a:t>Here I would like to share some examples:</a:t>
            </a:r>
          </a:p>
          <a:p>
            <a:endParaRPr lang="en-IE"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IE" dirty="0"/>
              <a:t>Public sector employment indicators, where we are developing new indicators on civil service. Together with the OECD we are looking into main sources of indicators: ILO, OECD, data on age structure, gender balance. The project is finishing in Q4 2024, and rely on it for output for the COMPACT action on the development of methodologies for indicators.</a:t>
            </a:r>
          </a:p>
          <a:p>
            <a:pPr marL="228600" indent="-228600">
              <a:buFontTx/>
              <a:buAutoNum type="arabicParenR"/>
              <a:defRPr/>
            </a:pPr>
            <a:r>
              <a:rPr lang="en-IE" dirty="0"/>
              <a:t>Staff surveys in PA, multi-country project with 9 countries, with the OECD</a:t>
            </a:r>
            <a:endParaRPr lang="en-IE" dirty="0">
              <a:ea typeface="Calibri"/>
              <a:cs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IE" dirty="0"/>
              <a:t>Client satisfaction with public services, multi-country project with 10 countries, where we work on developing methodologies to check citizen satisfaction with public services, and thinking how to link it with single digital gateway.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=&gt; these are 3 projects which we expect will produce concrete results for this action, and we will see how to promote their use to other countries.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IE" dirty="0"/>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60005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Rationale: </a:t>
            </a:r>
            <a:r>
              <a:rPr lang="en-US" dirty="0"/>
              <a:t>Enhance knowledge of reform dynamics across all EU MS (follow what’s happening in each country and have an equal amount of info for all countries)</a:t>
            </a:r>
          </a:p>
          <a:p>
            <a:endParaRPr lang="en-IE" dirty="0"/>
          </a:p>
          <a:p>
            <a:r>
              <a:rPr lang="en-IE" dirty="0"/>
              <a:t>Comparative report gives an overview of public administration reform trends across the 27 MS, on topics such as policymaking, characteristics of the civil service, transparency, and service delivery.</a:t>
            </a:r>
          </a:p>
          <a:p>
            <a:endParaRPr lang="en-IE" dirty="0"/>
          </a:p>
          <a:p>
            <a:r>
              <a:rPr lang="en-IE" dirty="0"/>
              <a:t>Country reports and comparative of 2018 had baseline information, details about structure; later versions concentrated on reforms and trends.</a:t>
            </a:r>
          </a:p>
          <a:p>
            <a:endParaRPr lang="en-IE" dirty="0"/>
          </a:p>
          <a:p>
            <a:r>
              <a:rPr lang="en-IE" dirty="0"/>
              <a:t>Thematic studies, </a:t>
            </a:r>
            <a:r>
              <a:rPr lang="en-IE" dirty="0" err="1"/>
              <a:t>e.g</a:t>
            </a:r>
            <a:r>
              <a:rPr lang="en-IE" dirty="0"/>
              <a:t> performance related pay, indicators for evidence-informed policymaking, shared service </a:t>
            </a:r>
            <a:r>
              <a:rPr lang="en-IE" dirty="0" err="1"/>
              <a:t>centers</a:t>
            </a:r>
            <a:r>
              <a:rPr lang="en-IE" dirty="0"/>
              <a:t>, crisis management etc., available on the DG REFORM website. Also cross-country perspective. These topics have come up from recurring topics of TSI requests. Now we want to use EG as a source of identifying research themes, salient issues etc.</a:t>
            </a:r>
          </a:p>
        </p:txBody>
      </p:sp>
      <p:sp>
        <p:nvSpPr>
          <p:cNvPr id="4" name="Slide Number Placeholder 3"/>
          <p:cNvSpPr>
            <a:spLocks noGrp="1"/>
          </p:cNvSpPr>
          <p:nvPr>
            <p:ph type="sldNum" sz="quarter" idx="5"/>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2400299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As part of the survey on COMPACT priorities that we shared with you, we asked you to identify </a:t>
            </a:r>
            <a:r>
              <a:rPr lang="en-US" dirty="0"/>
              <a:t>priority topics for thematic, cross-country studies. I would like to share with you the responses we received, together with some initial reactions from our side, and would be interested to hear your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Comparison of national systems: 2018 comparative report kind of covers this, we invite you to take a look and familiarise yourselves with it – in a couple of years we want to commission another one to see what has changed.</a:t>
            </a:r>
          </a:p>
          <a:p>
            <a:pPr lvl="0"/>
            <a:r>
              <a:rPr lang="en-IE" sz="1200" dirty="0"/>
              <a:t>Training platforms for leadership – potential study </a:t>
            </a:r>
          </a:p>
          <a:p>
            <a:pPr lvl="0"/>
            <a:r>
              <a:rPr lang="en-IE" sz="1200" dirty="0"/>
              <a:t>PA branding and talent attraction – potential study</a:t>
            </a:r>
            <a:endParaRPr lang="en-IE" dirty="0"/>
          </a:p>
          <a:p>
            <a:endParaRPr lang="en-IE" dirty="0"/>
          </a:p>
          <a:p>
            <a:r>
              <a:rPr lang="en-IE" dirty="0"/>
              <a:t>Green: suggestion to collect existing practices from TSI and other (</a:t>
            </a:r>
            <a:r>
              <a:rPr lang="en-IE" dirty="0" err="1"/>
              <a:t>eg</a:t>
            </a:r>
            <a:r>
              <a:rPr lang="en-IE" dirty="0"/>
              <a:t>, </a:t>
            </a:r>
            <a:r>
              <a:rPr lang="en-IE" dirty="0" err="1"/>
              <a:t>epsa</a:t>
            </a:r>
            <a:r>
              <a:rPr lang="en-IE" dirty="0"/>
              <a:t>, toolbox…), and do a more in depth comparative later that can look into roles impacts important factors etc. </a:t>
            </a:r>
            <a:r>
              <a:rPr lang="en-US" dirty="0"/>
              <a:t>There are also TSI projects on measuring carbon footprint – share result </a:t>
            </a:r>
          </a:p>
          <a:p>
            <a:endParaRPr lang="en-IE" dirty="0"/>
          </a:p>
          <a:p>
            <a:r>
              <a:rPr lang="en-IE" dirty="0"/>
              <a:t>Service delivery: consistency in single digital gateway-&gt; explain?</a:t>
            </a:r>
          </a:p>
          <a:p>
            <a:r>
              <a:rPr lang="en-IE" dirty="0"/>
              <a:t>Potential study: Comparison of service delivery in terms of time and requirements</a:t>
            </a:r>
          </a:p>
          <a:p>
            <a:endParaRPr lang="en-IE" dirty="0"/>
          </a:p>
          <a:p>
            <a:r>
              <a:rPr lang="en-IE" dirty="0"/>
              <a:t>Future proofing: discussing with JRC on foresight of what PA would look like in the future, but some MS are already doing it, so it would be interesting to hear from them, but we would like to scope first: management, services, interaction with citizens?</a:t>
            </a:r>
          </a:p>
          <a:p>
            <a:endParaRPr lang="en-IE" dirty="0"/>
          </a:p>
          <a:p>
            <a:r>
              <a:rPr lang="en-IE" dirty="0"/>
              <a:t>PA academia: science for policy, JRC is working on this and we will be publishing reports and studies (TSI project and JRC will be producing studies)</a:t>
            </a:r>
          </a:p>
          <a:p>
            <a:endParaRPr lang="en-IE" dirty="0"/>
          </a:p>
          <a:p>
            <a:r>
              <a:rPr lang="en-IE" dirty="0"/>
              <a:t>Other topics: </a:t>
            </a:r>
            <a:r>
              <a:rPr lang="en-US" dirty="0"/>
              <a:t>Geographical imbalance of EU officials (DG HR is dealing with it; we can discuss with them, but not for us) </a:t>
            </a:r>
          </a:p>
          <a:p>
            <a:endParaRPr lang="en-IE" dirty="0"/>
          </a:p>
          <a:p>
            <a:endParaRPr lang="en-IE" dirty="0"/>
          </a:p>
          <a:p>
            <a:r>
              <a:rPr lang="en-IE" dirty="0"/>
              <a:t>What do you think about these proposals, any topics not included, or priorities?</a:t>
            </a:r>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85626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Questions around topics for </a:t>
            </a:r>
            <a:r>
              <a:rPr lang="en-US" dirty="0"/>
              <a:t>next studies under EUPACK, and what kind of </a:t>
            </a:r>
            <a:r>
              <a:rPr lang="en-US" dirty="0" err="1"/>
              <a:t>Tsi</a:t>
            </a:r>
            <a:r>
              <a:rPr lang="en-US" dirty="0"/>
              <a:t> projects would be interesting and relevant.</a:t>
            </a:r>
            <a:r>
              <a:rPr lang="en-IE" dirty="0"/>
              <a:t> </a:t>
            </a:r>
          </a:p>
          <a:p>
            <a:endParaRPr lang="en-IE" dirty="0"/>
          </a:p>
          <a:p>
            <a:r>
              <a:rPr lang="en-IE" dirty="0"/>
              <a:t>2</a:t>
            </a:r>
            <a:r>
              <a:rPr lang="en-IE" baseline="30000" dirty="0"/>
              <a:t>nd</a:t>
            </a:r>
            <a:r>
              <a:rPr lang="en-IE" dirty="0"/>
              <a:t> question: everyone wants more data, but PAs are reluctant and overburdened. How can we use existing data, studies of countries within EUPAN, do you see anything that could be possible reused?</a:t>
            </a:r>
          </a:p>
          <a:p>
            <a:endParaRPr lang="en-IE" dirty="0"/>
          </a:p>
          <a:p>
            <a:r>
              <a:rPr lang="en-IE" dirty="0"/>
              <a:t>3</a:t>
            </a:r>
            <a:r>
              <a:rPr lang="en-IE" baseline="30000" dirty="0"/>
              <a:t>rd</a:t>
            </a:r>
            <a:r>
              <a:rPr lang="en-IE" dirty="0"/>
              <a:t> question: TSI main avenue for implementation of compact; are you interested in any projects that would work on common methodologies, surveys, indicators, capacity for measuring performance of PA?</a:t>
            </a:r>
          </a:p>
          <a:p>
            <a:endParaRPr lang="en-IE" dirty="0"/>
          </a:p>
          <a:p>
            <a:r>
              <a:rPr lang="en-IE" dirty="0"/>
              <a:t>Would they be interested in organising events to promote these topics, where we present these studies and results?</a:t>
            </a:r>
          </a:p>
          <a:p>
            <a:endParaRPr lang="en-IE" dirty="0"/>
          </a:p>
          <a:p>
            <a:r>
              <a:rPr lang="en-IE" dirty="0">
                <a:sym typeface="Wingdings" panose="05000000000000000000" pitchFamily="2" charset="2"/>
              </a:rPr>
              <a:t> More clarity on how to define EUPACK tors for next studies, and what kind of </a:t>
            </a:r>
            <a:r>
              <a:rPr lang="en-IE" dirty="0" err="1">
                <a:sym typeface="Wingdings" panose="05000000000000000000" pitchFamily="2" charset="2"/>
              </a:rPr>
              <a:t>Tsi</a:t>
            </a:r>
            <a:r>
              <a:rPr lang="en-IE" dirty="0">
                <a:sym typeface="Wingdings" panose="05000000000000000000" pitchFamily="2" charset="2"/>
              </a:rPr>
              <a:t> projects would be interesting and relevant.</a:t>
            </a:r>
            <a:endParaRPr lang="en-IE" dirty="0"/>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2723760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image" Target="../media/image16.png"/><Relationship Id="rId5" Type="http://schemas.openxmlformats.org/officeDocument/2006/relationships/diagramQuickStyle" Target="../diagrams/quickStyle2.xml"/><Relationship Id="rId10" Type="http://schemas.openxmlformats.org/officeDocument/2006/relationships/image" Target="../media/image15.png"/><Relationship Id="rId4" Type="http://schemas.openxmlformats.org/officeDocument/2006/relationships/diagramLayout" Target="../diagrams/layout2.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14" t="195" r="16504" b="29116"/>
          <a:stretch/>
        </p:blipFill>
        <p:spPr>
          <a:xfrm>
            <a:off x="0" y="885511"/>
            <a:ext cx="12192000" cy="5972489"/>
          </a:xfrm>
          <a:prstGeom prst="rect">
            <a:avLst/>
          </a:prstGeom>
        </p:spPr>
      </p:pic>
      <p:sp>
        <p:nvSpPr>
          <p:cNvPr id="6" name="Title 18"/>
          <p:cNvSpPr txBox="1">
            <a:spLocks/>
          </p:cNvSpPr>
          <p:nvPr/>
        </p:nvSpPr>
        <p:spPr>
          <a:xfrm>
            <a:off x="2327513" y="2351680"/>
            <a:ext cx="7548918" cy="1612142"/>
          </a:xfrm>
          <a:prstGeom prst="rect">
            <a:avLst/>
          </a:prstGeom>
        </p:spPr>
        <p:txBody>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nSpc>
                <a:spcPct val="150000"/>
              </a:lnSpc>
            </a:pPr>
            <a:r>
              <a:rPr lang="en-US" dirty="0">
                <a:solidFill>
                  <a:schemeClr val="bg1"/>
                </a:solidFill>
              </a:rPr>
              <a:t>Implementation of </a:t>
            </a:r>
            <a:r>
              <a:rPr lang="en-US" dirty="0" err="1">
                <a:solidFill>
                  <a:schemeClr val="bg1"/>
                </a:solidFill>
              </a:rPr>
              <a:t>ComPAct</a:t>
            </a:r>
            <a:r>
              <a:rPr lang="en-US" dirty="0">
                <a:solidFill>
                  <a:schemeClr val="bg1"/>
                </a:solidFill>
              </a:rPr>
              <a:t> – Thematic Studies &amp; Knowledge</a:t>
            </a:r>
            <a:endParaRPr lang="en-US" sz="4500" dirty="0">
              <a:solidFill>
                <a:schemeClr val="bg1"/>
              </a:solidFill>
            </a:endParaRPr>
          </a:p>
          <a:p>
            <a:endParaRPr lang="en-IE" sz="4500" dirty="0">
              <a:solidFill>
                <a:schemeClr val="bg1"/>
              </a:solidFill>
            </a:endParaRPr>
          </a:p>
        </p:txBody>
      </p:sp>
      <p:sp>
        <p:nvSpPr>
          <p:cNvPr id="7" name="Subtitle 19"/>
          <p:cNvSpPr txBox="1">
            <a:spLocks/>
          </p:cNvSpPr>
          <p:nvPr/>
        </p:nvSpPr>
        <p:spPr>
          <a:xfrm>
            <a:off x="2328437" y="4504474"/>
            <a:ext cx="7548918" cy="673316"/>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dirty="0">
                <a:solidFill>
                  <a:srgbClr val="FFC000"/>
                </a:solidFill>
              </a:rPr>
              <a:t>Alexandra </a:t>
            </a:r>
            <a:r>
              <a:rPr lang="en-GB" sz="2100" dirty="0" err="1">
                <a:solidFill>
                  <a:srgbClr val="FFC000"/>
                </a:solidFill>
              </a:rPr>
              <a:t>Papatheodorou</a:t>
            </a:r>
            <a:r>
              <a:rPr lang="en-GB" sz="2100" dirty="0">
                <a:solidFill>
                  <a:srgbClr val="FFC000"/>
                </a:solidFill>
              </a:rPr>
              <a:t>, DG REFORM B.2</a:t>
            </a:r>
            <a:endParaRPr lang="en-IE" sz="2100" dirty="0">
              <a:solidFill>
                <a:srgbClr val="FFC000"/>
              </a:solidFill>
            </a:endParaRPr>
          </a:p>
        </p:txBody>
      </p:sp>
      <p:sp>
        <p:nvSpPr>
          <p:cNvPr id="8" name="Text Placeholder 20"/>
          <p:cNvSpPr txBox="1">
            <a:spLocks/>
          </p:cNvSpPr>
          <p:nvPr/>
        </p:nvSpPr>
        <p:spPr>
          <a:xfrm>
            <a:off x="5231905" y="5196436"/>
            <a:ext cx="4284291" cy="1127362"/>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Aft>
                <a:spcPts val="600"/>
              </a:spcAft>
              <a:buNone/>
            </a:pPr>
            <a:r>
              <a:rPr lang="en-GB" sz="1800" i="1" dirty="0">
                <a:solidFill>
                  <a:schemeClr val="bg1"/>
                </a:solidFill>
              </a:rPr>
              <a:t>Expert Group meeting, Brussels</a:t>
            </a:r>
          </a:p>
          <a:p>
            <a:pPr marL="0" indent="0" algn="r">
              <a:spcAft>
                <a:spcPts val="600"/>
              </a:spcAft>
              <a:buNone/>
            </a:pPr>
            <a:r>
              <a:rPr lang="en-IE" sz="1800" i="1" dirty="0">
                <a:solidFill>
                  <a:schemeClr val="bg1"/>
                </a:solidFill>
              </a:rPr>
              <a:t>January 18, 2024</a:t>
            </a:r>
          </a:p>
          <a:p>
            <a:pPr marL="0" indent="0" algn="r">
              <a:buNone/>
            </a:pPr>
            <a:endParaRPr lang="en-IE" sz="1650" b="1" i="1" dirty="0">
              <a:solidFill>
                <a:schemeClr val="bg1"/>
              </a:solidFill>
            </a:endParaRPr>
          </a:p>
        </p:txBody>
      </p:sp>
      <p:sp>
        <p:nvSpPr>
          <p:cNvPr id="9" name="Rectangle 8"/>
          <p:cNvSpPr/>
          <p:nvPr/>
        </p:nvSpPr>
        <p:spPr>
          <a:xfrm>
            <a:off x="2131219" y="2346252"/>
            <a:ext cx="27000" cy="3649071"/>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4743" y="-9589"/>
            <a:ext cx="1362117" cy="1362117"/>
          </a:xfrm>
          <a:prstGeom prst="rect">
            <a:avLst/>
          </a:prstGeom>
        </p:spPr>
      </p:pic>
      <p:sp>
        <p:nvSpPr>
          <p:cNvPr id="11" name="Rectangle 10"/>
          <p:cNvSpPr/>
          <p:nvPr/>
        </p:nvSpPr>
        <p:spPr>
          <a:xfrm>
            <a:off x="5914464" y="6690538"/>
            <a:ext cx="542677" cy="167463"/>
          </a:xfrm>
          <a:prstGeom prst="rect">
            <a:avLst/>
          </a:prstGeom>
          <a:solidFill>
            <a:srgbClr val="0C4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Tree>
    <p:custDataLst>
      <p:tags r:id="rId1"/>
    </p:custDataLst>
    <p:extLst>
      <p:ext uri="{BB962C8B-B14F-4D97-AF65-F5344CB8AC3E}">
        <p14:creationId xmlns:p14="http://schemas.microsoft.com/office/powerpoint/2010/main" val="219338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Link to </a:t>
            </a:r>
            <a:r>
              <a:rPr lang="en-GB" dirty="0" err="1">
                <a:solidFill>
                  <a:schemeClr val="accent1"/>
                </a:solidFill>
              </a:rPr>
              <a:t>ComPAct</a:t>
            </a:r>
            <a:endParaRPr lang="en-GB" dirty="0">
              <a:solidFill>
                <a:schemeClr val="accent1"/>
              </a:solidFill>
            </a:endParaRPr>
          </a:p>
        </p:txBody>
      </p:sp>
      <p:sp>
        <p:nvSpPr>
          <p:cNvPr id="14" name="Content Placeholder 2">
            <a:extLst>
              <a:ext uri="{FF2B5EF4-FFF2-40B4-BE49-F238E27FC236}">
                <a16:creationId xmlns:a16="http://schemas.microsoft.com/office/drawing/2014/main" id="{6F6FA2EB-5BA4-3C7E-EF53-1F4DF333DCAF}"/>
              </a:ext>
            </a:extLst>
          </p:cNvPr>
          <p:cNvSpPr>
            <a:spLocks noGrp="1"/>
          </p:cNvSpPr>
          <p:nvPr>
            <p:ph idx="1"/>
          </p:nvPr>
        </p:nvSpPr>
        <p:spPr>
          <a:xfrm>
            <a:off x="970722" y="1799924"/>
            <a:ext cx="10906125" cy="4873250"/>
          </a:xfrm>
        </p:spPr>
        <p:txBody>
          <a:bodyPr vert="horz" lIns="91440" tIns="45720" rIns="91440" bIns="45720" rtlCol="0" anchor="t">
            <a:noAutofit/>
          </a:bodyPr>
          <a:lstStyle/>
          <a:p>
            <a:pPr>
              <a:spcAft>
                <a:spcPts val="600"/>
              </a:spcAft>
              <a:buClr>
                <a:schemeClr val="accent1"/>
              </a:buClr>
            </a:pPr>
            <a:r>
              <a:rPr lang="en-US" sz="3200" dirty="0">
                <a:solidFill>
                  <a:schemeClr val="accent1"/>
                </a:solidFill>
              </a:rPr>
              <a:t>Direct link to Pillar 1.4 actions:</a:t>
            </a:r>
          </a:p>
          <a:p>
            <a:pPr lvl="1">
              <a:spcAft>
                <a:spcPts val="600"/>
              </a:spcAft>
              <a:buClr>
                <a:schemeClr val="accent1"/>
              </a:buClr>
            </a:pPr>
            <a:r>
              <a:rPr lang="en-US" sz="2800" dirty="0">
                <a:solidFill>
                  <a:schemeClr val="accent1"/>
                </a:solidFill>
              </a:rPr>
              <a:t>Improve the quality of the Public Administration Toolbox</a:t>
            </a:r>
          </a:p>
          <a:p>
            <a:pPr lvl="1">
              <a:spcAft>
                <a:spcPts val="600"/>
              </a:spcAft>
              <a:buClr>
                <a:schemeClr val="accent1"/>
              </a:buClr>
            </a:pPr>
            <a:r>
              <a:rPr lang="en-US" sz="2800" dirty="0">
                <a:solidFill>
                  <a:schemeClr val="accent1"/>
                </a:solidFill>
              </a:rPr>
              <a:t>Develop methodologies for public administration indicators </a:t>
            </a:r>
          </a:p>
          <a:p>
            <a:pPr lvl="1">
              <a:spcAft>
                <a:spcPts val="600"/>
              </a:spcAft>
              <a:buClr>
                <a:schemeClr val="accent1"/>
              </a:buClr>
            </a:pPr>
            <a:r>
              <a:rPr lang="en-US" sz="2800" dirty="0">
                <a:solidFill>
                  <a:schemeClr val="accent1"/>
                </a:solidFill>
              </a:rPr>
              <a:t>Conduct cross-EU studies on relevant topics</a:t>
            </a:r>
          </a:p>
          <a:p>
            <a:pPr>
              <a:spcAft>
                <a:spcPts val="600"/>
              </a:spcAft>
              <a:buClr>
                <a:schemeClr val="accent1"/>
              </a:buClr>
            </a:pPr>
            <a:endParaRPr lang="en-GB" sz="3200" dirty="0">
              <a:solidFill>
                <a:schemeClr val="accent1"/>
              </a:solidFill>
            </a:endParaRPr>
          </a:p>
          <a:p>
            <a:pPr>
              <a:spcAft>
                <a:spcPts val="600"/>
              </a:spcAft>
              <a:buClr>
                <a:schemeClr val="accent1"/>
              </a:buClr>
            </a:pPr>
            <a:r>
              <a:rPr lang="en-GB" sz="3200" dirty="0">
                <a:solidFill>
                  <a:schemeClr val="accent1"/>
                </a:solidFill>
              </a:rPr>
              <a:t>Contribution to Pillars 2 &amp; 3 by developing skills and tools</a:t>
            </a:r>
          </a:p>
          <a:p>
            <a:pPr marL="0" indent="0">
              <a:spcAft>
                <a:spcPts val="600"/>
              </a:spcAft>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p:txBody>
      </p:sp>
      <p:pic>
        <p:nvPicPr>
          <p:cNvPr id="4" name="Picture 3" descr="A close up of a chain&#10;&#10;Description automatically generated">
            <a:extLst>
              <a:ext uri="{FF2B5EF4-FFF2-40B4-BE49-F238E27FC236}">
                <a16:creationId xmlns:a16="http://schemas.microsoft.com/office/drawing/2014/main" id="{B646E90E-AD0A-A8B1-5926-81C15CB21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2198" y="330568"/>
            <a:ext cx="934649" cy="934649"/>
          </a:xfrm>
          <a:prstGeom prst="rect">
            <a:avLst/>
          </a:prstGeom>
        </p:spPr>
      </p:pic>
    </p:spTree>
    <p:extLst>
      <p:ext uri="{BB962C8B-B14F-4D97-AF65-F5344CB8AC3E}">
        <p14:creationId xmlns:p14="http://schemas.microsoft.com/office/powerpoint/2010/main" val="518893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Public Administration Toolbox</a:t>
            </a:r>
          </a:p>
        </p:txBody>
      </p:sp>
      <p:sp>
        <p:nvSpPr>
          <p:cNvPr id="14" name="Content Placeholder 2">
            <a:extLst>
              <a:ext uri="{FF2B5EF4-FFF2-40B4-BE49-F238E27FC236}">
                <a16:creationId xmlns:a16="http://schemas.microsoft.com/office/drawing/2014/main" id="{6F6FA2EB-5BA4-3C7E-EF53-1F4DF333DCAF}"/>
              </a:ext>
            </a:extLst>
          </p:cNvPr>
          <p:cNvSpPr>
            <a:spLocks noGrp="1"/>
          </p:cNvSpPr>
          <p:nvPr>
            <p:ph idx="1"/>
          </p:nvPr>
        </p:nvSpPr>
        <p:spPr>
          <a:xfrm>
            <a:off x="970722" y="1678898"/>
            <a:ext cx="10906125" cy="4994276"/>
          </a:xfrm>
        </p:spPr>
        <p:txBody>
          <a:bodyPr/>
          <a:lstStyle/>
          <a:p>
            <a:pPr>
              <a:spcAft>
                <a:spcPts val="1200"/>
              </a:spcAft>
              <a:buClr>
                <a:schemeClr val="accent1"/>
              </a:buClr>
            </a:pPr>
            <a:r>
              <a:rPr lang="en-US" sz="2800" dirty="0">
                <a:solidFill>
                  <a:schemeClr val="accent1"/>
                </a:solidFill>
              </a:rPr>
              <a:t>Compendium, non-prescriptive, combines theory &amp; practice </a:t>
            </a:r>
          </a:p>
          <a:p>
            <a:pPr>
              <a:spcAft>
                <a:spcPts val="1200"/>
              </a:spcAft>
              <a:buClr>
                <a:schemeClr val="accent1"/>
              </a:buClr>
            </a:pPr>
            <a:r>
              <a:rPr lang="en-US" sz="2800" dirty="0">
                <a:solidFill>
                  <a:schemeClr val="accent1"/>
                </a:solidFill>
              </a:rPr>
              <a:t>Working on updated version, online tool</a:t>
            </a:r>
          </a:p>
          <a:p>
            <a:pPr>
              <a:spcAft>
                <a:spcPts val="1200"/>
              </a:spcAft>
              <a:buClr>
                <a:schemeClr val="accent1"/>
              </a:buClr>
            </a:pPr>
            <a:r>
              <a:rPr lang="en-US" sz="2800" dirty="0">
                <a:solidFill>
                  <a:schemeClr val="accent1"/>
                </a:solidFill>
              </a:rPr>
              <a:t>Timeline</a:t>
            </a:r>
          </a:p>
          <a:p>
            <a:pPr>
              <a:spcAft>
                <a:spcPts val="1200"/>
              </a:spcAft>
            </a:pPr>
            <a:endParaRPr lang="en-US" sz="2800" dirty="0">
              <a:solidFill>
                <a:schemeClr val="accent1"/>
              </a:solidFill>
            </a:endParaRPr>
          </a:p>
          <a:p>
            <a:pPr>
              <a:spcAft>
                <a:spcPts val="1200"/>
              </a:spcAft>
            </a:pPr>
            <a:endParaRPr lang="en-US" sz="2800" dirty="0">
              <a:solidFill>
                <a:schemeClr val="accent1"/>
              </a:solidFill>
            </a:endParaRPr>
          </a:p>
          <a:p>
            <a:pPr marL="0" indent="0">
              <a:spcAft>
                <a:spcPts val="1200"/>
              </a:spcAft>
              <a:buNone/>
            </a:pPr>
            <a:endParaRPr lang="en-US" sz="2800" dirty="0">
              <a:solidFill>
                <a:schemeClr val="accent1"/>
              </a:solidFill>
            </a:endParaRPr>
          </a:p>
          <a:p>
            <a:pPr>
              <a:spcAft>
                <a:spcPts val="1200"/>
              </a:spcAft>
              <a:buClr>
                <a:schemeClr val="accent1"/>
              </a:buClr>
            </a:pPr>
            <a:r>
              <a:rPr lang="en-US" sz="2800" dirty="0">
                <a:solidFill>
                  <a:schemeClr val="accent1"/>
                </a:solidFill>
              </a:rPr>
              <a:t>Training design workshop</a:t>
            </a:r>
          </a:p>
          <a:p>
            <a:pPr>
              <a:spcAft>
                <a:spcPts val="1200"/>
              </a:spcAft>
              <a:buClr>
                <a:schemeClr val="accent1"/>
              </a:buClr>
            </a:pPr>
            <a:r>
              <a:rPr lang="en-US" sz="2800" dirty="0">
                <a:solidFill>
                  <a:schemeClr val="accent1"/>
                </a:solidFill>
              </a:rPr>
              <a:t>Future involvement of the EG</a:t>
            </a:r>
          </a:p>
          <a:p>
            <a:pPr marL="0" indent="0">
              <a:spcAft>
                <a:spcPts val="600"/>
              </a:spcAft>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p:txBody>
      </p:sp>
      <p:graphicFrame>
        <p:nvGraphicFramePr>
          <p:cNvPr id="17" name="Diagram 16">
            <a:extLst>
              <a:ext uri="{FF2B5EF4-FFF2-40B4-BE49-F238E27FC236}">
                <a16:creationId xmlns:a16="http://schemas.microsoft.com/office/drawing/2014/main" id="{0DF84267-EC5F-8F7B-EF90-B07CB7AF25F1}"/>
              </a:ext>
            </a:extLst>
          </p:cNvPr>
          <p:cNvGraphicFramePr/>
          <p:nvPr>
            <p:extLst>
              <p:ext uri="{D42A27DB-BD31-4B8C-83A1-F6EECF244321}">
                <p14:modId xmlns:p14="http://schemas.microsoft.com/office/powerpoint/2010/main" val="2041263565"/>
              </p:ext>
            </p:extLst>
          </p:nvPr>
        </p:nvGraphicFramePr>
        <p:xfrm>
          <a:off x="1052907" y="3355913"/>
          <a:ext cx="10741753" cy="1383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1292EDF9-A0C5-28A5-EF1B-62E2659DD420}"/>
              </a:ext>
            </a:extLst>
          </p:cNvPr>
          <p:cNvSpPr txBox="1"/>
          <p:nvPr/>
        </p:nvSpPr>
        <p:spPr>
          <a:xfrm>
            <a:off x="1324045" y="4506218"/>
            <a:ext cx="1406483" cy="369332"/>
          </a:xfrm>
          <a:prstGeom prst="rect">
            <a:avLst/>
          </a:prstGeom>
          <a:noFill/>
        </p:spPr>
        <p:txBody>
          <a:bodyPr wrap="square" rtlCol="0">
            <a:spAutoFit/>
          </a:bodyPr>
          <a:lstStyle/>
          <a:p>
            <a:r>
              <a:rPr lang="en-IE" dirty="0">
                <a:solidFill>
                  <a:schemeClr val="accent1"/>
                </a:solidFill>
              </a:rPr>
              <a:t>November</a:t>
            </a:r>
          </a:p>
        </p:txBody>
      </p:sp>
      <p:sp>
        <p:nvSpPr>
          <p:cNvPr id="19" name="TextBox 18">
            <a:extLst>
              <a:ext uri="{FF2B5EF4-FFF2-40B4-BE49-F238E27FC236}">
                <a16:creationId xmlns:a16="http://schemas.microsoft.com/office/drawing/2014/main" id="{58838D02-56DF-323C-81B6-C9C0163F491E}"/>
              </a:ext>
            </a:extLst>
          </p:cNvPr>
          <p:cNvSpPr txBox="1"/>
          <p:nvPr/>
        </p:nvSpPr>
        <p:spPr>
          <a:xfrm>
            <a:off x="3004364" y="4506218"/>
            <a:ext cx="1406483" cy="369332"/>
          </a:xfrm>
          <a:prstGeom prst="rect">
            <a:avLst/>
          </a:prstGeom>
          <a:noFill/>
        </p:spPr>
        <p:txBody>
          <a:bodyPr wrap="square" rtlCol="0">
            <a:spAutoFit/>
          </a:bodyPr>
          <a:lstStyle/>
          <a:p>
            <a:r>
              <a:rPr lang="en-IE" dirty="0">
                <a:solidFill>
                  <a:schemeClr val="accent1"/>
                </a:solidFill>
              </a:rPr>
              <a:t>December</a:t>
            </a:r>
          </a:p>
        </p:txBody>
      </p:sp>
      <p:sp>
        <p:nvSpPr>
          <p:cNvPr id="20" name="TextBox 19">
            <a:extLst>
              <a:ext uri="{FF2B5EF4-FFF2-40B4-BE49-F238E27FC236}">
                <a16:creationId xmlns:a16="http://schemas.microsoft.com/office/drawing/2014/main" id="{B3149FF6-6535-DD7C-9E15-86961D7AA0A9}"/>
              </a:ext>
            </a:extLst>
          </p:cNvPr>
          <p:cNvSpPr txBox="1"/>
          <p:nvPr/>
        </p:nvSpPr>
        <p:spPr>
          <a:xfrm>
            <a:off x="5022410" y="4504651"/>
            <a:ext cx="1406483" cy="369332"/>
          </a:xfrm>
          <a:prstGeom prst="rect">
            <a:avLst/>
          </a:prstGeom>
          <a:noFill/>
        </p:spPr>
        <p:txBody>
          <a:bodyPr wrap="square" rtlCol="0">
            <a:spAutoFit/>
          </a:bodyPr>
          <a:lstStyle/>
          <a:p>
            <a:r>
              <a:rPr lang="en-IE" dirty="0">
                <a:solidFill>
                  <a:schemeClr val="accent1"/>
                </a:solidFill>
              </a:rPr>
              <a:t>January</a:t>
            </a:r>
          </a:p>
        </p:txBody>
      </p:sp>
      <p:sp>
        <p:nvSpPr>
          <p:cNvPr id="21" name="TextBox 20">
            <a:extLst>
              <a:ext uri="{FF2B5EF4-FFF2-40B4-BE49-F238E27FC236}">
                <a16:creationId xmlns:a16="http://schemas.microsoft.com/office/drawing/2014/main" id="{33A9586C-A43C-826C-4E12-E4ACADCA3A5B}"/>
              </a:ext>
            </a:extLst>
          </p:cNvPr>
          <p:cNvSpPr txBox="1"/>
          <p:nvPr/>
        </p:nvSpPr>
        <p:spPr>
          <a:xfrm>
            <a:off x="6871637" y="4504651"/>
            <a:ext cx="982909" cy="369332"/>
          </a:xfrm>
          <a:prstGeom prst="rect">
            <a:avLst/>
          </a:prstGeom>
          <a:noFill/>
        </p:spPr>
        <p:txBody>
          <a:bodyPr wrap="square" rtlCol="0">
            <a:spAutoFit/>
          </a:bodyPr>
          <a:lstStyle/>
          <a:p>
            <a:r>
              <a:rPr lang="en-IE" dirty="0">
                <a:solidFill>
                  <a:schemeClr val="accent1"/>
                </a:solidFill>
              </a:rPr>
              <a:t>March</a:t>
            </a:r>
          </a:p>
        </p:txBody>
      </p:sp>
      <p:sp>
        <p:nvSpPr>
          <p:cNvPr id="22" name="TextBox 21">
            <a:extLst>
              <a:ext uri="{FF2B5EF4-FFF2-40B4-BE49-F238E27FC236}">
                <a16:creationId xmlns:a16="http://schemas.microsoft.com/office/drawing/2014/main" id="{0BCE0CFF-9A63-C708-0656-5A0C9636A353}"/>
              </a:ext>
            </a:extLst>
          </p:cNvPr>
          <p:cNvSpPr txBox="1"/>
          <p:nvPr/>
        </p:nvSpPr>
        <p:spPr>
          <a:xfrm>
            <a:off x="8740033" y="4504651"/>
            <a:ext cx="982909" cy="369332"/>
          </a:xfrm>
          <a:prstGeom prst="rect">
            <a:avLst/>
          </a:prstGeom>
          <a:noFill/>
        </p:spPr>
        <p:txBody>
          <a:bodyPr wrap="square" rtlCol="0">
            <a:spAutoFit/>
          </a:bodyPr>
          <a:lstStyle/>
          <a:p>
            <a:r>
              <a:rPr lang="en-IE" dirty="0">
                <a:solidFill>
                  <a:schemeClr val="accent1"/>
                </a:solidFill>
              </a:rPr>
              <a:t>May</a:t>
            </a:r>
          </a:p>
        </p:txBody>
      </p:sp>
      <p:sp>
        <p:nvSpPr>
          <p:cNvPr id="23" name="TextBox 22">
            <a:extLst>
              <a:ext uri="{FF2B5EF4-FFF2-40B4-BE49-F238E27FC236}">
                <a16:creationId xmlns:a16="http://schemas.microsoft.com/office/drawing/2014/main" id="{FF0FA324-99BA-FC86-F794-ACAAC4D03856}"/>
              </a:ext>
            </a:extLst>
          </p:cNvPr>
          <p:cNvSpPr txBox="1"/>
          <p:nvPr/>
        </p:nvSpPr>
        <p:spPr>
          <a:xfrm>
            <a:off x="10503413" y="4504651"/>
            <a:ext cx="982909" cy="369332"/>
          </a:xfrm>
          <a:prstGeom prst="rect">
            <a:avLst/>
          </a:prstGeom>
          <a:noFill/>
        </p:spPr>
        <p:txBody>
          <a:bodyPr wrap="square" rtlCol="0">
            <a:spAutoFit/>
          </a:bodyPr>
          <a:lstStyle/>
          <a:p>
            <a:r>
              <a:rPr lang="en-IE" dirty="0">
                <a:solidFill>
                  <a:schemeClr val="accent1"/>
                </a:solidFill>
              </a:rPr>
              <a:t>June</a:t>
            </a:r>
          </a:p>
        </p:txBody>
      </p:sp>
      <p:pic>
        <p:nvPicPr>
          <p:cNvPr id="4" name="Picture 3" descr="A black and white symbol of a screwdriver and wrench&#10;&#10;Description automatically generated">
            <a:extLst>
              <a:ext uri="{FF2B5EF4-FFF2-40B4-BE49-F238E27FC236}">
                <a16:creationId xmlns:a16="http://schemas.microsoft.com/office/drawing/2014/main" id="{6D0EF97B-298E-5314-E129-4C8F70886C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2489" y="355761"/>
            <a:ext cx="912171" cy="909456"/>
          </a:xfrm>
          <a:prstGeom prst="rect">
            <a:avLst/>
          </a:prstGeom>
        </p:spPr>
      </p:pic>
    </p:spTree>
    <p:extLst>
      <p:ext uri="{BB962C8B-B14F-4D97-AF65-F5344CB8AC3E}">
        <p14:creationId xmlns:p14="http://schemas.microsoft.com/office/powerpoint/2010/main" val="11667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Development of PA indicators and data</a:t>
            </a:r>
          </a:p>
        </p:txBody>
      </p:sp>
      <p:sp>
        <p:nvSpPr>
          <p:cNvPr id="14" name="Content Placeholder 2">
            <a:extLst>
              <a:ext uri="{FF2B5EF4-FFF2-40B4-BE49-F238E27FC236}">
                <a16:creationId xmlns:a16="http://schemas.microsoft.com/office/drawing/2014/main" id="{1C54E053-DDF3-FD1E-F5F1-51ABD5A59F7F}"/>
              </a:ext>
            </a:extLst>
          </p:cNvPr>
          <p:cNvSpPr>
            <a:spLocks noGrp="1"/>
          </p:cNvSpPr>
          <p:nvPr>
            <p:ph idx="1"/>
          </p:nvPr>
        </p:nvSpPr>
        <p:spPr>
          <a:xfrm>
            <a:off x="970722" y="1618938"/>
            <a:ext cx="10906125" cy="5239062"/>
          </a:xfrm>
        </p:spPr>
        <p:txBody>
          <a:bodyPr vert="horz" lIns="91440" tIns="45720" rIns="91440" bIns="45720" rtlCol="0" anchor="t">
            <a:noAutofit/>
          </a:bodyPr>
          <a:lstStyle/>
          <a:p>
            <a:pPr>
              <a:buClr>
                <a:schemeClr val="accent1"/>
              </a:buClr>
            </a:pPr>
            <a:r>
              <a:rPr lang="en-IE" sz="3200" dirty="0">
                <a:solidFill>
                  <a:schemeClr val="accent1"/>
                </a:solidFill>
              </a:rPr>
              <a:t>Public sector employment indicators – ongoing project with the OECD</a:t>
            </a:r>
          </a:p>
          <a:p>
            <a:pPr>
              <a:buClr>
                <a:schemeClr val="accent1"/>
              </a:buClr>
            </a:pPr>
            <a:r>
              <a:rPr lang="en-IE" sz="3200" dirty="0">
                <a:solidFill>
                  <a:schemeClr val="accent1"/>
                </a:solidFill>
              </a:rPr>
              <a:t>Staff surveys in PA (TSI2023 multi-country project)</a:t>
            </a:r>
            <a:endParaRPr lang="en-IE" sz="3200" dirty="0">
              <a:solidFill>
                <a:schemeClr val="accent1"/>
              </a:solidFill>
              <a:cs typeface="Arial"/>
            </a:endParaRPr>
          </a:p>
          <a:p>
            <a:pPr>
              <a:buClr>
                <a:schemeClr val="accent1"/>
              </a:buClr>
            </a:pPr>
            <a:r>
              <a:rPr lang="en-IE" sz="3200" dirty="0">
                <a:solidFill>
                  <a:schemeClr val="accent1"/>
                </a:solidFill>
              </a:rPr>
              <a:t>Client satisfaction with public services (TSI2023 multi-country project)</a:t>
            </a:r>
            <a:endParaRPr lang="en-IE" sz="3200" dirty="0">
              <a:solidFill>
                <a:schemeClr val="accent1"/>
              </a:solidFill>
              <a:cs typeface="Arial"/>
            </a:endParaRPr>
          </a:p>
          <a:p>
            <a:pPr>
              <a:buClr>
                <a:schemeClr val="accent1"/>
              </a:buClr>
            </a:pPr>
            <a:r>
              <a:rPr lang="en-IE" sz="3200" dirty="0">
                <a:solidFill>
                  <a:schemeClr val="accent1"/>
                </a:solidFill>
              </a:rPr>
              <a:t>TSI projects on developing capacity, as well as systems and indicators for measuring performance </a:t>
            </a:r>
            <a:endParaRPr lang="en-US" sz="3200" dirty="0">
              <a:solidFill>
                <a:schemeClr val="accent1"/>
              </a:solidFill>
            </a:endParaRPr>
          </a:p>
        </p:txBody>
      </p:sp>
      <p:pic>
        <p:nvPicPr>
          <p:cNvPr id="4" name="Picture 3" descr="A yellow and black bar graph&#10;&#10;Description automatically generated">
            <a:extLst>
              <a:ext uri="{FF2B5EF4-FFF2-40B4-BE49-F238E27FC236}">
                <a16:creationId xmlns:a16="http://schemas.microsoft.com/office/drawing/2014/main" id="{E18F2063-ECDC-93BD-7B42-B95A2B679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213" y="271895"/>
            <a:ext cx="998634" cy="993322"/>
          </a:xfrm>
          <a:prstGeom prst="rect">
            <a:avLst/>
          </a:prstGeom>
        </p:spPr>
      </p:pic>
    </p:spTree>
    <p:extLst>
      <p:ext uri="{BB962C8B-B14F-4D97-AF65-F5344CB8AC3E}">
        <p14:creationId xmlns:p14="http://schemas.microsoft.com/office/powerpoint/2010/main" val="374769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21" y="482860"/>
            <a:ext cx="11081371" cy="782357"/>
          </a:xfrm>
        </p:spPr>
        <p:txBody>
          <a:bodyPr/>
          <a:lstStyle/>
          <a:p>
            <a:r>
              <a:rPr lang="en-GB" sz="3300" dirty="0">
                <a:solidFill>
                  <a:schemeClr val="accent1"/>
                </a:solidFill>
              </a:rPr>
              <a:t>European Public Administration Country Knowledge</a:t>
            </a:r>
          </a:p>
        </p:txBody>
      </p:sp>
      <p:sp>
        <p:nvSpPr>
          <p:cNvPr id="14" name="Content Placeholder 2">
            <a:extLst>
              <a:ext uri="{FF2B5EF4-FFF2-40B4-BE49-F238E27FC236}">
                <a16:creationId xmlns:a16="http://schemas.microsoft.com/office/drawing/2014/main" id="{1C54E053-DDF3-FD1E-F5F1-51ABD5A59F7F}"/>
              </a:ext>
            </a:extLst>
          </p:cNvPr>
          <p:cNvSpPr>
            <a:spLocks noGrp="1"/>
          </p:cNvSpPr>
          <p:nvPr>
            <p:ph idx="1"/>
          </p:nvPr>
        </p:nvSpPr>
        <p:spPr>
          <a:xfrm>
            <a:off x="970722" y="1543986"/>
            <a:ext cx="10906125" cy="5314013"/>
          </a:xfrm>
        </p:spPr>
        <p:txBody>
          <a:bodyPr/>
          <a:lstStyle/>
          <a:p>
            <a:pPr>
              <a:spcAft>
                <a:spcPts val="0"/>
              </a:spcAft>
              <a:buClr>
                <a:schemeClr val="accent1"/>
              </a:buClr>
            </a:pPr>
            <a:r>
              <a:rPr lang="en-GB" sz="2800" dirty="0">
                <a:solidFill>
                  <a:schemeClr val="accent1"/>
                </a:solidFill>
              </a:rPr>
              <a:t>Key facts:</a:t>
            </a:r>
          </a:p>
          <a:p>
            <a:pPr lvl="1">
              <a:spcAft>
                <a:spcPts val="0"/>
              </a:spcAft>
              <a:buClr>
                <a:schemeClr val="accent1"/>
              </a:buClr>
            </a:pPr>
            <a:r>
              <a:rPr lang="en-US" sz="2400" dirty="0">
                <a:solidFill>
                  <a:schemeClr val="accent1"/>
                </a:solidFill>
              </a:rPr>
              <a:t>Yearly contract, team of country and thematic experts</a:t>
            </a:r>
          </a:p>
          <a:p>
            <a:pPr lvl="1">
              <a:spcAft>
                <a:spcPts val="600"/>
              </a:spcAft>
              <a:buClr>
                <a:schemeClr val="accent1"/>
              </a:buClr>
            </a:pPr>
            <a:r>
              <a:rPr lang="en-US" sz="2400" dirty="0">
                <a:solidFill>
                  <a:schemeClr val="accent1"/>
                </a:solidFill>
              </a:rPr>
              <a:t>Conduct research on latest PA reforms </a:t>
            </a:r>
          </a:p>
          <a:p>
            <a:pPr>
              <a:spcBef>
                <a:spcPts val="500"/>
              </a:spcBef>
              <a:spcAft>
                <a:spcPts val="0"/>
              </a:spcAft>
              <a:buClr>
                <a:schemeClr val="accent1"/>
              </a:buClr>
            </a:pPr>
            <a:r>
              <a:rPr lang="en-GB" sz="2800" dirty="0">
                <a:solidFill>
                  <a:schemeClr val="accent1"/>
                </a:solidFill>
              </a:rPr>
              <a:t>Rationale:</a:t>
            </a:r>
          </a:p>
          <a:p>
            <a:pPr lvl="1">
              <a:spcAft>
                <a:spcPts val="0"/>
              </a:spcAft>
              <a:buClr>
                <a:schemeClr val="accent1"/>
              </a:buClr>
            </a:pPr>
            <a:r>
              <a:rPr lang="en-US" sz="2400" dirty="0">
                <a:solidFill>
                  <a:schemeClr val="accent1"/>
                </a:solidFill>
              </a:rPr>
              <a:t>Enhance knowledge of reform dynamics across all EU MS </a:t>
            </a:r>
          </a:p>
          <a:p>
            <a:pPr lvl="1">
              <a:spcBef>
                <a:spcPts val="0"/>
              </a:spcBef>
              <a:spcAft>
                <a:spcPts val="600"/>
              </a:spcAft>
              <a:buClr>
                <a:schemeClr val="accent1"/>
              </a:buClr>
            </a:pPr>
            <a:r>
              <a:rPr lang="en-US" sz="2400" dirty="0">
                <a:solidFill>
                  <a:schemeClr val="accent1"/>
                </a:solidFill>
              </a:rPr>
              <a:t>Improve technical support </a:t>
            </a:r>
          </a:p>
          <a:p>
            <a:pPr lvl="1">
              <a:spcBef>
                <a:spcPts val="0"/>
              </a:spcBef>
              <a:spcAft>
                <a:spcPts val="600"/>
              </a:spcAft>
              <a:buClr>
                <a:schemeClr val="accent1"/>
              </a:buClr>
            </a:pPr>
            <a:r>
              <a:rPr lang="en-GB" sz="2400" dirty="0">
                <a:solidFill>
                  <a:schemeClr val="accent1"/>
                </a:solidFill>
              </a:rPr>
              <a:t>Produce new research on emerging topics of PA</a:t>
            </a:r>
          </a:p>
          <a:p>
            <a:pPr>
              <a:spcBef>
                <a:spcPts val="500"/>
              </a:spcBef>
              <a:spcAft>
                <a:spcPts val="0"/>
              </a:spcAft>
              <a:buClr>
                <a:schemeClr val="accent1"/>
              </a:buClr>
            </a:pPr>
            <a:r>
              <a:rPr lang="en-GB" sz="2800" dirty="0">
                <a:solidFill>
                  <a:schemeClr val="accent1"/>
                </a:solidFill>
              </a:rPr>
              <a:t>Key outputs:</a:t>
            </a:r>
          </a:p>
          <a:p>
            <a:pPr lvl="1">
              <a:spcAft>
                <a:spcPts val="0"/>
              </a:spcAft>
              <a:buClr>
                <a:schemeClr val="accent1"/>
              </a:buClr>
            </a:pPr>
            <a:r>
              <a:rPr lang="en-US" sz="2400" dirty="0">
                <a:solidFill>
                  <a:schemeClr val="accent1"/>
                </a:solidFill>
              </a:rPr>
              <a:t>27 country reports + 1 comparative report</a:t>
            </a:r>
          </a:p>
          <a:p>
            <a:pPr lvl="1">
              <a:spcAft>
                <a:spcPts val="600"/>
              </a:spcAft>
              <a:buClr>
                <a:schemeClr val="accent1"/>
              </a:buClr>
            </a:pPr>
            <a:r>
              <a:rPr lang="en-US" sz="2400" dirty="0">
                <a:solidFill>
                  <a:schemeClr val="accent1"/>
                </a:solidFill>
              </a:rPr>
              <a:t>Additional research </a:t>
            </a:r>
          </a:p>
        </p:txBody>
      </p:sp>
      <p:pic>
        <p:nvPicPr>
          <p:cNvPr id="4" name="Picture 3" descr="A book with a blue outline&#10;&#10;Description automatically generated">
            <a:extLst>
              <a:ext uri="{FF2B5EF4-FFF2-40B4-BE49-F238E27FC236}">
                <a16:creationId xmlns:a16="http://schemas.microsoft.com/office/drawing/2014/main" id="{817A10F0-BEB9-2BA0-A7E3-99A981A93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099" y="339234"/>
            <a:ext cx="1033748" cy="925983"/>
          </a:xfrm>
          <a:prstGeom prst="rect">
            <a:avLst/>
          </a:prstGeom>
        </p:spPr>
      </p:pic>
    </p:spTree>
    <p:extLst>
      <p:ext uri="{BB962C8B-B14F-4D97-AF65-F5344CB8AC3E}">
        <p14:creationId xmlns:p14="http://schemas.microsoft.com/office/powerpoint/2010/main" val="3123454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Survey</a:t>
            </a:r>
          </a:p>
        </p:txBody>
      </p:sp>
      <p:graphicFrame>
        <p:nvGraphicFramePr>
          <p:cNvPr id="14" name="Diagram 13">
            <a:extLst>
              <a:ext uri="{FF2B5EF4-FFF2-40B4-BE49-F238E27FC236}">
                <a16:creationId xmlns:a16="http://schemas.microsoft.com/office/drawing/2014/main" id="{45F201AC-89C6-1A2F-3A0F-BCADC75681A5}"/>
              </a:ext>
            </a:extLst>
          </p:cNvPr>
          <p:cNvGraphicFramePr/>
          <p:nvPr>
            <p:extLst>
              <p:ext uri="{D42A27DB-BD31-4B8C-83A1-F6EECF244321}">
                <p14:modId xmlns:p14="http://schemas.microsoft.com/office/powerpoint/2010/main" val="2928740899"/>
              </p:ext>
            </p:extLst>
          </p:nvPr>
        </p:nvGraphicFramePr>
        <p:xfrm>
          <a:off x="783770" y="1265217"/>
          <a:ext cx="105156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black background with a black square&#10;&#10;Description automatically generated with medium confidence">
            <a:extLst>
              <a:ext uri="{FF2B5EF4-FFF2-40B4-BE49-F238E27FC236}">
                <a16:creationId xmlns:a16="http://schemas.microsoft.com/office/drawing/2014/main" id="{A482E21E-FB5F-3E01-549F-A6E12D50B1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8522" y="1913054"/>
            <a:ext cx="978025" cy="978025"/>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D163EC87-E430-BA2E-F40F-78226CF891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1297" y="1944865"/>
            <a:ext cx="914402" cy="914402"/>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2C904755-E73A-5D7C-C7F5-8365105B20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18151" y="4449975"/>
            <a:ext cx="727626" cy="727626"/>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3B0D10D0-2D1C-0312-103F-E422ED72CBA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8263" y="4275221"/>
            <a:ext cx="978025" cy="978025"/>
          </a:xfrm>
          <a:prstGeom prst="rect">
            <a:avLst/>
          </a:prstGeom>
        </p:spPr>
      </p:pic>
      <p:pic>
        <p:nvPicPr>
          <p:cNvPr id="21" name="Picture 20" descr="A clipboard with check marks and check marks&#10;&#10;Description automatically generated">
            <a:extLst>
              <a:ext uri="{FF2B5EF4-FFF2-40B4-BE49-F238E27FC236}">
                <a16:creationId xmlns:a16="http://schemas.microsoft.com/office/drawing/2014/main" id="{CC43C16C-71F8-223B-A4F4-3C084842DA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02602" y="250492"/>
            <a:ext cx="767439" cy="1014725"/>
          </a:xfrm>
          <a:prstGeom prst="rect">
            <a:avLst/>
          </a:prstGeom>
        </p:spPr>
      </p:pic>
    </p:spTree>
    <p:extLst>
      <p:ext uri="{BB962C8B-B14F-4D97-AF65-F5344CB8AC3E}">
        <p14:creationId xmlns:p14="http://schemas.microsoft.com/office/powerpoint/2010/main" val="3686076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494000"/>
            <a:ext cx="10905698" cy="782357"/>
          </a:xfrm>
        </p:spPr>
        <p:txBody>
          <a:bodyPr/>
          <a:lstStyle/>
          <a:p>
            <a:r>
              <a:rPr lang="en-GB" dirty="0">
                <a:solidFill>
                  <a:schemeClr val="accent1"/>
                </a:solidFill>
              </a:rPr>
              <a:t>Questions for discussion</a:t>
            </a:r>
          </a:p>
        </p:txBody>
      </p:sp>
      <p:sp>
        <p:nvSpPr>
          <p:cNvPr id="5" name="Slide Number Placeholder 4"/>
          <p:cNvSpPr>
            <a:spLocks noGrp="1"/>
          </p:cNvSpPr>
          <p:nvPr>
            <p:ph type="sldNum" sz="quarter" idx="12"/>
          </p:nvPr>
        </p:nvSpPr>
        <p:spPr/>
        <p:txBody>
          <a:bodyPr/>
          <a:lstStyle/>
          <a:p>
            <a:fld id="{F46C79FD-C571-418B-AB0F-5EE936C85276}" type="slidenum">
              <a:rPr lang="en-GB" smtClean="0"/>
              <a:t>7</a:t>
            </a:fld>
            <a:endParaRPr lang="en-GB"/>
          </a:p>
        </p:txBody>
      </p:sp>
      <p:sp>
        <p:nvSpPr>
          <p:cNvPr id="9" name="Content Placeholder 2">
            <a:extLst>
              <a:ext uri="{FF2B5EF4-FFF2-40B4-BE49-F238E27FC236}">
                <a16:creationId xmlns:a16="http://schemas.microsoft.com/office/drawing/2014/main" id="{5C1EA1E5-7762-5A6D-8FC0-576EE3C9E376}"/>
              </a:ext>
            </a:extLst>
          </p:cNvPr>
          <p:cNvSpPr>
            <a:spLocks noGrp="1"/>
          </p:cNvSpPr>
          <p:nvPr>
            <p:ph idx="1"/>
          </p:nvPr>
        </p:nvSpPr>
        <p:spPr>
          <a:xfrm>
            <a:off x="1065754" y="1762869"/>
            <a:ext cx="10905699" cy="3881904"/>
          </a:xfrm>
        </p:spPr>
        <p:txBody>
          <a:bodyPr/>
          <a:lstStyle/>
          <a:p>
            <a:pPr>
              <a:spcAft>
                <a:spcPts val="3600"/>
              </a:spcAft>
              <a:buClr>
                <a:schemeClr val="accent1"/>
              </a:buClr>
            </a:pPr>
            <a:r>
              <a:rPr lang="en-US" sz="2800" dirty="0">
                <a:solidFill>
                  <a:schemeClr val="accent1"/>
                </a:solidFill>
              </a:rPr>
              <a:t>Feedback on suggested study topics from the survey? </a:t>
            </a:r>
          </a:p>
          <a:p>
            <a:pPr>
              <a:spcAft>
                <a:spcPts val="3600"/>
              </a:spcAft>
              <a:buClr>
                <a:schemeClr val="accent1"/>
              </a:buClr>
            </a:pPr>
            <a:r>
              <a:rPr lang="en-US" sz="2800" dirty="0">
                <a:solidFill>
                  <a:schemeClr val="accent1"/>
                </a:solidFill>
              </a:rPr>
              <a:t>What opportunities to use better administrative data?</a:t>
            </a:r>
          </a:p>
          <a:p>
            <a:pPr>
              <a:spcAft>
                <a:spcPts val="3600"/>
              </a:spcAft>
              <a:buClr>
                <a:schemeClr val="accent1"/>
              </a:buClr>
            </a:pPr>
            <a:r>
              <a:rPr lang="en-GB" sz="2800" dirty="0">
                <a:solidFill>
                  <a:schemeClr val="accent1"/>
                </a:solidFill>
              </a:rPr>
              <a:t>TSI help for methodologies, surveys, indicators? </a:t>
            </a:r>
          </a:p>
          <a:p>
            <a:pPr>
              <a:spcAft>
                <a:spcPts val="3600"/>
              </a:spcAft>
              <a:buClr>
                <a:schemeClr val="accent1"/>
              </a:buClr>
            </a:pPr>
            <a:r>
              <a:rPr lang="en-GB" sz="2800" dirty="0">
                <a:solidFill>
                  <a:schemeClr val="accent1"/>
                </a:solidFill>
              </a:rPr>
              <a:t>Interest for hosting events to promote these topics?</a:t>
            </a:r>
            <a:br>
              <a:rPr lang="en-GB" dirty="0"/>
            </a:br>
            <a:endParaRPr lang="en-GB" dirty="0"/>
          </a:p>
        </p:txBody>
      </p:sp>
      <p:pic>
        <p:nvPicPr>
          <p:cNvPr id="4" name="Picture 3" descr="A black and white outline of a chat&#10;&#10;Description automatically generated">
            <a:extLst>
              <a:ext uri="{FF2B5EF4-FFF2-40B4-BE49-F238E27FC236}">
                <a16:creationId xmlns:a16="http://schemas.microsoft.com/office/drawing/2014/main" id="{AC625655-E7FC-2AFE-D30E-8B29EA423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1286" y="307407"/>
            <a:ext cx="990167" cy="968949"/>
          </a:xfrm>
          <a:prstGeom prst="rect">
            <a:avLst/>
          </a:prstGeom>
        </p:spPr>
      </p:pic>
    </p:spTree>
    <p:extLst>
      <p:ext uri="{BB962C8B-B14F-4D97-AF65-F5344CB8AC3E}">
        <p14:creationId xmlns:p14="http://schemas.microsoft.com/office/powerpoint/2010/main" val="1501764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SLIDE_GUID" val="08c09b92-03a1-4aee-b18d-5bd89c2c2a4c"/>
</p:tagLst>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3A3E93BFF5E64B81FD2752BF1BECD6" ma:contentTypeVersion="14" ma:contentTypeDescription="Create a new document." ma:contentTypeScope="" ma:versionID="da4e80a661110df4d7392d0b0ad65c8d">
  <xsd:schema xmlns:xsd="http://www.w3.org/2001/XMLSchema" xmlns:xs="http://www.w3.org/2001/XMLSchema" xmlns:p="http://schemas.microsoft.com/office/2006/metadata/properties" xmlns:ns2="4d8d8558-386b-4b7a-9934-ee7da0a43094" xmlns:ns3="5142aa42-1af1-41a6-85f2-be9d08ee8af9" targetNamespace="http://schemas.microsoft.com/office/2006/metadata/properties" ma:root="true" ma:fieldsID="76682d35caba6dd78801367249e3e9fe" ns2:_="" ns3:_="">
    <xsd:import namespace="4d8d8558-386b-4b7a-9934-ee7da0a43094"/>
    <xsd:import namespace="5142aa42-1af1-41a6-85f2-be9d08ee8a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d8558-386b-4b7a-9934-ee7da0a430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42aa42-1af1-41a6-85f2-be9d08ee8a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8d8558-386b-4b7a-9934-ee7da0a430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A8FCAFD-960D-4725-99D8-22FE824CB844}">
  <ds:schemaRefs>
    <ds:schemaRef ds:uri="http://schemas.microsoft.com/sharepoint/v3/contenttype/forms"/>
  </ds:schemaRefs>
</ds:datastoreItem>
</file>

<file path=customXml/itemProps2.xml><?xml version="1.0" encoding="utf-8"?>
<ds:datastoreItem xmlns:ds="http://schemas.openxmlformats.org/officeDocument/2006/customXml" ds:itemID="{0C826A32-08C7-4F07-A3D6-6D52E30E1102}"/>
</file>

<file path=customXml/itemProps3.xml><?xml version="1.0" encoding="utf-8"?>
<ds:datastoreItem xmlns:ds="http://schemas.openxmlformats.org/officeDocument/2006/customXml" ds:itemID="{C0BEF9A2-CA69-43FE-AA6E-8137FDD96B31}">
  <ds:schemaRefs>
    <ds:schemaRef ds:uri="http://schemas.microsoft.com/office/infopath/2007/PartnerControls"/>
    <ds:schemaRef ds:uri="http://schemas.microsoft.com/office/2006/metadata/properties"/>
    <ds:schemaRef ds:uri="http://purl.org/dc/elements/1.1/"/>
    <ds:schemaRef ds:uri="http://purl.org/dc/terms/"/>
    <ds:schemaRef ds:uri="http://schemas.microsoft.com/office/2006/documentManagement/types"/>
    <ds:schemaRef ds:uri="http://schemas.openxmlformats.org/package/2006/metadata/core-properties"/>
    <ds:schemaRef ds:uri="http://www.w3.org/XML/1998/namespace"/>
    <ds:schemaRef ds:uri="5142aa42-1af1-41a6-85f2-be9d08ee8af9"/>
    <ds:schemaRef ds:uri="4d8d8558-386b-4b7a-9934-ee7da0a4309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720</TotalTime>
  <Words>1713</Words>
  <Application>Microsoft Office PowerPoint</Application>
  <PresentationFormat>Widescreen</PresentationFormat>
  <Paragraphs>146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Link to ComPAct</vt:lpstr>
      <vt:lpstr>Public Administration Toolbox</vt:lpstr>
      <vt:lpstr>Development of PA indicators and data</vt:lpstr>
      <vt:lpstr>European Public Administration Country Knowledge</vt:lpstr>
      <vt:lpstr>Survey</vt:lpstr>
      <vt:lpstr>Questions for discussion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SHOYLEKOVA Mina (REFORM)</dc:creator>
  <cp:lastModifiedBy>PAPATHEODOROU Alexandra (REFORM)</cp:lastModifiedBy>
  <cp:revision>29</cp:revision>
  <dcterms:created xsi:type="dcterms:W3CDTF">2020-11-16T10:43:30Z</dcterms:created>
  <dcterms:modified xsi:type="dcterms:W3CDTF">2024-01-18T14:36:11Z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0x010100A03A3E93BFF5E64B81FD2752BF1BECD6</vt:lpwstr>
  </property>
  <property fmtid="{D5CDD505-2E9C-101B-9397-08002B2CF9AE}" pid="3" name="MSIP_Label_6bd9ddd1-4d20-43f6-abfa-fc3c07406f94_Enabled">
    <vt:lpwstr>true</vt:lpwstr>
  </property>
  <property fmtid="{D5CDD505-2E9C-101B-9397-08002B2CF9AE}" pid="4" name="MSIP_Label_6bd9ddd1-4d20-43f6-abfa-fc3c07406f94_SetDate">
    <vt:lpwstr>2024-01-11T10:15:24Z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e0cf1278-dc0e-44b5-bc80-306596b144d1</vt:lpwstr>
  </property>
  <property fmtid="{D5CDD505-2E9C-101B-9397-08002B2CF9AE}" pid="9" name="MSIP_Label_6bd9ddd1-4d20-43f6-abfa-fc3c07406f94_ContentBits">
    <vt:lpwstr>0</vt:lpwstr>
  </property>
  <property fmtid="{D5CDD505-2E9C-101B-9397-08002B2CF9AE}" pid="10" name="MediaServiceImageTags">
    <vt:lpwstr/>
  </property>
</Properties>
</file>