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10"/>
  </p:notesMasterIdLst>
  <p:sldIdLst>
    <p:sldId id="259" r:id="rId5"/>
    <p:sldId id="258" r:id="rId6"/>
    <p:sldId id="260" r:id="rId7"/>
    <p:sldId id="262" r:id="rId8"/>
    <p:sldId id="261" r:id="rId9"/>
  </p:sldIdLst>
  <p:sldSz cx="142557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E8077"/>
    <a:srgbClr val="D65A49"/>
    <a:srgbClr val="6BDFD7"/>
    <a:srgbClr val="2195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07" autoAdjust="0"/>
  </p:normalViewPr>
  <p:slideViewPr>
    <p:cSldViewPr snapToGrid="0">
      <p:cViewPr varScale="1">
        <p:scale>
          <a:sx n="39" d="100"/>
          <a:sy n="39" d="100"/>
        </p:scale>
        <p:origin x="13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YLEKOVA Mina (REFORM)" userId="S::mina.shoylekova@ec.europa.eu::b4168284-0ace-41d0-8049-10592f1d2cfc" providerId="AD" clId="Web-{7898827F-71AB-D4A1-B21C-9D824AD2E9D5}"/>
    <pc:docChg chg="modSld">
      <pc:chgData name="SHOYLEKOVA Mina (REFORM)" userId="S::mina.shoylekova@ec.europa.eu::b4168284-0ace-41d0-8049-10592f1d2cfc" providerId="AD" clId="Web-{7898827F-71AB-D4A1-B21C-9D824AD2E9D5}" dt="2024-05-14T11:02:23.689" v="23" actId="20577"/>
      <pc:docMkLst>
        <pc:docMk/>
      </pc:docMkLst>
      <pc:sldChg chg="modSp">
        <pc:chgData name="SHOYLEKOVA Mina (REFORM)" userId="S::mina.shoylekova@ec.europa.eu::b4168284-0ace-41d0-8049-10592f1d2cfc" providerId="AD" clId="Web-{7898827F-71AB-D4A1-B21C-9D824AD2E9D5}" dt="2024-05-14T11:02:23.689" v="23" actId="20577"/>
        <pc:sldMkLst>
          <pc:docMk/>
          <pc:sldMk cId="3153409525" sldId="258"/>
        </pc:sldMkLst>
        <pc:spChg chg="mod">
          <ac:chgData name="SHOYLEKOVA Mina (REFORM)" userId="S::mina.shoylekova@ec.europa.eu::b4168284-0ace-41d0-8049-10592f1d2cfc" providerId="AD" clId="Web-{7898827F-71AB-D4A1-B21C-9D824AD2E9D5}" dt="2024-05-14T11:02:23.689" v="23" actId="20577"/>
          <ac:spMkLst>
            <pc:docMk/>
            <pc:sldMk cId="3153409525" sldId="258"/>
            <ac:spMk id="3" creationId="{4E857006-9B02-D884-4AD9-6DA8BDAB6205}"/>
          </ac:spMkLst>
        </pc:spChg>
      </pc:sldChg>
    </pc:docChg>
  </pc:docChgLst>
  <pc:docChgLst>
    <pc:chgData name="HARATSI Phivi (REFORM-ATHENS)" userId="S::phivi.haratsi@ec.europa.eu::6fd333eb-ba8e-4f0a-b80d-e3c1068bcd57" providerId="AD" clId="Web-{4606A7FF-5674-8C5C-3E9F-C182F25548EB}"/>
    <pc:docChg chg="modSld">
      <pc:chgData name="HARATSI Phivi (REFORM-ATHENS)" userId="S::phivi.haratsi@ec.europa.eu::6fd333eb-ba8e-4f0a-b80d-e3c1068bcd57" providerId="AD" clId="Web-{4606A7FF-5674-8C5C-3E9F-C182F25548EB}" dt="2024-05-10T12:43:39.636" v="2" actId="14100"/>
      <pc:docMkLst>
        <pc:docMk/>
      </pc:docMkLst>
      <pc:sldChg chg="modSp">
        <pc:chgData name="HARATSI Phivi (REFORM-ATHENS)" userId="S::phivi.haratsi@ec.europa.eu::6fd333eb-ba8e-4f0a-b80d-e3c1068bcd57" providerId="AD" clId="Web-{4606A7FF-5674-8C5C-3E9F-C182F25548EB}" dt="2024-05-10T12:43:39.636" v="2" actId="14100"/>
        <pc:sldMkLst>
          <pc:docMk/>
          <pc:sldMk cId="2941798912" sldId="259"/>
        </pc:sldMkLst>
        <pc:spChg chg="mod">
          <ac:chgData name="HARATSI Phivi (REFORM-ATHENS)" userId="S::phivi.haratsi@ec.europa.eu::6fd333eb-ba8e-4f0a-b80d-e3c1068bcd57" providerId="AD" clId="Web-{4606A7FF-5674-8C5C-3E9F-C182F25548EB}" dt="2024-05-10T12:43:39.636" v="2" actId="14100"/>
          <ac:spMkLst>
            <pc:docMk/>
            <pc:sldMk cId="2941798912" sldId="259"/>
            <ac:spMk id="4" creationId="{15FD407B-58BD-7078-F66E-7B62735726AA}"/>
          </ac:spMkLst>
        </pc:spChg>
      </pc:sldChg>
    </pc:docChg>
  </pc:docChgLst>
  <pc:docChgLst>
    <pc:chgData name="GALLEGO GALAN Sandra (REFORM)" userId="9841a2bd-6450-43e5-b107-1f7e6fa41194" providerId="ADAL" clId="{B8002588-6AB0-48FC-B07F-E4ECB3392AA5}"/>
    <pc:docChg chg="modSld">
      <pc:chgData name="GALLEGO GALAN Sandra (REFORM)" userId="9841a2bd-6450-43e5-b107-1f7e6fa41194" providerId="ADAL" clId="{B8002588-6AB0-48FC-B07F-E4ECB3392AA5}" dt="2024-05-14T13:27:24.386" v="10" actId="14100"/>
      <pc:docMkLst>
        <pc:docMk/>
      </pc:docMkLst>
      <pc:sldChg chg="modSp mod">
        <pc:chgData name="GALLEGO GALAN Sandra (REFORM)" userId="9841a2bd-6450-43e5-b107-1f7e6fa41194" providerId="ADAL" clId="{B8002588-6AB0-48FC-B07F-E4ECB3392AA5}" dt="2024-05-14T12:59:18.280" v="2" actId="20577"/>
        <pc:sldMkLst>
          <pc:docMk/>
          <pc:sldMk cId="3153409525" sldId="258"/>
        </pc:sldMkLst>
        <pc:spChg chg="mod">
          <ac:chgData name="GALLEGO GALAN Sandra (REFORM)" userId="9841a2bd-6450-43e5-b107-1f7e6fa41194" providerId="ADAL" clId="{B8002588-6AB0-48FC-B07F-E4ECB3392AA5}" dt="2024-05-14T12:59:18.280" v="2" actId="20577"/>
          <ac:spMkLst>
            <pc:docMk/>
            <pc:sldMk cId="3153409525" sldId="258"/>
            <ac:spMk id="3" creationId="{4E857006-9B02-D884-4AD9-6DA8BDAB6205}"/>
          </ac:spMkLst>
        </pc:spChg>
      </pc:sldChg>
      <pc:sldChg chg="modSp mod">
        <pc:chgData name="GALLEGO GALAN Sandra (REFORM)" userId="9841a2bd-6450-43e5-b107-1f7e6fa41194" providerId="ADAL" clId="{B8002588-6AB0-48FC-B07F-E4ECB3392AA5}" dt="2024-05-14T12:59:28.481" v="5" actId="115"/>
        <pc:sldMkLst>
          <pc:docMk/>
          <pc:sldMk cId="1007923210" sldId="260"/>
        </pc:sldMkLst>
        <pc:spChg chg="mod">
          <ac:chgData name="GALLEGO GALAN Sandra (REFORM)" userId="9841a2bd-6450-43e5-b107-1f7e6fa41194" providerId="ADAL" clId="{B8002588-6AB0-48FC-B07F-E4ECB3392AA5}" dt="2024-05-14T12:59:28.481" v="5" actId="115"/>
          <ac:spMkLst>
            <pc:docMk/>
            <pc:sldMk cId="1007923210" sldId="260"/>
            <ac:spMk id="3" creationId="{9C45C2A0-3489-DEFC-3C2D-77D76C9DB55B}"/>
          </ac:spMkLst>
        </pc:spChg>
      </pc:sldChg>
      <pc:sldChg chg="modSp mod">
        <pc:chgData name="GALLEGO GALAN Sandra (REFORM)" userId="9841a2bd-6450-43e5-b107-1f7e6fa41194" providerId="ADAL" clId="{B8002588-6AB0-48FC-B07F-E4ECB3392AA5}" dt="2024-05-14T13:27:24.386" v="10" actId="14100"/>
        <pc:sldMkLst>
          <pc:docMk/>
          <pc:sldMk cId="335751633" sldId="261"/>
        </pc:sldMkLst>
        <pc:spChg chg="mod">
          <ac:chgData name="GALLEGO GALAN Sandra (REFORM)" userId="9841a2bd-6450-43e5-b107-1f7e6fa41194" providerId="ADAL" clId="{B8002588-6AB0-48FC-B07F-E4ECB3392AA5}" dt="2024-05-14T13:00:01.693" v="7" actId="1076"/>
          <ac:spMkLst>
            <pc:docMk/>
            <pc:sldMk cId="335751633" sldId="261"/>
            <ac:spMk id="36" creationId="{6D9A4CA0-DEEA-52DE-88F4-B4E3E472A904}"/>
          </ac:spMkLst>
        </pc:spChg>
        <pc:spChg chg="mod">
          <ac:chgData name="GALLEGO GALAN Sandra (REFORM)" userId="9841a2bd-6450-43e5-b107-1f7e6fa41194" providerId="ADAL" clId="{B8002588-6AB0-48FC-B07F-E4ECB3392AA5}" dt="2024-05-14T12:59:55.891" v="6" actId="1076"/>
          <ac:spMkLst>
            <pc:docMk/>
            <pc:sldMk cId="335751633" sldId="261"/>
            <ac:spMk id="38" creationId="{C00F848E-EB86-E2A2-8687-78C2AEEC425D}"/>
          </ac:spMkLst>
        </pc:spChg>
        <pc:cxnChg chg="mod">
          <ac:chgData name="GALLEGO GALAN Sandra (REFORM)" userId="9841a2bd-6450-43e5-b107-1f7e6fa41194" providerId="ADAL" clId="{B8002588-6AB0-48FC-B07F-E4ECB3392AA5}" dt="2024-05-14T13:27:24.386" v="10" actId="14100"/>
          <ac:cxnSpMkLst>
            <pc:docMk/>
            <pc:sldMk cId="335751633" sldId="261"/>
            <ac:cxnSpMk id="44" creationId="{5EB9F10A-2E96-705E-EAF4-6F794CA160CE}"/>
          </ac:cxnSpMkLst>
        </pc:cxnChg>
      </pc:sldChg>
    </pc:docChg>
  </pc:docChgLst>
  <pc:docChgLst>
    <pc:chgData name="SHOYLEKOVA Mina (REFORM)" userId="b4168284-0ace-41d0-8049-10592f1d2cfc" providerId="ADAL" clId="{FD475FE5-C1ED-4A60-B12C-363C22F16451}"/>
    <pc:docChg chg="undo custSel addSld modSld">
      <pc:chgData name="SHOYLEKOVA Mina (REFORM)" userId="b4168284-0ace-41d0-8049-10592f1d2cfc" providerId="ADAL" clId="{FD475FE5-C1ED-4A60-B12C-363C22F16451}" dt="2024-05-09T09:26:37.387" v="2341" actId="20577"/>
      <pc:docMkLst>
        <pc:docMk/>
      </pc:docMkLst>
      <pc:sldChg chg="modSp mod modNotesTx">
        <pc:chgData name="SHOYLEKOVA Mina (REFORM)" userId="b4168284-0ace-41d0-8049-10592f1d2cfc" providerId="ADAL" clId="{FD475FE5-C1ED-4A60-B12C-363C22F16451}" dt="2024-05-09T09:25:00.670" v="2237" actId="1076"/>
        <pc:sldMkLst>
          <pc:docMk/>
          <pc:sldMk cId="3153409525" sldId="258"/>
        </pc:sldMkLst>
        <pc:spChg chg="mod">
          <ac:chgData name="SHOYLEKOVA Mina (REFORM)" userId="b4168284-0ace-41d0-8049-10592f1d2cfc" providerId="ADAL" clId="{FD475FE5-C1ED-4A60-B12C-363C22F16451}" dt="2024-05-09T09:25:00.670" v="2237" actId="1076"/>
          <ac:spMkLst>
            <pc:docMk/>
            <pc:sldMk cId="3153409525" sldId="258"/>
            <ac:spMk id="3" creationId="{4E857006-9B02-D884-4AD9-6DA8BDAB6205}"/>
          </ac:spMkLst>
        </pc:spChg>
      </pc:sldChg>
      <pc:sldChg chg="addSp delSp modSp new mod">
        <pc:chgData name="SHOYLEKOVA Mina (REFORM)" userId="b4168284-0ace-41d0-8049-10592f1d2cfc" providerId="ADAL" clId="{FD475FE5-C1ED-4A60-B12C-363C22F16451}" dt="2024-05-09T09:17:17.489" v="1653" actId="1076"/>
        <pc:sldMkLst>
          <pc:docMk/>
          <pc:sldMk cId="1007923210" sldId="260"/>
        </pc:sldMkLst>
        <pc:spChg chg="add del mod">
          <ac:chgData name="SHOYLEKOVA Mina (REFORM)" userId="b4168284-0ace-41d0-8049-10592f1d2cfc" providerId="ADAL" clId="{FD475FE5-C1ED-4A60-B12C-363C22F16451}" dt="2024-05-09T09:17:07.820" v="1651" actId="1076"/>
          <ac:spMkLst>
            <pc:docMk/>
            <pc:sldMk cId="1007923210" sldId="260"/>
            <ac:spMk id="3" creationId="{9C45C2A0-3489-DEFC-3C2D-77D76C9DB55B}"/>
          </ac:spMkLst>
        </pc:spChg>
        <pc:spChg chg="add del mod">
          <ac:chgData name="SHOYLEKOVA Mina (REFORM)" userId="b4168284-0ace-41d0-8049-10592f1d2cfc" providerId="ADAL" clId="{FD475FE5-C1ED-4A60-B12C-363C22F16451}" dt="2024-05-09T08:06:18.520" v="15"/>
          <ac:spMkLst>
            <pc:docMk/>
            <pc:sldMk cId="1007923210" sldId="260"/>
            <ac:spMk id="4" creationId="{124B373F-EE77-C33A-A7B2-7082508C36B1}"/>
          </ac:spMkLst>
        </pc:spChg>
        <pc:spChg chg="add mod">
          <ac:chgData name="SHOYLEKOVA Mina (REFORM)" userId="b4168284-0ace-41d0-8049-10592f1d2cfc" providerId="ADAL" clId="{FD475FE5-C1ED-4A60-B12C-363C22F16451}" dt="2024-05-09T08:32:53.172" v="728" actId="6549"/>
          <ac:spMkLst>
            <pc:docMk/>
            <pc:sldMk cId="1007923210" sldId="260"/>
            <ac:spMk id="5" creationId="{FD7C05E1-92AA-C057-DD01-506F1E4B40FD}"/>
          </ac:spMkLst>
        </pc:spChg>
        <pc:cxnChg chg="add mod">
          <ac:chgData name="SHOYLEKOVA Mina (REFORM)" userId="b4168284-0ace-41d0-8049-10592f1d2cfc" providerId="ADAL" clId="{FD475FE5-C1ED-4A60-B12C-363C22F16451}" dt="2024-05-09T09:17:17.489" v="1653" actId="1076"/>
          <ac:cxnSpMkLst>
            <pc:docMk/>
            <pc:sldMk cId="1007923210" sldId="260"/>
            <ac:cxnSpMk id="7" creationId="{A697D6CF-893A-787E-904D-7BCD843120AA}"/>
          </ac:cxnSpMkLst>
        </pc:cxnChg>
        <pc:cxnChg chg="add mod">
          <ac:chgData name="SHOYLEKOVA Mina (REFORM)" userId="b4168284-0ace-41d0-8049-10592f1d2cfc" providerId="ADAL" clId="{FD475FE5-C1ED-4A60-B12C-363C22F16451}" dt="2024-05-09T09:17:13.354" v="1652" actId="1076"/>
          <ac:cxnSpMkLst>
            <pc:docMk/>
            <pc:sldMk cId="1007923210" sldId="260"/>
            <ac:cxnSpMk id="8" creationId="{DB71D2D7-964E-A804-859E-0BECBFF9A787}"/>
          </ac:cxnSpMkLst>
        </pc:cxnChg>
      </pc:sldChg>
      <pc:sldChg chg="addSp delSp modSp new mod">
        <pc:chgData name="SHOYLEKOVA Mina (REFORM)" userId="b4168284-0ace-41d0-8049-10592f1d2cfc" providerId="ADAL" clId="{FD475FE5-C1ED-4A60-B12C-363C22F16451}" dt="2024-05-09T09:26:37.387" v="2341" actId="20577"/>
        <pc:sldMkLst>
          <pc:docMk/>
          <pc:sldMk cId="335751633" sldId="261"/>
        </pc:sldMkLst>
        <pc:spChg chg="del">
          <ac:chgData name="SHOYLEKOVA Mina (REFORM)" userId="b4168284-0ace-41d0-8049-10592f1d2cfc" providerId="ADAL" clId="{FD475FE5-C1ED-4A60-B12C-363C22F16451}" dt="2024-05-09T08:55:07.624" v="1133" actId="478"/>
          <ac:spMkLst>
            <pc:docMk/>
            <pc:sldMk cId="335751633" sldId="261"/>
            <ac:spMk id="3" creationId="{11DD0036-FF76-B1F0-DC6E-5C3F8C8A9391}"/>
          </ac:spMkLst>
        </pc:spChg>
        <pc:spChg chg="add mod">
          <ac:chgData name="SHOYLEKOVA Mina (REFORM)" userId="b4168284-0ace-41d0-8049-10592f1d2cfc" providerId="ADAL" clId="{FD475FE5-C1ED-4A60-B12C-363C22F16451}" dt="2024-05-09T08:55:18.788" v="1134" actId="164"/>
          <ac:spMkLst>
            <pc:docMk/>
            <pc:sldMk cId="335751633" sldId="261"/>
            <ac:spMk id="4" creationId="{04371565-6468-3314-583C-7392C2FE4576}"/>
          </ac:spMkLst>
        </pc:spChg>
        <pc:spChg chg="add mod">
          <ac:chgData name="SHOYLEKOVA Mina (REFORM)" userId="b4168284-0ace-41d0-8049-10592f1d2cfc" providerId="ADAL" clId="{FD475FE5-C1ED-4A60-B12C-363C22F16451}" dt="2024-05-09T08:55:18.788" v="1134" actId="164"/>
          <ac:spMkLst>
            <pc:docMk/>
            <pc:sldMk cId="335751633" sldId="261"/>
            <ac:spMk id="5" creationId="{78A679BD-319E-A0F3-81AC-804A9CD3EF4F}"/>
          </ac:spMkLst>
        </pc:spChg>
        <pc:spChg chg="add mod">
          <ac:chgData name="SHOYLEKOVA Mina (REFORM)" userId="b4168284-0ace-41d0-8049-10592f1d2cfc" providerId="ADAL" clId="{FD475FE5-C1ED-4A60-B12C-363C22F16451}" dt="2024-05-09T08:55:18.788" v="1134" actId="164"/>
          <ac:spMkLst>
            <pc:docMk/>
            <pc:sldMk cId="335751633" sldId="261"/>
            <ac:spMk id="6" creationId="{FF6FDB93-C942-DBEA-3A05-648DBA3CF556}"/>
          </ac:spMkLst>
        </pc:spChg>
        <pc:spChg chg="add mod">
          <ac:chgData name="SHOYLEKOVA Mina (REFORM)" userId="b4168284-0ace-41d0-8049-10592f1d2cfc" providerId="ADAL" clId="{FD475FE5-C1ED-4A60-B12C-363C22F16451}" dt="2024-05-09T08:55:18.788" v="1134" actId="164"/>
          <ac:spMkLst>
            <pc:docMk/>
            <pc:sldMk cId="335751633" sldId="261"/>
            <ac:spMk id="7" creationId="{7DF60576-266B-A4D6-F0EC-58AE32803DBA}"/>
          </ac:spMkLst>
        </pc:spChg>
        <pc:spChg chg="add mod">
          <ac:chgData name="SHOYLEKOVA Mina (REFORM)" userId="b4168284-0ace-41d0-8049-10592f1d2cfc" providerId="ADAL" clId="{FD475FE5-C1ED-4A60-B12C-363C22F16451}" dt="2024-05-09T08:55:18.788" v="1134" actId="164"/>
          <ac:spMkLst>
            <pc:docMk/>
            <pc:sldMk cId="335751633" sldId="261"/>
            <ac:spMk id="8" creationId="{FA865656-AE77-07DD-7AFD-1B802A6F89D1}"/>
          </ac:spMkLst>
        </pc:spChg>
        <pc:spChg chg="add mod">
          <ac:chgData name="SHOYLEKOVA Mina (REFORM)" userId="b4168284-0ace-41d0-8049-10592f1d2cfc" providerId="ADAL" clId="{FD475FE5-C1ED-4A60-B12C-363C22F16451}" dt="2024-05-09T08:55:18.788" v="1134" actId="164"/>
          <ac:spMkLst>
            <pc:docMk/>
            <pc:sldMk cId="335751633" sldId="261"/>
            <ac:spMk id="9" creationId="{A9904B62-4A03-7542-102F-872981FF33ED}"/>
          </ac:spMkLst>
        </pc:spChg>
        <pc:spChg chg="add mod">
          <ac:chgData name="SHOYLEKOVA Mina (REFORM)" userId="b4168284-0ace-41d0-8049-10592f1d2cfc" providerId="ADAL" clId="{FD475FE5-C1ED-4A60-B12C-363C22F16451}" dt="2024-05-09T09:02:39.478" v="1309" actId="108"/>
          <ac:spMkLst>
            <pc:docMk/>
            <pc:sldMk cId="335751633" sldId="261"/>
            <ac:spMk id="16" creationId="{E110BD42-F66C-746D-B8FF-82623939DBEE}"/>
          </ac:spMkLst>
        </pc:spChg>
        <pc:spChg chg="add mod">
          <ac:chgData name="SHOYLEKOVA Mina (REFORM)" userId="b4168284-0ace-41d0-8049-10592f1d2cfc" providerId="ADAL" clId="{FD475FE5-C1ED-4A60-B12C-363C22F16451}" dt="2024-05-09T09:02:44.357" v="1310" actId="108"/>
          <ac:spMkLst>
            <pc:docMk/>
            <pc:sldMk cId="335751633" sldId="261"/>
            <ac:spMk id="17" creationId="{47BD6437-989E-19A4-181F-69E9E758453B}"/>
          </ac:spMkLst>
        </pc:spChg>
        <pc:spChg chg="add mod">
          <ac:chgData name="SHOYLEKOVA Mina (REFORM)" userId="b4168284-0ace-41d0-8049-10592f1d2cfc" providerId="ADAL" clId="{FD475FE5-C1ED-4A60-B12C-363C22F16451}" dt="2024-05-09T09:02:57.996" v="1311" actId="108"/>
          <ac:spMkLst>
            <pc:docMk/>
            <pc:sldMk cId="335751633" sldId="261"/>
            <ac:spMk id="18" creationId="{B7559DA0-437E-28C0-857F-99445AB87A54}"/>
          </ac:spMkLst>
        </pc:spChg>
        <pc:spChg chg="add mod">
          <ac:chgData name="SHOYLEKOVA Mina (REFORM)" userId="b4168284-0ace-41d0-8049-10592f1d2cfc" providerId="ADAL" clId="{FD475FE5-C1ED-4A60-B12C-363C22F16451}" dt="2024-05-09T09:02:34.541" v="1308" actId="108"/>
          <ac:spMkLst>
            <pc:docMk/>
            <pc:sldMk cId="335751633" sldId="261"/>
            <ac:spMk id="19" creationId="{6617D43F-E01F-3243-C4CC-2406304E285E}"/>
          </ac:spMkLst>
        </pc:spChg>
        <pc:spChg chg="add mod">
          <ac:chgData name="SHOYLEKOVA Mina (REFORM)" userId="b4168284-0ace-41d0-8049-10592f1d2cfc" providerId="ADAL" clId="{FD475FE5-C1ED-4A60-B12C-363C22F16451}" dt="2024-05-09T09:02:16.354" v="1307" actId="108"/>
          <ac:spMkLst>
            <pc:docMk/>
            <pc:sldMk cId="335751633" sldId="261"/>
            <ac:spMk id="20" creationId="{3CED6E91-FFDC-243A-6FAE-0AA73CABDD22}"/>
          </ac:spMkLst>
        </pc:spChg>
        <pc:spChg chg="add mod">
          <ac:chgData name="SHOYLEKOVA Mina (REFORM)" userId="b4168284-0ace-41d0-8049-10592f1d2cfc" providerId="ADAL" clId="{FD475FE5-C1ED-4A60-B12C-363C22F16451}" dt="2024-05-09T09:02:10.817" v="1306" actId="207"/>
          <ac:spMkLst>
            <pc:docMk/>
            <pc:sldMk cId="335751633" sldId="261"/>
            <ac:spMk id="21" creationId="{7AEC104B-F26F-B752-BB9F-8D63370FBA99}"/>
          </ac:spMkLst>
        </pc:spChg>
        <pc:spChg chg="add mod topLvl">
          <ac:chgData name="SHOYLEKOVA Mina (REFORM)" userId="b4168284-0ace-41d0-8049-10592f1d2cfc" providerId="ADAL" clId="{FD475FE5-C1ED-4A60-B12C-363C22F16451}" dt="2024-05-09T09:24:28.528" v="2235" actId="1076"/>
          <ac:spMkLst>
            <pc:docMk/>
            <pc:sldMk cId="335751633" sldId="261"/>
            <ac:spMk id="28" creationId="{69E3374E-92BF-F1E0-6C76-49CE409C9714}"/>
          </ac:spMkLst>
        </pc:spChg>
        <pc:spChg chg="add del mod topLvl">
          <ac:chgData name="SHOYLEKOVA Mina (REFORM)" userId="b4168284-0ace-41d0-8049-10592f1d2cfc" providerId="ADAL" clId="{FD475FE5-C1ED-4A60-B12C-363C22F16451}" dt="2024-05-09T09:06:01.717" v="1334" actId="478"/>
          <ac:spMkLst>
            <pc:docMk/>
            <pc:sldMk cId="335751633" sldId="261"/>
            <ac:spMk id="29" creationId="{BD49D60C-DDF5-205A-C14B-C8747AAE3402}"/>
          </ac:spMkLst>
        </pc:spChg>
        <pc:spChg chg="add mod topLvl">
          <ac:chgData name="SHOYLEKOVA Mina (REFORM)" userId="b4168284-0ace-41d0-8049-10592f1d2cfc" providerId="ADAL" clId="{FD475FE5-C1ED-4A60-B12C-363C22F16451}" dt="2024-05-09T09:20:01.251" v="1832" actId="1076"/>
          <ac:spMkLst>
            <pc:docMk/>
            <pc:sldMk cId="335751633" sldId="261"/>
            <ac:spMk id="30" creationId="{88203E15-3FEB-90D1-79E5-897462449D33}"/>
          </ac:spMkLst>
        </pc:spChg>
        <pc:spChg chg="add del mod topLvl">
          <ac:chgData name="SHOYLEKOVA Mina (REFORM)" userId="b4168284-0ace-41d0-8049-10592f1d2cfc" providerId="ADAL" clId="{FD475FE5-C1ED-4A60-B12C-363C22F16451}" dt="2024-05-09T09:06:40.600" v="1341" actId="478"/>
          <ac:spMkLst>
            <pc:docMk/>
            <pc:sldMk cId="335751633" sldId="261"/>
            <ac:spMk id="31" creationId="{AC7F9A3A-92B5-46C8-5E0C-2F12EFAC75BE}"/>
          </ac:spMkLst>
        </pc:spChg>
        <pc:spChg chg="add mod topLvl">
          <ac:chgData name="SHOYLEKOVA Mina (REFORM)" userId="b4168284-0ace-41d0-8049-10592f1d2cfc" providerId="ADAL" clId="{FD475FE5-C1ED-4A60-B12C-363C22F16451}" dt="2024-05-09T09:24:01.543" v="2197" actId="1076"/>
          <ac:spMkLst>
            <pc:docMk/>
            <pc:sldMk cId="335751633" sldId="261"/>
            <ac:spMk id="32" creationId="{ACCF1DE6-8B2C-8BE3-14B8-B945D6E5179D}"/>
          </ac:spMkLst>
        </pc:spChg>
        <pc:spChg chg="add del mod topLvl">
          <ac:chgData name="SHOYLEKOVA Mina (REFORM)" userId="b4168284-0ace-41d0-8049-10592f1d2cfc" providerId="ADAL" clId="{FD475FE5-C1ED-4A60-B12C-363C22F16451}" dt="2024-05-09T09:06:08.149" v="1336" actId="478"/>
          <ac:spMkLst>
            <pc:docMk/>
            <pc:sldMk cId="335751633" sldId="261"/>
            <ac:spMk id="33" creationId="{95D0F8B1-162C-B5CE-B0EA-802CCCE4984C}"/>
          </ac:spMkLst>
        </pc:spChg>
        <pc:spChg chg="add mod topLvl">
          <ac:chgData name="SHOYLEKOVA Mina (REFORM)" userId="b4168284-0ace-41d0-8049-10592f1d2cfc" providerId="ADAL" clId="{FD475FE5-C1ED-4A60-B12C-363C22F16451}" dt="2024-05-09T09:24:24.823" v="2234" actId="1076"/>
          <ac:spMkLst>
            <pc:docMk/>
            <pc:sldMk cId="335751633" sldId="261"/>
            <ac:spMk id="34" creationId="{1E9B361D-2547-90F4-9743-F27A4D8100BC}"/>
          </ac:spMkLst>
        </pc:spChg>
        <pc:spChg chg="add del mod topLvl">
          <ac:chgData name="SHOYLEKOVA Mina (REFORM)" userId="b4168284-0ace-41d0-8049-10592f1d2cfc" providerId="ADAL" clId="{FD475FE5-C1ED-4A60-B12C-363C22F16451}" dt="2024-05-09T09:06:05.343" v="1335" actId="478"/>
          <ac:spMkLst>
            <pc:docMk/>
            <pc:sldMk cId="335751633" sldId="261"/>
            <ac:spMk id="35" creationId="{0C6B28DD-CE06-89F5-D397-E8600B5307BD}"/>
          </ac:spMkLst>
        </pc:spChg>
        <pc:spChg chg="add mod topLvl">
          <ac:chgData name="SHOYLEKOVA Mina (REFORM)" userId="b4168284-0ace-41d0-8049-10592f1d2cfc" providerId="ADAL" clId="{FD475FE5-C1ED-4A60-B12C-363C22F16451}" dt="2024-05-09T09:21:35.779" v="1970" actId="1076"/>
          <ac:spMkLst>
            <pc:docMk/>
            <pc:sldMk cId="335751633" sldId="261"/>
            <ac:spMk id="36" creationId="{6D9A4CA0-DEEA-52DE-88F4-B4E3E472A904}"/>
          </ac:spMkLst>
        </pc:spChg>
        <pc:spChg chg="add del mod topLvl">
          <ac:chgData name="SHOYLEKOVA Mina (REFORM)" userId="b4168284-0ace-41d0-8049-10592f1d2cfc" providerId="ADAL" clId="{FD475FE5-C1ED-4A60-B12C-363C22F16451}" dt="2024-05-09T09:06:59.837" v="1347" actId="478"/>
          <ac:spMkLst>
            <pc:docMk/>
            <pc:sldMk cId="335751633" sldId="261"/>
            <ac:spMk id="37" creationId="{B035DE32-1B24-FF00-17F8-47654608E6CE}"/>
          </ac:spMkLst>
        </pc:spChg>
        <pc:spChg chg="add mod topLvl">
          <ac:chgData name="SHOYLEKOVA Mina (REFORM)" userId="b4168284-0ace-41d0-8049-10592f1d2cfc" providerId="ADAL" clId="{FD475FE5-C1ED-4A60-B12C-363C22F16451}" dt="2024-05-09T09:21:44.310" v="1971" actId="1076"/>
          <ac:spMkLst>
            <pc:docMk/>
            <pc:sldMk cId="335751633" sldId="261"/>
            <ac:spMk id="38" creationId="{C00F848E-EB86-E2A2-8687-78C2AEEC425D}"/>
          </ac:spMkLst>
        </pc:spChg>
        <pc:spChg chg="add del mod topLvl">
          <ac:chgData name="SHOYLEKOVA Mina (REFORM)" userId="b4168284-0ace-41d0-8049-10592f1d2cfc" providerId="ADAL" clId="{FD475FE5-C1ED-4A60-B12C-363C22F16451}" dt="2024-05-09T09:06:51.825" v="1344" actId="478"/>
          <ac:spMkLst>
            <pc:docMk/>
            <pc:sldMk cId="335751633" sldId="261"/>
            <ac:spMk id="39" creationId="{6B9FC9E8-FC85-F443-639B-CF51CC7133E3}"/>
          </ac:spMkLst>
        </pc:spChg>
        <pc:spChg chg="add mod">
          <ac:chgData name="SHOYLEKOVA Mina (REFORM)" userId="b4168284-0ace-41d0-8049-10592f1d2cfc" providerId="ADAL" clId="{FD475FE5-C1ED-4A60-B12C-363C22F16451}" dt="2024-05-09T09:24:39.572" v="2236" actId="1076"/>
          <ac:spMkLst>
            <pc:docMk/>
            <pc:sldMk cId="335751633" sldId="261"/>
            <ac:spMk id="42" creationId="{C290DA43-0564-98C8-51DC-AC186403DB39}"/>
          </ac:spMkLst>
        </pc:spChg>
        <pc:spChg chg="add mod">
          <ac:chgData name="SHOYLEKOVA Mina (REFORM)" userId="b4168284-0ace-41d0-8049-10592f1d2cfc" providerId="ADAL" clId="{FD475FE5-C1ED-4A60-B12C-363C22F16451}" dt="2024-05-09T09:26:37.387" v="2341" actId="20577"/>
          <ac:spMkLst>
            <pc:docMk/>
            <pc:sldMk cId="335751633" sldId="261"/>
            <ac:spMk id="43" creationId="{EEDB4C5F-071C-CABC-8995-2F40612AB198}"/>
          </ac:spMkLst>
        </pc:spChg>
        <pc:grpChg chg="add del mod">
          <ac:chgData name="SHOYLEKOVA Mina (REFORM)" userId="b4168284-0ace-41d0-8049-10592f1d2cfc" providerId="ADAL" clId="{FD475FE5-C1ED-4A60-B12C-363C22F16451}" dt="2024-05-09T09:06:51.825" v="1344" actId="478"/>
          <ac:grpSpMkLst>
            <pc:docMk/>
            <pc:sldMk cId="335751633" sldId="261"/>
            <ac:grpSpMk id="22" creationId="{84783D01-FDB9-9173-D240-113F1781EFE9}"/>
          </ac:grpSpMkLst>
        </pc:grpChg>
        <pc:grpChg chg="add del mod">
          <ac:chgData name="SHOYLEKOVA Mina (REFORM)" userId="b4168284-0ace-41d0-8049-10592f1d2cfc" providerId="ADAL" clId="{FD475FE5-C1ED-4A60-B12C-363C22F16451}" dt="2024-05-09T09:06:59.837" v="1347" actId="478"/>
          <ac:grpSpMkLst>
            <pc:docMk/>
            <pc:sldMk cId="335751633" sldId="261"/>
            <ac:grpSpMk id="23" creationId="{179B4204-B89A-941A-45F1-0511EABA7267}"/>
          </ac:grpSpMkLst>
        </pc:grpChg>
        <pc:grpChg chg="add del mod">
          <ac:chgData name="SHOYLEKOVA Mina (REFORM)" userId="b4168284-0ace-41d0-8049-10592f1d2cfc" providerId="ADAL" clId="{FD475FE5-C1ED-4A60-B12C-363C22F16451}" dt="2024-05-09T09:06:05.343" v="1335" actId="478"/>
          <ac:grpSpMkLst>
            <pc:docMk/>
            <pc:sldMk cId="335751633" sldId="261"/>
            <ac:grpSpMk id="24" creationId="{451910C2-CB27-C2B9-3082-AAD76BC378EE}"/>
          </ac:grpSpMkLst>
        </pc:grpChg>
        <pc:grpChg chg="add del mod">
          <ac:chgData name="SHOYLEKOVA Mina (REFORM)" userId="b4168284-0ace-41d0-8049-10592f1d2cfc" providerId="ADAL" clId="{FD475FE5-C1ED-4A60-B12C-363C22F16451}" dt="2024-05-09T09:06:08.149" v="1336" actId="478"/>
          <ac:grpSpMkLst>
            <pc:docMk/>
            <pc:sldMk cId="335751633" sldId="261"/>
            <ac:grpSpMk id="25" creationId="{B1563446-2BB0-1A5C-8E8A-EE21CF0A59C6}"/>
          </ac:grpSpMkLst>
        </pc:grpChg>
        <pc:grpChg chg="add del mod">
          <ac:chgData name="SHOYLEKOVA Mina (REFORM)" userId="b4168284-0ace-41d0-8049-10592f1d2cfc" providerId="ADAL" clId="{FD475FE5-C1ED-4A60-B12C-363C22F16451}" dt="2024-05-09T09:06:40.600" v="1341" actId="478"/>
          <ac:grpSpMkLst>
            <pc:docMk/>
            <pc:sldMk cId="335751633" sldId="261"/>
            <ac:grpSpMk id="26" creationId="{2D8146B6-166B-30C3-31D3-ED3DEB498598}"/>
          </ac:grpSpMkLst>
        </pc:grpChg>
        <pc:grpChg chg="add del mod">
          <ac:chgData name="SHOYLEKOVA Mina (REFORM)" userId="b4168284-0ace-41d0-8049-10592f1d2cfc" providerId="ADAL" clId="{FD475FE5-C1ED-4A60-B12C-363C22F16451}" dt="2024-05-09T09:06:01.717" v="1334" actId="478"/>
          <ac:grpSpMkLst>
            <pc:docMk/>
            <pc:sldMk cId="335751633" sldId="261"/>
            <ac:grpSpMk id="27" creationId="{DC993AE9-A452-2F4F-A7C2-5C7CD06BCC23}"/>
          </ac:grpSpMkLst>
        </pc:grpChg>
        <pc:grpChg chg="add mod">
          <ac:chgData name="SHOYLEKOVA Mina (REFORM)" userId="b4168284-0ace-41d0-8049-10592f1d2cfc" providerId="ADAL" clId="{FD475FE5-C1ED-4A60-B12C-363C22F16451}" dt="2024-05-09T09:14:33.396" v="1601" actId="1076"/>
          <ac:grpSpMkLst>
            <pc:docMk/>
            <pc:sldMk cId="335751633" sldId="261"/>
            <ac:grpSpMk id="40" creationId="{2B8B5092-9C95-095C-DA1B-596950122C95}"/>
          </ac:grpSpMkLst>
        </pc:grpChg>
        <pc:picChg chg="add mod">
          <ac:chgData name="SHOYLEKOVA Mina (REFORM)" userId="b4168284-0ace-41d0-8049-10592f1d2cfc" providerId="ADAL" clId="{FD475FE5-C1ED-4A60-B12C-363C22F16451}" dt="2024-05-09T09:04:36.548" v="1328" actId="1076"/>
          <ac:picMkLst>
            <pc:docMk/>
            <pc:sldMk cId="335751633" sldId="261"/>
            <ac:picMk id="10" creationId="{597CFF61-0ABA-1E08-15ED-BEFF5E17CECE}"/>
          </ac:picMkLst>
        </pc:picChg>
        <pc:picChg chg="add mod">
          <ac:chgData name="SHOYLEKOVA Mina (REFORM)" userId="b4168284-0ace-41d0-8049-10592f1d2cfc" providerId="ADAL" clId="{FD475FE5-C1ED-4A60-B12C-363C22F16451}" dt="2024-05-09T09:05:03.054" v="1330" actId="207"/>
          <ac:picMkLst>
            <pc:docMk/>
            <pc:sldMk cId="335751633" sldId="261"/>
            <ac:picMk id="11" creationId="{649C89F6-1C5E-AA6B-AD35-636AF770DBD1}"/>
          </ac:picMkLst>
        </pc:picChg>
        <pc:picChg chg="add mod">
          <ac:chgData name="SHOYLEKOVA Mina (REFORM)" userId="b4168284-0ace-41d0-8049-10592f1d2cfc" providerId="ADAL" clId="{FD475FE5-C1ED-4A60-B12C-363C22F16451}" dt="2024-05-09T09:05:44.820" v="1332" actId="207"/>
          <ac:picMkLst>
            <pc:docMk/>
            <pc:sldMk cId="335751633" sldId="261"/>
            <ac:picMk id="12" creationId="{DE3B4F0D-9959-0B9F-D9D1-B50649EC5E93}"/>
          </ac:picMkLst>
        </pc:picChg>
        <pc:picChg chg="add mod">
          <ac:chgData name="SHOYLEKOVA Mina (REFORM)" userId="b4168284-0ace-41d0-8049-10592f1d2cfc" providerId="ADAL" clId="{FD475FE5-C1ED-4A60-B12C-363C22F16451}" dt="2024-05-09T09:03:24.463" v="1313" actId="1076"/>
          <ac:picMkLst>
            <pc:docMk/>
            <pc:sldMk cId="335751633" sldId="261"/>
            <ac:picMk id="13" creationId="{C5376D98-4D79-3AE6-0A94-C3D7BB002926}"/>
          </ac:picMkLst>
        </pc:picChg>
        <pc:picChg chg="add del mod">
          <ac:chgData name="SHOYLEKOVA Mina (REFORM)" userId="b4168284-0ace-41d0-8049-10592f1d2cfc" providerId="ADAL" clId="{FD475FE5-C1ED-4A60-B12C-363C22F16451}" dt="2024-05-09T09:00:00.598" v="1291" actId="21"/>
          <ac:picMkLst>
            <pc:docMk/>
            <pc:sldMk cId="335751633" sldId="261"/>
            <ac:picMk id="14" creationId="{54F248C4-83C4-E45D-E615-00CC653A0DBE}"/>
          </ac:picMkLst>
        </pc:picChg>
        <pc:picChg chg="add mod">
          <ac:chgData name="SHOYLEKOVA Mina (REFORM)" userId="b4168284-0ace-41d0-8049-10592f1d2cfc" providerId="ADAL" clId="{FD475FE5-C1ED-4A60-B12C-363C22F16451}" dt="2024-05-09T09:04:33.986" v="1327" actId="1076"/>
          <ac:picMkLst>
            <pc:docMk/>
            <pc:sldMk cId="335751633" sldId="261"/>
            <ac:picMk id="15" creationId="{EFAA0E0D-B295-A3D0-7E00-833F08FC0779}"/>
          </ac:picMkLst>
        </pc:picChg>
        <pc:picChg chg="add mod">
          <ac:chgData name="SHOYLEKOVA Mina (REFORM)" userId="b4168284-0ace-41d0-8049-10592f1d2cfc" providerId="ADAL" clId="{FD475FE5-C1ED-4A60-B12C-363C22F16451}" dt="2024-05-09T09:14:33.396" v="1601" actId="1076"/>
          <ac:picMkLst>
            <pc:docMk/>
            <pc:sldMk cId="335751633" sldId="261"/>
            <ac:picMk id="41" creationId="{266ACC5D-AF2E-D7DC-AF94-9981B3C716B3}"/>
          </ac:picMkLst>
        </pc:picChg>
        <pc:cxnChg chg="add mod">
          <ac:chgData name="SHOYLEKOVA Mina (REFORM)" userId="b4168284-0ace-41d0-8049-10592f1d2cfc" providerId="ADAL" clId="{FD475FE5-C1ED-4A60-B12C-363C22F16451}" dt="2024-05-09T09:26:02.028" v="2251" actId="14100"/>
          <ac:cxnSpMkLst>
            <pc:docMk/>
            <pc:sldMk cId="335751633" sldId="261"/>
            <ac:cxnSpMk id="44" creationId="{5EB9F10A-2E96-705E-EAF4-6F794CA160CE}"/>
          </ac:cxnSpMkLst>
        </pc:cxnChg>
      </pc:sldChg>
    </pc:docChg>
  </pc:docChgLst>
  <pc:docChgLst>
    <pc:chgData name="SHOYLEKOVA Mina (REFORM)" userId="b4168284-0ace-41d0-8049-10592f1d2cfc" providerId="ADAL" clId="{210CC6DA-DA0C-4531-977B-472C07B33A89}"/>
    <pc:docChg chg="custSel modSld">
      <pc:chgData name="SHOYLEKOVA Mina (REFORM)" userId="b4168284-0ace-41d0-8049-10592f1d2cfc" providerId="ADAL" clId="{210CC6DA-DA0C-4531-977B-472C07B33A89}" dt="2024-05-06T22:02:17.027" v="5" actId="1076"/>
      <pc:docMkLst>
        <pc:docMk/>
      </pc:docMkLst>
      <pc:sldChg chg="modSp mod">
        <pc:chgData name="SHOYLEKOVA Mina (REFORM)" userId="b4168284-0ace-41d0-8049-10592f1d2cfc" providerId="ADAL" clId="{210CC6DA-DA0C-4531-977B-472C07B33A89}" dt="2024-05-06T22:02:17.027" v="5" actId="1076"/>
        <pc:sldMkLst>
          <pc:docMk/>
          <pc:sldMk cId="2941798912" sldId="259"/>
        </pc:sldMkLst>
        <pc:spChg chg="mod">
          <ac:chgData name="SHOYLEKOVA Mina (REFORM)" userId="b4168284-0ace-41d0-8049-10592f1d2cfc" providerId="ADAL" clId="{210CC6DA-DA0C-4531-977B-472C07B33A89}" dt="2024-05-06T22:02:17.027" v="5" actId="1076"/>
          <ac:spMkLst>
            <pc:docMk/>
            <pc:sldMk cId="2941798912" sldId="259"/>
            <ac:spMk id="3" creationId="{BB52235B-C643-BEB3-5EA9-C0DD62650AB3}"/>
          </ac:spMkLst>
        </pc:spChg>
      </pc:sldChg>
    </pc:docChg>
  </pc:docChgLst>
  <pc:docChgLst>
    <pc:chgData name="SHOYLEKOVA Mina (REFORM)" userId="b4168284-0ace-41d0-8049-10592f1d2cfc" providerId="ADAL" clId="{A84D6863-A865-4925-AB2F-0C97BECD4B1C}"/>
    <pc:docChg chg="addSld">
      <pc:chgData name="SHOYLEKOVA Mina (REFORM)" userId="b4168284-0ace-41d0-8049-10592f1d2cfc" providerId="ADAL" clId="{A84D6863-A865-4925-AB2F-0C97BECD4B1C}" dt="2024-05-16T11:56:16.016" v="0" actId="680"/>
      <pc:docMkLst>
        <pc:docMk/>
      </pc:docMkLst>
      <pc:sldChg chg="new">
        <pc:chgData name="SHOYLEKOVA Mina (REFORM)" userId="b4168284-0ace-41d0-8049-10592f1d2cfc" providerId="ADAL" clId="{A84D6863-A865-4925-AB2F-0C97BECD4B1C}" dt="2024-05-16T11:56:16.016" v="0" actId="680"/>
        <pc:sldMkLst>
          <pc:docMk/>
          <pc:sldMk cId="3831196534" sldId="262"/>
        </pc:sldMkLst>
      </pc:sldChg>
    </pc:docChg>
  </pc:docChgLst>
  <pc:docChgLst>
    <pc:chgData name="SHOYLEKOVA Mina (REFORM)" userId="b4168284-0ace-41d0-8049-10592f1d2cfc" providerId="ADAL" clId="{1F420968-F56B-4006-8765-9F60884F02E0}"/>
    <pc:docChg chg="modSld">
      <pc:chgData name="SHOYLEKOVA Mina (REFORM)" userId="b4168284-0ace-41d0-8049-10592f1d2cfc" providerId="ADAL" clId="{1F420968-F56B-4006-8765-9F60884F02E0}" dt="2024-05-06T22:00:34.313" v="5" actId="14838"/>
      <pc:docMkLst>
        <pc:docMk/>
      </pc:docMkLst>
      <pc:sldChg chg="addSp delSp modSp mod">
        <pc:chgData name="SHOYLEKOVA Mina (REFORM)" userId="b4168284-0ace-41d0-8049-10592f1d2cfc" providerId="ADAL" clId="{1F420968-F56B-4006-8765-9F60884F02E0}" dt="2024-05-06T22:00:34.313" v="5" actId="14838"/>
        <pc:sldMkLst>
          <pc:docMk/>
          <pc:sldMk cId="2941798912" sldId="259"/>
        </pc:sldMkLst>
        <pc:spChg chg="mod">
          <ac:chgData name="SHOYLEKOVA Mina (REFORM)" userId="b4168284-0ace-41d0-8049-10592f1d2cfc" providerId="ADAL" clId="{1F420968-F56B-4006-8765-9F60884F02E0}" dt="2024-05-06T22:00:34.313" v="5" actId="14838"/>
          <ac:spMkLst>
            <pc:docMk/>
            <pc:sldMk cId="2941798912" sldId="259"/>
            <ac:spMk id="3" creationId="{BB52235B-C643-BEB3-5EA9-C0DD62650AB3}"/>
          </ac:spMkLst>
        </pc:spChg>
        <pc:spChg chg="add del mod">
          <ac:chgData name="SHOYLEKOVA Mina (REFORM)" userId="b4168284-0ace-41d0-8049-10592f1d2cfc" providerId="ADAL" clId="{1F420968-F56B-4006-8765-9F60884F02E0}" dt="2024-05-06T21:59:46.923" v="1"/>
          <ac:spMkLst>
            <pc:docMk/>
            <pc:sldMk cId="2941798912" sldId="259"/>
            <ac:spMk id="6" creationId="{9757AEC6-4DBE-D644-D4A6-CB1892589909}"/>
          </ac:spMkLst>
        </pc:spChg>
      </pc:sldChg>
    </pc:docChg>
  </pc:docChgLst>
  <pc:docChgLst>
    <pc:chgData name="HARATSI Phivi (REFORM-ATHENS)" userId="S::phivi.haratsi@ec.europa.eu::6fd333eb-ba8e-4f0a-b80d-e3c1068bcd57" providerId="AD" clId="Web-{03817477-9623-98E9-D26D-D6D496442FCF}"/>
    <pc:docChg chg="modSld">
      <pc:chgData name="HARATSI Phivi (REFORM-ATHENS)" userId="S::phivi.haratsi@ec.europa.eu::6fd333eb-ba8e-4f0a-b80d-e3c1068bcd57" providerId="AD" clId="Web-{03817477-9623-98E9-D26D-D6D496442FCF}" dt="2024-05-10T12:34:44.299" v="4" actId="20577"/>
      <pc:docMkLst>
        <pc:docMk/>
      </pc:docMkLst>
      <pc:sldChg chg="modSp">
        <pc:chgData name="HARATSI Phivi (REFORM-ATHENS)" userId="S::phivi.haratsi@ec.europa.eu::6fd333eb-ba8e-4f0a-b80d-e3c1068bcd57" providerId="AD" clId="Web-{03817477-9623-98E9-D26D-D6D496442FCF}" dt="2024-05-10T12:34:44.299" v="4" actId="20577"/>
        <pc:sldMkLst>
          <pc:docMk/>
          <pc:sldMk cId="1007923210" sldId="260"/>
        </pc:sldMkLst>
        <pc:spChg chg="mod">
          <ac:chgData name="HARATSI Phivi (REFORM-ATHENS)" userId="S::phivi.haratsi@ec.europa.eu::6fd333eb-ba8e-4f0a-b80d-e3c1068bcd57" providerId="AD" clId="Web-{03817477-9623-98E9-D26D-D6D496442FCF}" dt="2024-05-10T12:34:44.299" v="4" actId="20577"/>
          <ac:spMkLst>
            <pc:docMk/>
            <pc:sldMk cId="1007923210" sldId="260"/>
            <ac:spMk id="3" creationId="{9C45C2A0-3489-DEFC-3C2D-77D76C9DB55B}"/>
          </ac:spMkLst>
        </pc:spChg>
        <pc:spChg chg="mod">
          <ac:chgData name="HARATSI Phivi (REFORM-ATHENS)" userId="S::phivi.haratsi@ec.europa.eu::6fd333eb-ba8e-4f0a-b80d-e3c1068bcd57" providerId="AD" clId="Web-{03817477-9623-98E9-D26D-D6D496442FCF}" dt="2024-05-10T12:33:56.860" v="0" actId="20577"/>
          <ac:spMkLst>
            <pc:docMk/>
            <pc:sldMk cId="1007923210" sldId="260"/>
            <ac:spMk id="5" creationId="{FD7C05E1-92AA-C057-DD01-506F1E4B40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15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D2DED-6AD2-448A-A6E0-E7FAAA714169}" type="datetimeFigureOut">
              <a:rPr lang="en-150" smtClean="0"/>
              <a:t>05/16/2024</a:t>
            </a:fld>
            <a:endParaRPr lang="en-15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15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15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321E1-FA13-4D48-9770-CE30C8AA2913}" type="slidenum">
              <a:rPr lang="en-150" smtClean="0"/>
              <a:t>‹#›</a:t>
            </a:fld>
            <a:endParaRPr lang="en-150"/>
          </a:p>
        </p:txBody>
      </p:sp>
    </p:spTree>
    <p:extLst>
      <p:ext uri="{BB962C8B-B14F-4D97-AF65-F5344CB8AC3E}">
        <p14:creationId xmlns:p14="http://schemas.microsoft.com/office/powerpoint/2010/main" val="32018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administrations across the EU need to ensure the necessary skills, competences, and capabilities on the individual, </a:t>
            </a:r>
            <a:r>
              <a:rPr lang="en-US" dirty="0" err="1"/>
              <a:t>organisational</a:t>
            </a:r>
            <a:r>
              <a:rPr lang="en-US" dirty="0"/>
              <a:t> and system level to address complex challenges, and to deliver quality policies and services. Critical challenges include  implementing EU policies/legislation and reducing administrative burden. Public administrations often struggle to attract and retain qualified staff due to increasing competition for talent in an aging society, and the image of the civil service. Only 14% of EU citizens see their administration as an attractive employer, almost half see public administration as ‘complicated and burdensome’ and ‘slow in providing services’. Outdated selection approaches and lengthy recruitment processes discourage well-educated potential recruits. Mobility across the civil service and between tiers of government tends to be limited. While upskilling and re-skilling of existing staff could compensate for a lack of new recruits to some degree, many administrations fail to reach the EU 2030 headline target of having at least 60% of all adults in training every year. To ensure system capacity and professionalism, public administrations need to anticipate the long-term development of their workforce. Public administrations need to find the best way to ensure performance in such a context. </a:t>
            </a:r>
          </a:p>
          <a:p>
            <a:endParaRPr lang="en-IE" dirty="0"/>
          </a:p>
        </p:txBody>
      </p:sp>
      <p:sp>
        <p:nvSpPr>
          <p:cNvPr id="4" name="Slide Number Placeholder 3"/>
          <p:cNvSpPr>
            <a:spLocks noGrp="1"/>
          </p:cNvSpPr>
          <p:nvPr>
            <p:ph type="sldNum" sz="quarter" idx="5"/>
          </p:nvPr>
        </p:nvSpPr>
        <p:spPr/>
        <p:txBody>
          <a:bodyPr/>
          <a:lstStyle/>
          <a:p>
            <a:fld id="{012321E1-FA13-4D48-9770-CE30C8AA2913}" type="slidenum">
              <a:rPr lang="en-150" smtClean="0"/>
              <a:t>1</a:t>
            </a:fld>
            <a:endParaRPr lang="en-150"/>
          </a:p>
        </p:txBody>
      </p:sp>
    </p:spTree>
    <p:extLst>
      <p:ext uri="{BB962C8B-B14F-4D97-AF65-F5344CB8AC3E}">
        <p14:creationId xmlns:p14="http://schemas.microsoft.com/office/powerpoint/2010/main" val="3450571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8867" indent="-538867">
              <a:buFont typeface="Arial"/>
              <a:buChar char="•"/>
            </a:pPr>
            <a:r>
              <a:rPr lang="en-IE" b="1" dirty="0">
                <a:latin typeface="Arial"/>
                <a:cs typeface="Times New Roman"/>
              </a:rPr>
              <a:t>Developing tools, systems and capacity</a:t>
            </a:r>
            <a:r>
              <a:rPr lang="en-IE" dirty="0">
                <a:latin typeface="Arial"/>
                <a:cs typeface="Times New Roman"/>
              </a:rPr>
              <a:t> for organisational development, knowledge and change management, to help build a well-functioning and joined up government. </a:t>
            </a:r>
            <a:endParaRPr lang="en-IE" dirty="0">
              <a:latin typeface="Arial"/>
              <a:cs typeface="Arial" panose="020B0604020202020204"/>
            </a:endParaRPr>
          </a:p>
          <a:p>
            <a:pPr marL="538867" indent="-538867">
              <a:buFont typeface="Arial"/>
              <a:buChar char="•"/>
            </a:pPr>
            <a:r>
              <a:rPr lang="en-IE" b="1" dirty="0">
                <a:latin typeface="Arial"/>
                <a:cs typeface="Times New Roman"/>
              </a:rPr>
              <a:t>Competencies and skills audits</a:t>
            </a:r>
            <a:r>
              <a:rPr lang="en-IE" dirty="0">
                <a:latin typeface="Arial"/>
                <a:cs typeface="Times New Roman"/>
              </a:rPr>
              <a:t> across current job profiles; including for example leadership, analytical, problem solving, collaboration, digital, service, technical and personal skills. </a:t>
            </a:r>
            <a:endParaRPr lang="en-IE" dirty="0">
              <a:latin typeface="Arial"/>
              <a:cs typeface="Arial" panose="020B0604020202020204"/>
            </a:endParaRPr>
          </a:p>
          <a:p>
            <a:pPr marL="538867" indent="-538867">
              <a:buFont typeface="Arial"/>
              <a:buChar char="•"/>
            </a:pPr>
            <a:r>
              <a:rPr lang="en-IE" dirty="0">
                <a:latin typeface="Arial"/>
                <a:cs typeface="Times New Roman"/>
              </a:rPr>
              <a:t>Design and implement reforms to </a:t>
            </a:r>
            <a:r>
              <a:rPr lang="en-IE" b="1" dirty="0">
                <a:latin typeface="Arial"/>
                <a:cs typeface="Times New Roman"/>
              </a:rPr>
              <a:t>increase attractiveness</a:t>
            </a:r>
            <a:r>
              <a:rPr lang="en-IE" dirty="0">
                <a:latin typeface="Arial"/>
                <a:cs typeface="Times New Roman"/>
              </a:rPr>
              <a:t>, retain talent and increase the mobility, learning and career development opportunities in the public administration. </a:t>
            </a:r>
            <a:endParaRPr lang="en-IE" dirty="0">
              <a:latin typeface="Arial"/>
              <a:cs typeface="Arial" panose="020B0604020202020204"/>
            </a:endParaRPr>
          </a:p>
          <a:p>
            <a:pPr marL="538867" indent="-538867">
              <a:buFont typeface="Arial"/>
              <a:buChar char="•"/>
            </a:pPr>
            <a:r>
              <a:rPr lang="en-IE" dirty="0">
                <a:latin typeface="Arial"/>
                <a:cs typeface="Times New Roman"/>
              </a:rPr>
              <a:t>Introduce </a:t>
            </a:r>
            <a:r>
              <a:rPr lang="en-IE" b="1" dirty="0">
                <a:latin typeface="Arial"/>
                <a:cs typeface="Times New Roman"/>
              </a:rPr>
              <a:t>cross-cutting competency frameworks</a:t>
            </a:r>
            <a:r>
              <a:rPr lang="en-IE" dirty="0">
                <a:latin typeface="Arial"/>
                <a:cs typeface="Times New Roman"/>
              </a:rPr>
              <a:t> (particularly for senior managers and on leadership development), thematic competency frameworks (e.g. for procurement, policy making, management of EU programmes, etc.), promoting their use for mapping of training needs, appraisal and promotion both horizontally (among national administration) and vertically (between national and local administration); </a:t>
            </a:r>
            <a:endParaRPr lang="en-IE" dirty="0">
              <a:latin typeface="Arial"/>
              <a:cs typeface="Arial" panose="020B0604020202020204"/>
            </a:endParaRPr>
          </a:p>
          <a:p>
            <a:pPr marL="538867" indent="-538867">
              <a:buFont typeface="Arial"/>
              <a:buChar char="•"/>
            </a:pPr>
            <a:r>
              <a:rPr lang="en-IE" dirty="0">
                <a:latin typeface="Arial"/>
                <a:cs typeface="Times New Roman"/>
              </a:rPr>
              <a:t>Identification of learning needs based on the </a:t>
            </a:r>
            <a:r>
              <a:rPr lang="en-IE" b="1" dirty="0">
                <a:latin typeface="Arial"/>
                <a:cs typeface="Times New Roman"/>
              </a:rPr>
              <a:t>skills required for the future</a:t>
            </a:r>
            <a:r>
              <a:rPr lang="en-IE" dirty="0">
                <a:latin typeface="Arial"/>
                <a:cs typeface="Times New Roman"/>
              </a:rPr>
              <a:t>, including addressing the digital and green transitions, building trust and reducing administrative burden.</a:t>
            </a:r>
            <a:endParaRPr lang="en-IE" dirty="0">
              <a:latin typeface="Arial"/>
              <a:cs typeface="Arial" panose="020B0604020202020204"/>
            </a:endParaRPr>
          </a:p>
          <a:p>
            <a:pPr marL="538867" indent="-538867">
              <a:buFont typeface="Arial"/>
              <a:buChar char="•"/>
            </a:pPr>
            <a:r>
              <a:rPr lang="en-IE" dirty="0">
                <a:latin typeface="Arial"/>
                <a:cs typeface="Times New Roman"/>
              </a:rPr>
              <a:t>Develop tools and methods for </a:t>
            </a:r>
            <a:r>
              <a:rPr lang="en-IE" b="1" dirty="0">
                <a:latin typeface="Arial"/>
                <a:cs typeface="Times New Roman"/>
              </a:rPr>
              <a:t>continuous learning</a:t>
            </a:r>
            <a:r>
              <a:rPr lang="en-IE" dirty="0">
                <a:latin typeface="Arial"/>
                <a:cs typeface="Times New Roman"/>
              </a:rPr>
              <a:t>, communities of practice, training curricula and capacity, including approaches for evaluation of training quality.</a:t>
            </a:r>
            <a:endParaRPr lang="en-IE" dirty="0">
              <a:latin typeface="Arial"/>
              <a:cs typeface="Arial" panose="020B0604020202020204"/>
            </a:endParaRPr>
          </a:p>
          <a:p>
            <a:pPr marL="538867" indent="-538867">
              <a:buFont typeface="Arial"/>
              <a:buChar char="•"/>
            </a:pPr>
            <a:r>
              <a:rPr lang="en-IE" dirty="0">
                <a:latin typeface="Arial"/>
                <a:cs typeface="Times New Roman"/>
              </a:rPr>
              <a:t>Developing current </a:t>
            </a:r>
            <a:r>
              <a:rPr lang="en-IE" b="1" dirty="0">
                <a:latin typeface="Arial"/>
                <a:cs typeface="Times New Roman"/>
              </a:rPr>
              <a:t>human resources management practice</a:t>
            </a:r>
            <a:r>
              <a:rPr lang="en-IE" dirty="0">
                <a:latin typeface="Arial"/>
                <a:cs typeface="Times New Roman"/>
              </a:rPr>
              <a:t>, including through strategic workforce planning, staff surveys, tools and methodologies for data analytics, skills anticipation, workforce data, capacity for branding, communication, etc. </a:t>
            </a:r>
            <a:endParaRPr lang="en-IE" dirty="0">
              <a:latin typeface="Arial"/>
              <a:cs typeface="Arial"/>
            </a:endParaRPr>
          </a:p>
          <a:p>
            <a:endParaRPr lang="en-IE" dirty="0"/>
          </a:p>
        </p:txBody>
      </p:sp>
      <p:sp>
        <p:nvSpPr>
          <p:cNvPr id="4" name="Slide Number Placeholder 3"/>
          <p:cNvSpPr>
            <a:spLocks noGrp="1"/>
          </p:cNvSpPr>
          <p:nvPr>
            <p:ph type="sldNum" sz="quarter" idx="5"/>
          </p:nvPr>
        </p:nvSpPr>
        <p:spPr/>
        <p:txBody>
          <a:bodyPr/>
          <a:lstStyle/>
          <a:p>
            <a:fld id="{012321E1-FA13-4D48-9770-CE30C8AA2913}" type="slidenum">
              <a:rPr lang="en-150" smtClean="0"/>
              <a:t>2</a:t>
            </a:fld>
            <a:endParaRPr lang="en-150"/>
          </a:p>
        </p:txBody>
      </p:sp>
    </p:spTree>
    <p:extLst>
      <p:ext uri="{BB962C8B-B14F-4D97-AF65-F5344CB8AC3E}">
        <p14:creationId xmlns:p14="http://schemas.microsoft.com/office/powerpoint/2010/main" val="3509185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12321E1-FA13-4D48-9770-CE30C8AA2913}" type="slidenum">
              <a:rPr lang="en-150" smtClean="0"/>
              <a:t>3</a:t>
            </a:fld>
            <a:endParaRPr lang="en-150"/>
          </a:p>
        </p:txBody>
      </p:sp>
    </p:spTree>
    <p:extLst>
      <p:ext uri="{BB962C8B-B14F-4D97-AF65-F5344CB8AC3E}">
        <p14:creationId xmlns:p14="http://schemas.microsoft.com/office/powerpoint/2010/main" val="1814616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12321E1-FA13-4D48-9770-CE30C8AA2913}" type="slidenum">
              <a:rPr lang="en-150" smtClean="0"/>
              <a:t>5</a:t>
            </a:fld>
            <a:endParaRPr lang="en-150"/>
          </a:p>
        </p:txBody>
      </p:sp>
    </p:spTree>
    <p:extLst>
      <p:ext uri="{BB962C8B-B14F-4D97-AF65-F5344CB8AC3E}">
        <p14:creationId xmlns:p14="http://schemas.microsoft.com/office/powerpoint/2010/main" val="239783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9181" y="1749795"/>
            <a:ext cx="1211738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781969" y="5615678"/>
            <a:ext cx="106918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B529B2-3E88-4A80-B85A-C8DC68628F8F}" type="datetime8">
              <a:rPr lang="en-150" smtClean="0"/>
              <a:t>05/16/2024 10:18</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F78F50C-8E44-4162-AAAC-EC7B90D36D5F}" type="slidenum">
              <a:rPr lang="en-150" smtClean="0"/>
              <a:t>‹#›</a:t>
            </a:fld>
            <a:endParaRPr lang="en-150"/>
          </a:p>
        </p:txBody>
      </p:sp>
    </p:spTree>
    <p:extLst>
      <p:ext uri="{BB962C8B-B14F-4D97-AF65-F5344CB8AC3E}">
        <p14:creationId xmlns:p14="http://schemas.microsoft.com/office/powerpoint/2010/main" val="254570117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B35B28-4E10-4C06-AF58-B5808FEAF97F}" type="datetime8">
              <a:rPr lang="en-150" smtClean="0"/>
              <a:t>05/16/2024 10:18</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F78F50C-8E44-4162-AAAC-EC7B90D36D5F}" type="slidenum">
              <a:rPr lang="en-150" smtClean="0"/>
              <a:t>‹#›</a:t>
            </a:fld>
            <a:endParaRPr lang="en-150"/>
          </a:p>
        </p:txBody>
      </p:sp>
    </p:spTree>
    <p:extLst>
      <p:ext uri="{BB962C8B-B14F-4D97-AF65-F5344CB8AC3E}">
        <p14:creationId xmlns:p14="http://schemas.microsoft.com/office/powerpoint/2010/main" val="259820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01772" y="569240"/>
            <a:ext cx="3073896"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80084" y="569240"/>
            <a:ext cx="9043491"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4DF6A7-46C7-42A2-84B1-9B7D00BB9D57}" type="datetime8">
              <a:rPr lang="en-150" smtClean="0"/>
              <a:t>05/16/2024 10:18</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F78F50C-8E44-4162-AAAC-EC7B90D36D5F}" type="slidenum">
              <a:rPr lang="en-150" smtClean="0"/>
              <a:t>‹#›</a:t>
            </a:fld>
            <a:endParaRPr lang="en-150"/>
          </a:p>
        </p:txBody>
      </p:sp>
    </p:spTree>
    <p:extLst>
      <p:ext uri="{BB962C8B-B14F-4D97-AF65-F5344CB8AC3E}">
        <p14:creationId xmlns:p14="http://schemas.microsoft.com/office/powerpoint/2010/main" val="26341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DC2786-E9BF-C99D-DB24-3785BC0EB589}"/>
              </a:ext>
            </a:extLst>
          </p:cNvPr>
          <p:cNvPicPr/>
          <p:nvPr userDrawn="1"/>
        </p:nvPicPr>
        <p:blipFill>
          <a:blip r:embed="rId2">
            <a:extLst>
              <a:ext uri="{28A0092B-C50C-407E-A947-70E740481C1C}">
                <a14:useLocalDpi xmlns:a14="http://schemas.microsoft.com/office/drawing/2010/main" val="0"/>
              </a:ext>
            </a:extLst>
          </a:blip>
          <a:srcRect/>
          <a:stretch/>
        </p:blipFill>
        <p:spPr>
          <a:xfrm>
            <a:off x="1341120" y="952221"/>
            <a:ext cx="11296015" cy="2077600"/>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31440259-DF7A-72B6-8E58-2CA8EB835182}"/>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791760" y="212844"/>
            <a:ext cx="1752040" cy="1097000"/>
          </a:xfrm>
          <a:prstGeom prst="rect">
            <a:avLst/>
          </a:prstGeom>
        </p:spPr>
      </p:pic>
      <p:sp>
        <p:nvSpPr>
          <p:cNvPr id="11" name="Rectangle 10">
            <a:extLst>
              <a:ext uri="{FF2B5EF4-FFF2-40B4-BE49-F238E27FC236}">
                <a16:creationId xmlns:a16="http://schemas.microsoft.com/office/drawing/2014/main" id="{150E49D9-6F45-3EA9-1F18-CF5239092111}"/>
              </a:ext>
            </a:extLst>
          </p:cNvPr>
          <p:cNvSpPr/>
          <p:nvPr userDrawn="1"/>
        </p:nvSpPr>
        <p:spPr>
          <a:xfrm>
            <a:off x="6447060" y="10440237"/>
            <a:ext cx="1371766" cy="251576"/>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94" dirty="0"/>
          </a:p>
        </p:txBody>
      </p:sp>
      <p:sp>
        <p:nvSpPr>
          <p:cNvPr id="4" name="Date Placeholder 3"/>
          <p:cNvSpPr>
            <a:spLocks noGrp="1"/>
          </p:cNvSpPr>
          <p:nvPr>
            <p:ph type="dt" sz="half" idx="10"/>
          </p:nvPr>
        </p:nvSpPr>
        <p:spPr/>
        <p:txBody>
          <a:bodyPr/>
          <a:lstStyle/>
          <a:p>
            <a:fld id="{AE28E9AF-49CD-4C2F-9AF6-3B6BE6BD7E9D}" type="datetime8">
              <a:rPr lang="en-150" smtClean="0"/>
              <a:t>05/16/2024 10:18</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F78F50C-8E44-4162-AAAC-EC7B90D36D5F}" type="slidenum">
              <a:rPr lang="en-150" smtClean="0"/>
              <a:t>‹#›</a:t>
            </a:fld>
            <a:endParaRPr lang="en-150"/>
          </a:p>
        </p:txBody>
      </p:sp>
      <p:sp>
        <p:nvSpPr>
          <p:cNvPr id="7" name="Title Placeholder 1">
            <a:extLst>
              <a:ext uri="{FF2B5EF4-FFF2-40B4-BE49-F238E27FC236}">
                <a16:creationId xmlns:a16="http://schemas.microsoft.com/office/drawing/2014/main" id="{85302D82-756A-BD6B-CA8B-9347E8AAB3BD}"/>
              </a:ext>
            </a:extLst>
          </p:cNvPr>
          <p:cNvSpPr>
            <a:spLocks noGrp="1"/>
          </p:cNvSpPr>
          <p:nvPr>
            <p:ph type="title"/>
          </p:nvPr>
        </p:nvSpPr>
        <p:spPr>
          <a:xfrm>
            <a:off x="1854834" y="1113724"/>
            <a:ext cx="10546080" cy="1889918"/>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2">
            <a:extLst>
              <a:ext uri="{FF2B5EF4-FFF2-40B4-BE49-F238E27FC236}">
                <a16:creationId xmlns:a16="http://schemas.microsoft.com/office/drawing/2014/main" id="{8F3FCBC5-658F-2624-8CFC-0523EDBA64F6}"/>
              </a:ext>
            </a:extLst>
          </p:cNvPr>
          <p:cNvSpPr>
            <a:spLocks noGrp="1"/>
          </p:cNvSpPr>
          <p:nvPr>
            <p:ph idx="1"/>
          </p:nvPr>
        </p:nvSpPr>
        <p:spPr>
          <a:xfrm>
            <a:off x="980083" y="3568276"/>
            <a:ext cx="12295585" cy="5660276"/>
          </a:xfrm>
          <a:prstGeom prst="rect">
            <a:avLst/>
          </a:prstGeom>
        </p:spPr>
        <p:txBody>
          <a:bodyPr vert="horz" wrap="none" lIns="91440" tIns="45720" rIns="91440" bIns="45720" numCol="2" spcCol="288000" rtlCol="0">
            <a:noAutofit/>
          </a:bodyPr>
          <a:lstStyle>
            <a:lvl1pPr>
              <a:defRPr sz="2263" b="0"/>
            </a:lvl1pPr>
            <a:lvl2pPr>
              <a:defRPr sz="2263"/>
            </a:lvl2pPr>
            <a:lvl3pPr>
              <a:defRPr sz="2263"/>
            </a:lvl3pPr>
            <a:lvl4pPr>
              <a:defRPr sz="2263"/>
            </a:lvl4pPr>
            <a:lvl5pPr>
              <a:defRPr sz="226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2EF277B-5119-32D0-C925-D47AE159ACA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rot="598244">
            <a:off x="10358898" y="8836479"/>
            <a:ext cx="4196917" cy="1975245"/>
          </a:xfrm>
          <a:prstGeom prst="rect">
            <a:avLst/>
          </a:prstGeom>
        </p:spPr>
      </p:pic>
    </p:spTree>
    <p:extLst>
      <p:ext uri="{BB962C8B-B14F-4D97-AF65-F5344CB8AC3E}">
        <p14:creationId xmlns:p14="http://schemas.microsoft.com/office/powerpoint/2010/main" val="4253702773"/>
      </p:ext>
    </p:extLst>
  </p:cSld>
  <p:clrMapOvr>
    <a:masterClrMapping/>
  </p:clrMapOvr>
  <p:extLst>
    <p:ext uri="{DCECCB84-F9BA-43D5-87BE-67443E8EF086}">
      <p15:sldGuideLst xmlns:p15="http://schemas.microsoft.com/office/powerpoint/2012/main">
        <p15:guide id="1" orient="horz" pos="3367">
          <p15:clr>
            <a:srgbClr val="FBAE40"/>
          </p15:clr>
        </p15:guide>
        <p15:guide id="2" pos="449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3EB0CBB-1E2E-4C2F-9C76-022049B9502A}" type="datetime8">
              <a:rPr lang="en-150" smtClean="0"/>
              <a:t>05/16/2024 10:18</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F78F50C-8E44-4162-AAAC-EC7B90D36D5F}" type="slidenum">
              <a:rPr lang="en-150" smtClean="0"/>
              <a:t>‹#›</a:t>
            </a:fld>
            <a:endParaRPr lang="en-150"/>
          </a:p>
        </p:txBody>
      </p:sp>
      <p:sp>
        <p:nvSpPr>
          <p:cNvPr id="8" name="Text Placeholder 2">
            <a:extLst>
              <a:ext uri="{FF2B5EF4-FFF2-40B4-BE49-F238E27FC236}">
                <a16:creationId xmlns:a16="http://schemas.microsoft.com/office/drawing/2014/main" id="{48B59BE5-916B-0BF0-CB1B-FF300AECF5A2}"/>
              </a:ext>
            </a:extLst>
          </p:cNvPr>
          <p:cNvSpPr>
            <a:spLocks noGrp="1"/>
          </p:cNvSpPr>
          <p:nvPr>
            <p:ph idx="13"/>
          </p:nvPr>
        </p:nvSpPr>
        <p:spPr>
          <a:xfrm>
            <a:off x="980082" y="1535669"/>
            <a:ext cx="12295585" cy="8473113"/>
          </a:xfrm>
          <a:prstGeom prst="rect">
            <a:avLst/>
          </a:prstGeom>
        </p:spPr>
        <p:txBody>
          <a:bodyPr vert="horz" wrap="none" lIns="91440" tIns="45720" rIns="91440" bIns="45720" numCol="2" spcCol="288000" rtlCol="0">
            <a:noAutofit/>
          </a:bodyPr>
          <a:lstStyle>
            <a:lvl1pPr>
              <a:defRPr sz="2263" b="0"/>
            </a:lvl1pPr>
            <a:lvl2pPr>
              <a:defRPr sz="2263"/>
            </a:lvl2pPr>
            <a:lvl3pPr>
              <a:defRPr sz="2263"/>
            </a:lvl3pPr>
            <a:lvl4pPr>
              <a:defRPr sz="2263"/>
            </a:lvl4pPr>
            <a:lvl5pPr>
              <a:defRPr sz="226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A8B6B6D4-897B-E103-0B6A-5DCF517DAE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43426" y="884421"/>
            <a:ext cx="12688278" cy="1889919"/>
          </a:xfrm>
          <a:prstGeom prst="rect">
            <a:avLst/>
          </a:prstGeom>
        </p:spPr>
      </p:pic>
      <p:sp>
        <p:nvSpPr>
          <p:cNvPr id="7" name="Rectangle 6">
            <a:extLst>
              <a:ext uri="{FF2B5EF4-FFF2-40B4-BE49-F238E27FC236}">
                <a16:creationId xmlns:a16="http://schemas.microsoft.com/office/drawing/2014/main" id="{26683A00-D425-4558-E3E2-FC828FE5B366}"/>
              </a:ext>
            </a:extLst>
          </p:cNvPr>
          <p:cNvSpPr/>
          <p:nvPr userDrawn="1"/>
        </p:nvSpPr>
        <p:spPr>
          <a:xfrm>
            <a:off x="1" y="0"/>
            <a:ext cx="14255750" cy="914400"/>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94" dirty="0"/>
          </a:p>
        </p:txBody>
      </p:sp>
      <p:pic>
        <p:nvPicPr>
          <p:cNvPr id="12" name="Picture 11">
            <a:extLst>
              <a:ext uri="{FF2B5EF4-FFF2-40B4-BE49-F238E27FC236}">
                <a16:creationId xmlns:a16="http://schemas.microsoft.com/office/drawing/2014/main" id="{F1A841EF-9E5F-7635-3B54-3A1C5C44E7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0203715"/>
            <a:ext cx="14255750" cy="550509"/>
          </a:xfrm>
          <a:prstGeom prst="rect">
            <a:avLst/>
          </a:prstGeom>
        </p:spPr>
      </p:pic>
    </p:spTree>
    <p:extLst>
      <p:ext uri="{BB962C8B-B14F-4D97-AF65-F5344CB8AC3E}">
        <p14:creationId xmlns:p14="http://schemas.microsoft.com/office/powerpoint/2010/main" val="2726055968"/>
      </p:ext>
    </p:extLst>
  </p:cSld>
  <p:clrMapOvr>
    <a:masterClrMapping/>
  </p:clrMapOvr>
  <p:extLst>
    <p:ext uri="{DCECCB84-F9BA-43D5-87BE-67443E8EF086}">
      <p15:sldGuideLst xmlns:p15="http://schemas.microsoft.com/office/powerpoint/2012/main">
        <p15:guide id="1" orient="horz" pos="3367">
          <p15:clr>
            <a:srgbClr val="FBAE40"/>
          </p15:clr>
        </p15:guide>
        <p15:guide id="2" pos="449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529B2-3E88-4A80-B85A-C8DC68628F8F}" type="datetime8">
              <a:rPr lang="en-150" smtClean="0"/>
              <a:t>05/16/2024 10:18</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F78F50C-8E44-4162-AAAC-EC7B90D36D5F}" type="slidenum">
              <a:rPr lang="en-150" smtClean="0"/>
              <a:t>‹#›</a:t>
            </a:fld>
            <a:endParaRPr lang="en-150"/>
          </a:p>
        </p:txBody>
      </p:sp>
    </p:spTree>
    <p:extLst>
      <p:ext uri="{BB962C8B-B14F-4D97-AF65-F5344CB8AC3E}">
        <p14:creationId xmlns:p14="http://schemas.microsoft.com/office/powerpoint/2010/main" val="131488547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2659" y="2665532"/>
            <a:ext cx="12295584"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972659" y="7155103"/>
            <a:ext cx="12295584"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14DDA-319C-42CF-BFB6-00AB989657B5}" type="datetime8">
              <a:rPr lang="en-150" smtClean="0"/>
              <a:t>05/16/2024 10:18</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8F78F50C-8E44-4162-AAAC-EC7B90D36D5F}" type="slidenum">
              <a:rPr lang="en-150" smtClean="0"/>
              <a:t>‹#›</a:t>
            </a:fld>
            <a:endParaRPr lang="en-150"/>
          </a:p>
        </p:txBody>
      </p:sp>
    </p:spTree>
    <p:extLst>
      <p:ext uri="{BB962C8B-B14F-4D97-AF65-F5344CB8AC3E}">
        <p14:creationId xmlns:p14="http://schemas.microsoft.com/office/powerpoint/2010/main" val="246831730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44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80083" y="2846200"/>
            <a:ext cx="605869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216973" y="2846200"/>
            <a:ext cx="605869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306E6E-48EA-496A-9D45-B478AAF488FF}" type="datetime8">
              <a:rPr lang="en-150" smtClean="0"/>
              <a:t>05/16/2024 10:18</a:t>
            </a:fld>
            <a:endParaRPr lang="en-150"/>
          </a:p>
        </p:txBody>
      </p:sp>
      <p:sp>
        <p:nvSpPr>
          <p:cNvPr id="6" name="Footer Placeholder 5"/>
          <p:cNvSpPr>
            <a:spLocks noGrp="1"/>
          </p:cNvSpPr>
          <p:nvPr>
            <p:ph type="ftr" sz="quarter" idx="11"/>
          </p:nvPr>
        </p:nvSpPr>
        <p:spPr/>
        <p:txBody>
          <a:bodyPr/>
          <a:lstStyle/>
          <a:p>
            <a:endParaRPr lang="en-150"/>
          </a:p>
        </p:txBody>
      </p:sp>
      <p:sp>
        <p:nvSpPr>
          <p:cNvPr id="7" name="Slide Number Placeholder 6"/>
          <p:cNvSpPr>
            <a:spLocks noGrp="1"/>
          </p:cNvSpPr>
          <p:nvPr>
            <p:ph type="sldNum" sz="quarter" idx="12"/>
          </p:nvPr>
        </p:nvSpPr>
        <p:spPr/>
        <p:txBody>
          <a:bodyPr/>
          <a:lstStyle/>
          <a:p>
            <a:fld id="{8F78F50C-8E44-4162-AAAC-EC7B90D36D5F}" type="slidenum">
              <a:rPr lang="en-150" smtClean="0"/>
              <a:t>‹#›</a:t>
            </a:fld>
            <a:endParaRPr lang="en-150"/>
          </a:p>
        </p:txBody>
      </p:sp>
    </p:spTree>
    <p:extLst>
      <p:ext uri="{BB962C8B-B14F-4D97-AF65-F5344CB8AC3E}">
        <p14:creationId xmlns:p14="http://schemas.microsoft.com/office/powerpoint/2010/main" val="56281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81940" y="569242"/>
            <a:ext cx="12295584"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81941" y="2620980"/>
            <a:ext cx="6030850"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981941" y="3905482"/>
            <a:ext cx="6030850"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216974" y="2620980"/>
            <a:ext cx="6060551"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216974" y="3905482"/>
            <a:ext cx="6060551"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F8AF12-59D0-4FC9-B4AD-99FF1B2BF68E}" type="datetime8">
              <a:rPr lang="en-150" smtClean="0"/>
              <a:t>05/16/2024 10:18</a:t>
            </a:fld>
            <a:endParaRPr lang="en-150"/>
          </a:p>
        </p:txBody>
      </p:sp>
      <p:sp>
        <p:nvSpPr>
          <p:cNvPr id="8" name="Footer Placeholder 7"/>
          <p:cNvSpPr>
            <a:spLocks noGrp="1"/>
          </p:cNvSpPr>
          <p:nvPr>
            <p:ph type="ftr" sz="quarter" idx="11"/>
          </p:nvPr>
        </p:nvSpPr>
        <p:spPr/>
        <p:txBody>
          <a:bodyPr/>
          <a:lstStyle/>
          <a:p>
            <a:endParaRPr lang="en-150"/>
          </a:p>
        </p:txBody>
      </p:sp>
      <p:sp>
        <p:nvSpPr>
          <p:cNvPr id="9" name="Slide Number Placeholder 8"/>
          <p:cNvSpPr>
            <a:spLocks noGrp="1"/>
          </p:cNvSpPr>
          <p:nvPr>
            <p:ph type="sldNum" sz="quarter" idx="12"/>
          </p:nvPr>
        </p:nvSpPr>
        <p:spPr/>
        <p:txBody>
          <a:bodyPr/>
          <a:lstStyle/>
          <a:p>
            <a:fld id="{8F78F50C-8E44-4162-AAAC-EC7B90D36D5F}" type="slidenum">
              <a:rPr lang="en-150" smtClean="0"/>
              <a:t>‹#›</a:t>
            </a:fld>
            <a:endParaRPr lang="en-150"/>
          </a:p>
        </p:txBody>
      </p:sp>
    </p:spTree>
    <p:extLst>
      <p:ext uri="{BB962C8B-B14F-4D97-AF65-F5344CB8AC3E}">
        <p14:creationId xmlns:p14="http://schemas.microsoft.com/office/powerpoint/2010/main" val="419780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6A8DF7-55AE-44AD-AD2D-8496EC6440F5}" type="datetime8">
              <a:rPr lang="en-150" smtClean="0"/>
              <a:t>05/16/2024 10:18</a:t>
            </a:fld>
            <a:endParaRPr lang="en-150"/>
          </a:p>
        </p:txBody>
      </p:sp>
      <p:sp>
        <p:nvSpPr>
          <p:cNvPr id="4" name="Footer Placeholder 3"/>
          <p:cNvSpPr>
            <a:spLocks noGrp="1"/>
          </p:cNvSpPr>
          <p:nvPr>
            <p:ph type="ftr" sz="quarter" idx="11"/>
          </p:nvPr>
        </p:nvSpPr>
        <p:spPr/>
        <p:txBody>
          <a:bodyPr/>
          <a:lstStyle/>
          <a:p>
            <a:endParaRPr lang="en-150"/>
          </a:p>
        </p:txBody>
      </p:sp>
      <p:sp>
        <p:nvSpPr>
          <p:cNvPr id="5" name="Slide Number Placeholder 4"/>
          <p:cNvSpPr>
            <a:spLocks noGrp="1"/>
          </p:cNvSpPr>
          <p:nvPr>
            <p:ph type="sldNum" sz="quarter" idx="12"/>
          </p:nvPr>
        </p:nvSpPr>
        <p:spPr/>
        <p:txBody>
          <a:bodyPr/>
          <a:lstStyle/>
          <a:p>
            <a:fld id="{8F78F50C-8E44-4162-AAAC-EC7B90D36D5F}" type="slidenum">
              <a:rPr lang="en-150" smtClean="0"/>
              <a:t>‹#›</a:t>
            </a:fld>
            <a:endParaRPr lang="en-150"/>
          </a:p>
        </p:txBody>
      </p:sp>
    </p:spTree>
    <p:extLst>
      <p:ext uri="{BB962C8B-B14F-4D97-AF65-F5344CB8AC3E}">
        <p14:creationId xmlns:p14="http://schemas.microsoft.com/office/powerpoint/2010/main" val="4268962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CBEC1-C2EE-4BE1-B26A-8A5CE6552A0A}" type="datetime8">
              <a:rPr lang="en-150" smtClean="0"/>
              <a:t>05/16/2024 10:18</a:t>
            </a:fld>
            <a:endParaRPr lang="en-150"/>
          </a:p>
        </p:txBody>
      </p:sp>
      <p:sp>
        <p:nvSpPr>
          <p:cNvPr id="3" name="Footer Placeholder 2"/>
          <p:cNvSpPr>
            <a:spLocks noGrp="1"/>
          </p:cNvSpPr>
          <p:nvPr>
            <p:ph type="ftr" sz="quarter" idx="11"/>
          </p:nvPr>
        </p:nvSpPr>
        <p:spPr/>
        <p:txBody>
          <a:bodyPr/>
          <a:lstStyle/>
          <a:p>
            <a:endParaRPr lang="en-150"/>
          </a:p>
        </p:txBody>
      </p:sp>
      <p:sp>
        <p:nvSpPr>
          <p:cNvPr id="4" name="Slide Number Placeholder 3"/>
          <p:cNvSpPr>
            <a:spLocks noGrp="1"/>
          </p:cNvSpPr>
          <p:nvPr>
            <p:ph type="sldNum" sz="quarter" idx="12"/>
          </p:nvPr>
        </p:nvSpPr>
        <p:spPr/>
        <p:txBody>
          <a:bodyPr/>
          <a:lstStyle/>
          <a:p>
            <a:fld id="{8F78F50C-8E44-4162-AAAC-EC7B90D36D5F}" type="slidenum">
              <a:rPr lang="en-150" smtClean="0"/>
              <a:t>‹#›</a:t>
            </a:fld>
            <a:endParaRPr lang="en-150"/>
          </a:p>
        </p:txBody>
      </p:sp>
    </p:spTree>
    <p:extLst>
      <p:ext uri="{BB962C8B-B14F-4D97-AF65-F5344CB8AC3E}">
        <p14:creationId xmlns:p14="http://schemas.microsoft.com/office/powerpoint/2010/main" val="2538962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1940" y="712788"/>
            <a:ext cx="4597850"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060551" y="1539425"/>
            <a:ext cx="7216973"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81940" y="3207544"/>
            <a:ext cx="459785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CF3E5440-708C-413E-B93D-D0DBBFA6F9DA}" type="datetime8">
              <a:rPr lang="en-150" smtClean="0"/>
              <a:t>05/16/2024 10:18</a:t>
            </a:fld>
            <a:endParaRPr lang="en-150"/>
          </a:p>
        </p:txBody>
      </p:sp>
      <p:sp>
        <p:nvSpPr>
          <p:cNvPr id="6" name="Footer Placeholder 5"/>
          <p:cNvSpPr>
            <a:spLocks noGrp="1"/>
          </p:cNvSpPr>
          <p:nvPr>
            <p:ph type="ftr" sz="quarter" idx="11"/>
          </p:nvPr>
        </p:nvSpPr>
        <p:spPr/>
        <p:txBody>
          <a:bodyPr/>
          <a:lstStyle/>
          <a:p>
            <a:endParaRPr lang="en-150"/>
          </a:p>
        </p:txBody>
      </p:sp>
      <p:sp>
        <p:nvSpPr>
          <p:cNvPr id="7" name="Slide Number Placeholder 6"/>
          <p:cNvSpPr>
            <a:spLocks noGrp="1"/>
          </p:cNvSpPr>
          <p:nvPr>
            <p:ph type="sldNum" sz="quarter" idx="12"/>
          </p:nvPr>
        </p:nvSpPr>
        <p:spPr/>
        <p:txBody>
          <a:bodyPr/>
          <a:lstStyle/>
          <a:p>
            <a:fld id="{8F78F50C-8E44-4162-AAAC-EC7B90D36D5F}" type="slidenum">
              <a:rPr lang="en-150" smtClean="0"/>
              <a:t>‹#›</a:t>
            </a:fld>
            <a:endParaRPr lang="en-150"/>
          </a:p>
        </p:txBody>
      </p:sp>
    </p:spTree>
    <p:extLst>
      <p:ext uri="{BB962C8B-B14F-4D97-AF65-F5344CB8AC3E}">
        <p14:creationId xmlns:p14="http://schemas.microsoft.com/office/powerpoint/2010/main" val="153353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1940" y="712788"/>
            <a:ext cx="4597850"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060551" y="1539425"/>
            <a:ext cx="7216973"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981940" y="3207544"/>
            <a:ext cx="459785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1221B3F7-706B-47FA-A318-62F8A21D39F2}" type="datetime8">
              <a:rPr lang="en-150" smtClean="0"/>
              <a:t>05/16/2024 10:18</a:t>
            </a:fld>
            <a:endParaRPr lang="en-150"/>
          </a:p>
        </p:txBody>
      </p:sp>
      <p:sp>
        <p:nvSpPr>
          <p:cNvPr id="6" name="Footer Placeholder 5"/>
          <p:cNvSpPr>
            <a:spLocks noGrp="1"/>
          </p:cNvSpPr>
          <p:nvPr>
            <p:ph type="ftr" sz="quarter" idx="11"/>
          </p:nvPr>
        </p:nvSpPr>
        <p:spPr/>
        <p:txBody>
          <a:bodyPr/>
          <a:lstStyle/>
          <a:p>
            <a:endParaRPr lang="en-150"/>
          </a:p>
        </p:txBody>
      </p:sp>
      <p:sp>
        <p:nvSpPr>
          <p:cNvPr id="7" name="Slide Number Placeholder 6"/>
          <p:cNvSpPr>
            <a:spLocks noGrp="1"/>
          </p:cNvSpPr>
          <p:nvPr>
            <p:ph type="sldNum" sz="quarter" idx="12"/>
          </p:nvPr>
        </p:nvSpPr>
        <p:spPr/>
        <p:txBody>
          <a:bodyPr/>
          <a:lstStyle/>
          <a:p>
            <a:fld id="{8F78F50C-8E44-4162-AAAC-EC7B90D36D5F}" type="slidenum">
              <a:rPr lang="en-150" smtClean="0"/>
              <a:t>‹#›</a:t>
            </a:fld>
            <a:endParaRPr lang="en-150"/>
          </a:p>
        </p:txBody>
      </p:sp>
    </p:spTree>
    <p:extLst>
      <p:ext uri="{BB962C8B-B14F-4D97-AF65-F5344CB8AC3E}">
        <p14:creationId xmlns:p14="http://schemas.microsoft.com/office/powerpoint/2010/main" val="226930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0083" y="569242"/>
            <a:ext cx="12295584"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0083" y="2846200"/>
            <a:ext cx="12295584"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80083" y="9909729"/>
            <a:ext cx="320754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5BB529B2-3E88-4A80-B85A-C8DC68628F8F}" type="datetime8">
              <a:rPr lang="en-150" smtClean="0"/>
              <a:t>05/16/2024 10:18</a:t>
            </a:fld>
            <a:endParaRPr lang="en-150"/>
          </a:p>
        </p:txBody>
      </p:sp>
      <p:sp>
        <p:nvSpPr>
          <p:cNvPr id="5" name="Footer Placeholder 4"/>
          <p:cNvSpPr>
            <a:spLocks noGrp="1"/>
          </p:cNvSpPr>
          <p:nvPr>
            <p:ph type="ftr" sz="quarter" idx="3"/>
          </p:nvPr>
        </p:nvSpPr>
        <p:spPr>
          <a:xfrm>
            <a:off x="4722217" y="9909729"/>
            <a:ext cx="4811316"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150"/>
          </a:p>
        </p:txBody>
      </p:sp>
      <p:sp>
        <p:nvSpPr>
          <p:cNvPr id="6" name="Slide Number Placeholder 5"/>
          <p:cNvSpPr>
            <a:spLocks noGrp="1"/>
          </p:cNvSpPr>
          <p:nvPr>
            <p:ph type="sldNum" sz="quarter" idx="4"/>
          </p:nvPr>
        </p:nvSpPr>
        <p:spPr>
          <a:xfrm>
            <a:off x="10068123" y="9909729"/>
            <a:ext cx="320754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8F78F50C-8E44-4162-AAAC-EC7B90D36D5F}" type="slidenum">
              <a:rPr lang="en-150" smtClean="0"/>
              <a:t>‹#›</a:t>
            </a:fld>
            <a:endParaRPr lang="en-150"/>
          </a:p>
        </p:txBody>
      </p:sp>
    </p:spTree>
    <p:extLst>
      <p:ext uri="{BB962C8B-B14F-4D97-AF65-F5344CB8AC3E}">
        <p14:creationId xmlns:p14="http://schemas.microsoft.com/office/powerpoint/2010/main" val="4442648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F12C5-2A86-CEF7-F9AC-761360D3D7ED}"/>
              </a:ext>
            </a:extLst>
          </p:cNvPr>
          <p:cNvSpPr>
            <a:spLocks noGrp="1"/>
          </p:cNvSpPr>
          <p:nvPr>
            <p:ph type="sldNum" sz="quarter" idx="12"/>
          </p:nvPr>
        </p:nvSpPr>
        <p:spPr/>
        <p:txBody>
          <a:bodyPr/>
          <a:lstStyle/>
          <a:p>
            <a:fld id="{8F78F50C-8E44-4162-AAAC-EC7B90D36D5F}" type="slidenum">
              <a:rPr lang="en-150" smtClean="0"/>
              <a:t>1</a:t>
            </a:fld>
            <a:endParaRPr lang="en-150"/>
          </a:p>
        </p:txBody>
      </p:sp>
      <p:sp>
        <p:nvSpPr>
          <p:cNvPr id="3" name="Title 2">
            <a:extLst>
              <a:ext uri="{FF2B5EF4-FFF2-40B4-BE49-F238E27FC236}">
                <a16:creationId xmlns:a16="http://schemas.microsoft.com/office/drawing/2014/main" id="{BB52235B-C643-BEB3-5EA9-C0DD62650AB3}"/>
              </a:ext>
            </a:extLst>
          </p:cNvPr>
          <p:cNvSpPr>
            <a:spLocks noGrp="1"/>
          </p:cNvSpPr>
          <p:nvPr>
            <p:ph type="title"/>
          </p:nvPr>
        </p:nvSpPr>
        <p:spPr>
          <a:xfrm>
            <a:off x="1639252" y="1011522"/>
            <a:ext cx="10977246" cy="1889918"/>
          </a:xfrm>
        </p:spPr>
        <p:txBody>
          <a:bodyPr>
            <a:normAutofit/>
          </a:bodyPr>
          <a:lstStyle/>
          <a:p>
            <a:pPr algn="r"/>
            <a:r>
              <a:rPr lang="en-IE" sz="3600" dirty="0">
                <a:solidFill>
                  <a:schemeClr val="bg1"/>
                </a:solidFill>
                <a:effectLst>
                  <a:outerShdw blurRad="50800" dist="38100" dir="5400000" algn="t" rotWithShape="0">
                    <a:prstClr val="black">
                      <a:alpha val="40000"/>
                    </a:prstClr>
                  </a:outerShdw>
                </a:effectLst>
                <a:latin typeface="Arial Black" panose="020B0A04020102020204" pitchFamily="34" charset="0"/>
              </a:rPr>
              <a:t>ComPAct - Pillar I - Skills for public administration systems</a:t>
            </a:r>
          </a:p>
        </p:txBody>
      </p:sp>
      <p:sp>
        <p:nvSpPr>
          <p:cNvPr id="4" name="Content Placeholder 3">
            <a:extLst>
              <a:ext uri="{FF2B5EF4-FFF2-40B4-BE49-F238E27FC236}">
                <a16:creationId xmlns:a16="http://schemas.microsoft.com/office/drawing/2014/main" id="{15FD407B-58BD-7078-F66E-7B62735726AA}"/>
              </a:ext>
            </a:extLst>
          </p:cNvPr>
          <p:cNvSpPr>
            <a:spLocks noGrp="1"/>
          </p:cNvSpPr>
          <p:nvPr>
            <p:ph idx="1"/>
          </p:nvPr>
        </p:nvSpPr>
        <p:spPr>
          <a:xfrm>
            <a:off x="1002497" y="4186988"/>
            <a:ext cx="12290700" cy="5041563"/>
          </a:xfrm>
        </p:spPr>
        <p:txBody>
          <a:bodyPr vert="horz" wrap="none" lIns="91440" tIns="45720" rIns="91440" bIns="45720" numCol="2" spcCol="288000" rtlCol="0" anchor="t">
            <a:noAutofit/>
          </a:bodyPr>
          <a:lstStyle/>
          <a:p>
            <a:pPr marL="356235" indent="-356235" algn="just"/>
            <a:r>
              <a:rPr lang="en-US" sz="3200" dirty="0"/>
              <a:t>Support public administrations in Member States at the national, regional, and local level in their efforts </a:t>
            </a:r>
            <a:r>
              <a:rPr lang="en-US" sz="3200" b="1" dirty="0"/>
              <a:t>to build resilient, attractive, transparent, and high performing public administrations</a:t>
            </a:r>
            <a:r>
              <a:rPr lang="en-US" sz="3200" dirty="0"/>
              <a:t> that design and deliver quality policies and services.</a:t>
            </a:r>
            <a:endParaRPr lang="en-US"/>
          </a:p>
          <a:p>
            <a:pPr marL="356235" indent="-356235"/>
            <a:r>
              <a:rPr lang="en-US" sz="3200" dirty="0"/>
              <a:t> Specific focus on better systems and capacity for </a:t>
            </a:r>
            <a:r>
              <a:rPr lang="en-US" sz="3200" b="1" dirty="0"/>
              <a:t>EU policy/law implementation.  </a:t>
            </a:r>
            <a:endParaRPr lang="en-US" sz="3200" b="1" dirty="0">
              <a:ea typeface="Calibri" panose="020F0502020204030204"/>
              <a:cs typeface="Calibri" panose="020F0502020204030204"/>
            </a:endParaRPr>
          </a:p>
          <a:p>
            <a:pPr marL="356235" indent="-356235"/>
            <a:r>
              <a:rPr lang="en-US" sz="3200" dirty="0"/>
              <a:t>Flagship outcomes will help build citizen and business </a:t>
            </a:r>
            <a:r>
              <a:rPr lang="en-US" sz="3200" b="1" dirty="0"/>
              <a:t>trust</a:t>
            </a:r>
            <a:r>
              <a:rPr lang="en-US" sz="3200" dirty="0"/>
              <a:t> and </a:t>
            </a:r>
            <a:r>
              <a:rPr lang="en-US" sz="3200" b="1" dirty="0"/>
              <a:t>reduce administrative burden</a:t>
            </a:r>
            <a:r>
              <a:rPr lang="en-US" sz="3200" dirty="0"/>
              <a:t>. </a:t>
            </a:r>
            <a:endParaRPr lang="en-US" sz="3200" dirty="0">
              <a:ea typeface="Calibri" panose="020F0502020204030204"/>
              <a:cs typeface="Calibri" panose="020F0502020204030204"/>
            </a:endParaRPr>
          </a:p>
          <a:p>
            <a:pPr marL="356235" indent="-356235"/>
            <a:r>
              <a:rPr lang="en-US" sz="3200" dirty="0"/>
              <a:t>The flagship will support developing system capabilities, skills for the future, and modern human resources management, in line with </a:t>
            </a:r>
            <a:r>
              <a:rPr lang="en-US" sz="3200" b="1" dirty="0"/>
              <a:t>the Public Administration Skills Agenda of the ComPAct</a:t>
            </a:r>
            <a:r>
              <a:rPr lang="en-US" sz="3200" dirty="0"/>
              <a:t>.</a:t>
            </a:r>
            <a:endParaRPr lang="en-US" sz="3200" dirty="0">
              <a:ea typeface="Calibri" panose="020F0502020204030204"/>
              <a:cs typeface="Calibri" panose="020F0502020204030204"/>
            </a:endParaRPr>
          </a:p>
          <a:p>
            <a:pPr marL="356235" indent="-356235"/>
            <a:endParaRPr lang="en-IE" dirty="0">
              <a:ea typeface="Calibri" panose="020F0502020204030204"/>
              <a:cs typeface="Calibri" panose="020F0502020204030204"/>
            </a:endParaRPr>
          </a:p>
        </p:txBody>
      </p:sp>
      <p:sp>
        <p:nvSpPr>
          <p:cNvPr id="5" name="Title Placeholder 1">
            <a:extLst>
              <a:ext uri="{FF2B5EF4-FFF2-40B4-BE49-F238E27FC236}">
                <a16:creationId xmlns:a16="http://schemas.microsoft.com/office/drawing/2014/main" id="{995C826F-C7B1-0F8C-B16C-93D3ABC4DEED}"/>
              </a:ext>
            </a:extLst>
          </p:cNvPr>
          <p:cNvSpPr txBox="1">
            <a:spLocks/>
          </p:cNvSpPr>
          <p:nvPr/>
        </p:nvSpPr>
        <p:spPr>
          <a:xfrm>
            <a:off x="997640" y="3219105"/>
            <a:ext cx="12295583" cy="582318"/>
          </a:xfrm>
          <a:prstGeom prst="rect">
            <a:avLst/>
          </a:prstGeom>
          <a:solidFill>
            <a:srgbClr val="D65A49"/>
          </a:solidFill>
        </p:spPr>
        <p:txBody>
          <a:bodyPr vert="horz" lIns="172434" tIns="86217" rIns="172434" bIns="86217" rtlCol="0" anchor="ctr">
            <a:normAutofit fontScale="92500" lnSpcReduction="10000"/>
          </a:bodyPr>
          <a:lstStyle>
            <a:lvl1pPr algn="l" defTabSz="755934"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a:lstStyle>
          <a:p>
            <a:r>
              <a:rPr lang="en-US" sz="3394" dirty="0"/>
              <a:t>Objective</a:t>
            </a:r>
          </a:p>
        </p:txBody>
      </p:sp>
    </p:spTree>
    <p:extLst>
      <p:ext uri="{BB962C8B-B14F-4D97-AF65-F5344CB8AC3E}">
        <p14:creationId xmlns:p14="http://schemas.microsoft.com/office/powerpoint/2010/main" val="294179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4695AC-6749-AC2D-DDF9-E630501D977E}"/>
              </a:ext>
            </a:extLst>
          </p:cNvPr>
          <p:cNvSpPr>
            <a:spLocks noGrp="1"/>
          </p:cNvSpPr>
          <p:nvPr>
            <p:ph type="sldNum" sz="quarter" idx="12"/>
          </p:nvPr>
        </p:nvSpPr>
        <p:spPr/>
        <p:txBody>
          <a:bodyPr/>
          <a:lstStyle/>
          <a:p>
            <a:fld id="{8F78F50C-8E44-4162-AAAC-EC7B90D36D5F}" type="slidenum">
              <a:rPr lang="en-IE" smtClean="0"/>
              <a:t>2</a:t>
            </a:fld>
            <a:endParaRPr lang="en-IE" dirty="0"/>
          </a:p>
        </p:txBody>
      </p:sp>
      <p:sp>
        <p:nvSpPr>
          <p:cNvPr id="3" name="Content Placeholder 2">
            <a:extLst>
              <a:ext uri="{FF2B5EF4-FFF2-40B4-BE49-F238E27FC236}">
                <a16:creationId xmlns:a16="http://schemas.microsoft.com/office/drawing/2014/main" id="{4E857006-9B02-D884-4AD9-6DA8BDAB6205}"/>
              </a:ext>
            </a:extLst>
          </p:cNvPr>
          <p:cNvSpPr>
            <a:spLocks noGrp="1"/>
          </p:cNvSpPr>
          <p:nvPr>
            <p:ph idx="13"/>
          </p:nvPr>
        </p:nvSpPr>
        <p:spPr>
          <a:xfrm>
            <a:off x="775918" y="2314350"/>
            <a:ext cx="12284284" cy="6061526"/>
          </a:xfrm>
        </p:spPr>
        <p:txBody>
          <a:bodyPr vert="horz" wrap="none" lIns="172434" tIns="86217" rIns="172434" bIns="86217" numCol="2" spcCol="288000" rtlCol="0" anchor="t">
            <a:noAutofit/>
          </a:bodyPr>
          <a:lstStyle/>
          <a:p>
            <a:pPr marL="538480" indent="-538480">
              <a:buFont typeface="Arial"/>
              <a:buChar char="•"/>
            </a:pPr>
            <a:r>
              <a:rPr lang="en-IE" sz="2250" b="1" dirty="0">
                <a:latin typeface="Arial"/>
                <a:cs typeface="Times New Roman"/>
              </a:rPr>
              <a:t>Developing tools, systems and capacity</a:t>
            </a:r>
            <a:r>
              <a:rPr lang="en-IE" sz="2250" dirty="0">
                <a:latin typeface="Arial"/>
                <a:cs typeface="Times New Roman"/>
              </a:rPr>
              <a:t> for organisational development, knowledge and change management.</a:t>
            </a:r>
          </a:p>
          <a:p>
            <a:pPr marL="538480" indent="-538480">
              <a:buFont typeface="Arial"/>
              <a:buChar char="•"/>
            </a:pPr>
            <a:r>
              <a:rPr lang="en-IE" sz="2250" b="1" dirty="0">
                <a:latin typeface="Arial"/>
                <a:cs typeface="Times New Roman"/>
              </a:rPr>
              <a:t>Competence and skills audits</a:t>
            </a:r>
            <a:r>
              <a:rPr lang="en-IE" sz="2250" dirty="0">
                <a:latin typeface="Arial"/>
                <a:cs typeface="Times New Roman"/>
              </a:rPr>
              <a:t> across current job profiles.</a:t>
            </a:r>
          </a:p>
          <a:p>
            <a:pPr marL="538480" indent="-538480">
              <a:buFont typeface="Arial"/>
              <a:buChar char="•"/>
            </a:pPr>
            <a:r>
              <a:rPr lang="en-IE" sz="2250" dirty="0">
                <a:latin typeface="Arial"/>
                <a:cs typeface="Times New Roman"/>
              </a:rPr>
              <a:t>Design and implement reforms to </a:t>
            </a:r>
            <a:r>
              <a:rPr lang="en-IE" sz="2250" b="1" dirty="0">
                <a:latin typeface="Arial"/>
                <a:cs typeface="Times New Roman"/>
              </a:rPr>
              <a:t>increase attractiveness</a:t>
            </a:r>
            <a:r>
              <a:rPr lang="en-IE" sz="2250" dirty="0">
                <a:latin typeface="Arial"/>
                <a:cs typeface="Times New Roman"/>
              </a:rPr>
              <a:t>, retain talent and increase the mobility, learning and career development opportunities in the public administration. </a:t>
            </a:r>
            <a:endParaRPr lang="en-IE" sz="2250" dirty="0">
              <a:latin typeface="Arial"/>
              <a:cs typeface="Arial" panose="020B0604020202020204"/>
            </a:endParaRPr>
          </a:p>
          <a:p>
            <a:pPr marL="538480" indent="-538480">
              <a:buFont typeface="Arial"/>
              <a:buChar char="•"/>
            </a:pPr>
            <a:r>
              <a:rPr lang="en-IE" sz="2250" dirty="0">
                <a:latin typeface="Arial"/>
                <a:cs typeface="Times New Roman"/>
              </a:rPr>
              <a:t>Introduce </a:t>
            </a:r>
            <a:r>
              <a:rPr lang="en-IE" sz="2250" b="1" dirty="0">
                <a:latin typeface="Arial"/>
                <a:cs typeface="Times New Roman"/>
              </a:rPr>
              <a:t>cross-cutting competency frameworks, </a:t>
            </a:r>
            <a:r>
              <a:rPr lang="en-IE" sz="2250" dirty="0">
                <a:latin typeface="Arial"/>
                <a:cs typeface="Times New Roman"/>
              </a:rPr>
              <a:t>e.g. for procurement, policy making, management of EU programmes, etc.),  mapping of training needs, appraisal and promotion – at all levels of government.</a:t>
            </a:r>
            <a:endParaRPr lang="en-IE" dirty="0">
              <a:latin typeface="Arial"/>
              <a:cs typeface="Arial" panose="020B0604020202020204"/>
            </a:endParaRPr>
          </a:p>
          <a:p>
            <a:pPr marL="538480" indent="-538480">
              <a:buFont typeface="Arial"/>
              <a:buChar char="•"/>
            </a:pPr>
            <a:r>
              <a:rPr lang="en-IE" sz="2250" dirty="0">
                <a:latin typeface="Arial"/>
                <a:cs typeface="Times New Roman"/>
              </a:rPr>
              <a:t>Identification of learning needs based on the </a:t>
            </a:r>
            <a:r>
              <a:rPr lang="en-IE" sz="2250" b="1" dirty="0">
                <a:latin typeface="Arial"/>
                <a:cs typeface="Times New Roman"/>
              </a:rPr>
              <a:t>skills required for the future</a:t>
            </a:r>
            <a:r>
              <a:rPr lang="en-IE" sz="2250" dirty="0">
                <a:latin typeface="Arial"/>
                <a:cs typeface="Times New Roman"/>
              </a:rPr>
              <a:t>, including addressing the digital and green transitions, building trust and reducing administrative burden.</a:t>
            </a:r>
            <a:endParaRPr lang="en-IE" sz="2250" dirty="0">
              <a:latin typeface="Arial"/>
              <a:cs typeface="Arial" panose="020B0604020202020204"/>
            </a:endParaRPr>
          </a:p>
          <a:p>
            <a:pPr marL="538480" indent="-538480">
              <a:buFont typeface="Arial"/>
              <a:buChar char="•"/>
            </a:pPr>
            <a:r>
              <a:rPr lang="en-IE" sz="2250" dirty="0">
                <a:latin typeface="Arial"/>
                <a:cs typeface="Times New Roman"/>
              </a:rPr>
              <a:t>Develop tools and methods for </a:t>
            </a:r>
            <a:r>
              <a:rPr lang="en-IE" sz="2250" b="1" dirty="0">
                <a:latin typeface="Arial"/>
                <a:cs typeface="Times New Roman"/>
              </a:rPr>
              <a:t>continuous learning</a:t>
            </a:r>
            <a:r>
              <a:rPr lang="en-IE" sz="2250" dirty="0">
                <a:latin typeface="Arial"/>
                <a:cs typeface="Times New Roman"/>
              </a:rPr>
              <a:t>, communities of practice, training curricula and capacity, including approaches for evaluation of training quality.</a:t>
            </a:r>
            <a:endParaRPr lang="en-IE" sz="2250" dirty="0">
              <a:latin typeface="Arial"/>
              <a:cs typeface="Arial" panose="020B0604020202020204"/>
            </a:endParaRPr>
          </a:p>
          <a:p>
            <a:pPr marL="538480" indent="-538480">
              <a:buFont typeface="Arial"/>
              <a:buChar char="•"/>
            </a:pPr>
            <a:r>
              <a:rPr lang="en-IE" sz="2250" dirty="0">
                <a:latin typeface="Arial"/>
                <a:cs typeface="Times New Roman"/>
              </a:rPr>
              <a:t>Developing current </a:t>
            </a:r>
            <a:r>
              <a:rPr lang="en-IE" sz="2250" b="1" dirty="0">
                <a:latin typeface="Arial"/>
                <a:cs typeface="Times New Roman"/>
              </a:rPr>
              <a:t>human resources management practice</a:t>
            </a:r>
            <a:r>
              <a:rPr lang="en-IE" sz="2250" dirty="0">
                <a:latin typeface="Arial"/>
                <a:cs typeface="Times New Roman"/>
              </a:rPr>
              <a:t>, including through strategic workforce planning, staff surveys, tools and methodologies for data analytics, capacity for branding, communication, etc. </a:t>
            </a:r>
            <a:endParaRPr lang="en-IE" sz="2250" dirty="0">
              <a:latin typeface="Arial"/>
              <a:cs typeface="Arial"/>
            </a:endParaRPr>
          </a:p>
        </p:txBody>
      </p:sp>
      <p:pic>
        <p:nvPicPr>
          <p:cNvPr id="5" name="Picture 4" descr="A qr code with a white background&#10;&#10;Description automatically generated">
            <a:extLst>
              <a:ext uri="{FF2B5EF4-FFF2-40B4-BE49-F238E27FC236}">
                <a16:creationId xmlns:a16="http://schemas.microsoft.com/office/drawing/2014/main" id="{215484B5-3595-D02F-DBA1-487770E20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173" y="12454229"/>
            <a:ext cx="1916892" cy="1916892"/>
          </a:xfrm>
          <a:prstGeom prst="rect">
            <a:avLst/>
          </a:prstGeom>
        </p:spPr>
      </p:pic>
      <p:sp>
        <p:nvSpPr>
          <p:cNvPr id="8" name="Content Placeholder 2">
            <a:extLst>
              <a:ext uri="{FF2B5EF4-FFF2-40B4-BE49-F238E27FC236}">
                <a16:creationId xmlns:a16="http://schemas.microsoft.com/office/drawing/2014/main" id="{7F9B5EB2-4697-A27A-CF21-6D80AA531EF1}"/>
              </a:ext>
            </a:extLst>
          </p:cNvPr>
          <p:cNvSpPr txBox="1">
            <a:spLocks/>
          </p:cNvSpPr>
          <p:nvPr/>
        </p:nvSpPr>
        <p:spPr>
          <a:xfrm>
            <a:off x="775918" y="-1278724"/>
            <a:ext cx="10108844" cy="628472"/>
          </a:xfrm>
          <a:prstGeom prst="rect">
            <a:avLst/>
          </a:prstGeom>
        </p:spPr>
        <p:txBody>
          <a:bodyPr vert="horz" wrap="square" lIns="172434" tIns="86217" rIns="172434" bIns="86217" numCol="1" spcCol="28800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E" sz="2263" dirty="0">
                <a:latin typeface="Arial"/>
                <a:cs typeface="Times New Roman"/>
              </a:rPr>
              <a:t>The below is an indicative, non-exhaustive list of support measures: </a:t>
            </a:r>
            <a:endParaRPr lang="en-IE" sz="2263" dirty="0">
              <a:latin typeface="Arial"/>
            </a:endParaRPr>
          </a:p>
          <a:p>
            <a:endParaRPr lang="en-IE" sz="3394" dirty="0">
              <a:cs typeface="Arial"/>
            </a:endParaRPr>
          </a:p>
        </p:txBody>
      </p:sp>
      <p:sp>
        <p:nvSpPr>
          <p:cNvPr id="4" name="Title Placeholder 1">
            <a:extLst>
              <a:ext uri="{FF2B5EF4-FFF2-40B4-BE49-F238E27FC236}">
                <a16:creationId xmlns:a16="http://schemas.microsoft.com/office/drawing/2014/main" id="{8BE687FC-35F4-D608-5F81-1136A2500974}"/>
              </a:ext>
            </a:extLst>
          </p:cNvPr>
          <p:cNvSpPr txBox="1">
            <a:spLocks/>
          </p:cNvSpPr>
          <p:nvPr/>
        </p:nvSpPr>
        <p:spPr>
          <a:xfrm>
            <a:off x="980084" y="1155944"/>
            <a:ext cx="12295583" cy="628472"/>
          </a:xfrm>
          <a:prstGeom prst="rect">
            <a:avLst/>
          </a:prstGeom>
          <a:solidFill>
            <a:srgbClr val="D65A49"/>
          </a:solidFill>
        </p:spPr>
        <p:txBody>
          <a:bodyPr vert="horz" lIns="172434" tIns="86217" rIns="172434" bIns="86217" rtlCol="0" anchor="ctr">
            <a:noAutofit/>
          </a:bodyPr>
          <a:lstStyle>
            <a:lvl1pPr algn="l" defTabSz="755934"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a:lstStyle>
          <a:p>
            <a:pPr>
              <a:lnSpc>
                <a:spcPct val="80000"/>
              </a:lnSpc>
            </a:pPr>
            <a:r>
              <a:rPr lang="en-US" sz="3100" dirty="0"/>
              <a:t>Indicative support measures</a:t>
            </a:r>
          </a:p>
        </p:txBody>
      </p:sp>
    </p:spTree>
    <p:extLst>
      <p:ext uri="{BB962C8B-B14F-4D97-AF65-F5344CB8AC3E}">
        <p14:creationId xmlns:p14="http://schemas.microsoft.com/office/powerpoint/2010/main" val="315340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049497-F517-4BF2-B127-0697BE2E9A71}"/>
              </a:ext>
            </a:extLst>
          </p:cNvPr>
          <p:cNvSpPr>
            <a:spLocks noGrp="1"/>
          </p:cNvSpPr>
          <p:nvPr>
            <p:ph type="sldNum" sz="quarter" idx="12"/>
          </p:nvPr>
        </p:nvSpPr>
        <p:spPr/>
        <p:txBody>
          <a:bodyPr/>
          <a:lstStyle/>
          <a:p>
            <a:fld id="{8F78F50C-8E44-4162-AAAC-EC7B90D36D5F}" type="slidenum">
              <a:rPr lang="en-150" smtClean="0"/>
              <a:t>3</a:t>
            </a:fld>
            <a:endParaRPr lang="en-150"/>
          </a:p>
        </p:txBody>
      </p:sp>
      <p:sp>
        <p:nvSpPr>
          <p:cNvPr id="3" name="Content Placeholder 2">
            <a:extLst>
              <a:ext uri="{FF2B5EF4-FFF2-40B4-BE49-F238E27FC236}">
                <a16:creationId xmlns:a16="http://schemas.microsoft.com/office/drawing/2014/main" id="{9C45C2A0-3489-DEFC-3C2D-77D76C9DB55B}"/>
              </a:ext>
            </a:extLst>
          </p:cNvPr>
          <p:cNvSpPr>
            <a:spLocks noGrp="1"/>
          </p:cNvSpPr>
          <p:nvPr>
            <p:ph idx="13"/>
          </p:nvPr>
        </p:nvSpPr>
        <p:spPr>
          <a:xfrm>
            <a:off x="787400" y="2794000"/>
            <a:ext cx="12939118" cy="6884582"/>
          </a:xfrm>
        </p:spPr>
        <p:txBody>
          <a:bodyPr vert="horz" wrap="none" lIns="91440" tIns="45720" rIns="91440" bIns="45720" numCol="2" spcCol="288000" rtlCol="0" anchor="t">
            <a:noAutofit/>
          </a:bodyPr>
          <a:lstStyle/>
          <a:p>
            <a:pPr marL="0" indent="0">
              <a:buNone/>
            </a:pPr>
            <a:r>
              <a:rPr lang="en-GB" b="1" u="sng" dirty="0">
                <a:latin typeface="Arial"/>
                <a:cs typeface="Times New Roman"/>
              </a:rPr>
              <a:t>Why (problem breadth/depth/urgency)</a:t>
            </a:r>
            <a:endParaRPr lang="en-GB" u="sng" dirty="0">
              <a:latin typeface="Arial"/>
              <a:cs typeface="Times New Roman"/>
            </a:endParaRPr>
          </a:p>
          <a:p>
            <a:pPr marL="356235" indent="-356235"/>
            <a:r>
              <a:rPr lang="en-GB" dirty="0">
                <a:latin typeface="Arial"/>
                <a:cs typeface="Times New Roman"/>
              </a:rPr>
              <a:t>Aging of civil service, competition for talent, new skills needed, new career development paths (engagement)</a:t>
            </a:r>
          </a:p>
          <a:p>
            <a:pPr marL="0" indent="0">
              <a:buNone/>
            </a:pPr>
            <a:r>
              <a:rPr lang="en-GB" b="1" u="sng" dirty="0">
                <a:latin typeface="Arial"/>
                <a:cs typeface="Times New Roman"/>
              </a:rPr>
              <a:t>What (objectives)</a:t>
            </a:r>
            <a:endParaRPr lang="en-GB" dirty="0">
              <a:latin typeface="Arial"/>
              <a:cs typeface="Times New Roman"/>
            </a:endParaRPr>
          </a:p>
          <a:p>
            <a:pPr marL="356235" indent="-356235"/>
            <a:r>
              <a:rPr lang="en-GB" dirty="0">
                <a:latin typeface="Arial"/>
                <a:cs typeface="Times New Roman"/>
              </a:rPr>
              <a:t>Develop comprehensive perspective on workforce planning, supporting civil service strategy and effectively expenditure management</a:t>
            </a:r>
          </a:p>
          <a:p>
            <a:pPr marL="356235" indent="-356235"/>
            <a:r>
              <a:rPr lang="en-GB" dirty="0">
                <a:latin typeface="Arial"/>
                <a:cs typeface="Times New Roman"/>
              </a:rPr>
              <a:t>Develop / test data-based people management</a:t>
            </a:r>
            <a:endParaRPr lang="en-GB" b="1" dirty="0">
              <a:latin typeface="Arial"/>
              <a:cs typeface="Times New Roman"/>
            </a:endParaRPr>
          </a:p>
          <a:p>
            <a:pPr marL="0" indent="0">
              <a:buNone/>
            </a:pPr>
            <a:endParaRPr lang="en-GB" b="1" u="sng" dirty="0">
              <a:latin typeface="Arial"/>
              <a:cs typeface="Times New Roman"/>
            </a:endParaRPr>
          </a:p>
          <a:p>
            <a:pPr marL="0" indent="0">
              <a:buNone/>
            </a:pPr>
            <a:endParaRPr lang="en-GB" b="1" u="sng" dirty="0">
              <a:latin typeface="Arial"/>
              <a:cs typeface="Times New Roman"/>
            </a:endParaRPr>
          </a:p>
          <a:p>
            <a:pPr marL="0" indent="0">
              <a:buNone/>
            </a:pPr>
            <a:endParaRPr lang="en-GB" b="1" u="sng" dirty="0">
              <a:latin typeface="Arial"/>
              <a:cs typeface="Times New Roman"/>
            </a:endParaRPr>
          </a:p>
          <a:p>
            <a:pPr marL="0" indent="0">
              <a:buNone/>
            </a:pPr>
            <a:endParaRPr lang="en-GB" b="1" u="sng" dirty="0">
              <a:latin typeface="Arial"/>
              <a:cs typeface="Times New Roman"/>
            </a:endParaRPr>
          </a:p>
          <a:p>
            <a:pPr marL="0" indent="0">
              <a:buNone/>
            </a:pPr>
            <a:endParaRPr lang="en-GB" b="1" u="sng" dirty="0">
              <a:latin typeface="Arial"/>
              <a:cs typeface="Times New Roman"/>
            </a:endParaRPr>
          </a:p>
          <a:p>
            <a:pPr marL="0" indent="0">
              <a:buNone/>
            </a:pPr>
            <a:endParaRPr lang="en-GB" b="1" u="sng" dirty="0">
              <a:latin typeface="Arial"/>
              <a:cs typeface="Times New Roman"/>
            </a:endParaRPr>
          </a:p>
          <a:p>
            <a:pPr marL="0" indent="0">
              <a:buNone/>
            </a:pPr>
            <a:r>
              <a:rPr lang="en-GB" b="1" u="sng" dirty="0">
                <a:latin typeface="Arial"/>
                <a:cs typeface="Times New Roman"/>
              </a:rPr>
              <a:t>How?</a:t>
            </a:r>
          </a:p>
          <a:p>
            <a:pPr marL="0" indent="0">
              <a:buNone/>
            </a:pPr>
            <a:r>
              <a:rPr lang="en-GB" b="1" dirty="0">
                <a:latin typeface="Arial"/>
                <a:cs typeface="Times New Roman"/>
              </a:rPr>
              <a:t>Lessons learned </a:t>
            </a:r>
          </a:p>
          <a:p>
            <a:pPr marL="356235" indent="-356235"/>
            <a:r>
              <a:rPr lang="en-GB" dirty="0">
                <a:latin typeface="Arial"/>
                <a:cs typeface="Times New Roman"/>
              </a:rPr>
              <a:t>Existing</a:t>
            </a:r>
            <a:r>
              <a:rPr lang="de-DE" dirty="0">
                <a:latin typeface="Arial"/>
                <a:cs typeface="Times New Roman"/>
              </a:rPr>
              <a:t> </a:t>
            </a:r>
            <a:r>
              <a:rPr lang="en-IE" dirty="0">
                <a:latin typeface="Arial"/>
                <a:cs typeface="Times New Roman"/>
              </a:rPr>
              <a:t>frameworks are of limited applicability: </a:t>
            </a:r>
            <a:r>
              <a:rPr lang="en-GB" dirty="0">
                <a:latin typeface="Arial"/>
                <a:cs typeface="Times New Roman"/>
              </a:rPr>
              <a:t>very context-specific; </a:t>
            </a:r>
            <a:r>
              <a:rPr lang="en-IE" dirty="0">
                <a:latin typeface="Arial"/>
                <a:cs typeface="Times New Roman"/>
              </a:rPr>
              <a:t>jobs vs skills</a:t>
            </a:r>
          </a:p>
          <a:p>
            <a:pPr marL="356235" indent="-356235"/>
            <a:r>
              <a:rPr lang="en-IE" dirty="0">
                <a:latin typeface="Arial"/>
                <a:cs typeface="Times New Roman"/>
              </a:rPr>
              <a:t>Most common difficulty is data availability, quality, and access (GDPR)</a:t>
            </a:r>
          </a:p>
          <a:p>
            <a:pPr marL="356235" indent="-356235"/>
            <a:r>
              <a:rPr lang="en-IE" dirty="0">
                <a:latin typeface="Arial"/>
                <a:cs typeface="Times New Roman"/>
              </a:rPr>
              <a:t>Very complex stakeholder environment (internally &amp; externally)</a:t>
            </a:r>
          </a:p>
          <a:p>
            <a:pPr marL="356235" indent="-356235"/>
            <a:r>
              <a:rPr lang="en-IE" sz="2250" dirty="0">
                <a:latin typeface="Arial"/>
                <a:cs typeface="Times New Roman"/>
              </a:rPr>
              <a:t>Sustainability requires </a:t>
            </a:r>
            <a:r>
              <a:rPr lang="en-GB" sz="2250" dirty="0">
                <a:latin typeface="Arial"/>
                <a:cs typeface="Times New Roman"/>
              </a:rPr>
              <a:t>concrete provisions for use and development beyond project lifecycle</a:t>
            </a:r>
          </a:p>
          <a:p>
            <a:pPr marL="356235" indent="-356235"/>
            <a:r>
              <a:rPr lang="en-IE" dirty="0">
                <a:latin typeface="Arial"/>
                <a:cs typeface="Times New Roman"/>
              </a:rPr>
              <a:t>Huge potential for EU exchange &amp; communities of practice</a:t>
            </a:r>
            <a:endParaRPr lang="en-GB" dirty="0">
              <a:latin typeface="Arial"/>
              <a:cs typeface="Times New Roman"/>
            </a:endParaRPr>
          </a:p>
          <a:p>
            <a:pPr marL="0" indent="0">
              <a:buNone/>
            </a:pPr>
            <a:endParaRPr lang="en-GB" dirty="0">
              <a:latin typeface="Arial"/>
              <a:cs typeface="Times New Roman"/>
            </a:endParaRPr>
          </a:p>
          <a:p>
            <a:pPr marL="356235" indent="-356235"/>
            <a:endParaRPr lang="en-GB" dirty="0">
              <a:latin typeface="Arial"/>
              <a:cs typeface="Times New Roman"/>
            </a:endParaRPr>
          </a:p>
          <a:p>
            <a:pPr marL="0" indent="0">
              <a:buNone/>
            </a:pPr>
            <a:endParaRPr lang="en-IE" dirty="0"/>
          </a:p>
        </p:txBody>
      </p:sp>
      <p:sp>
        <p:nvSpPr>
          <p:cNvPr id="5" name="Title Placeholder 1">
            <a:extLst>
              <a:ext uri="{FF2B5EF4-FFF2-40B4-BE49-F238E27FC236}">
                <a16:creationId xmlns:a16="http://schemas.microsoft.com/office/drawing/2014/main" id="{FD7C05E1-92AA-C057-DD01-506F1E4B40FD}"/>
              </a:ext>
            </a:extLst>
          </p:cNvPr>
          <p:cNvSpPr txBox="1">
            <a:spLocks/>
          </p:cNvSpPr>
          <p:nvPr/>
        </p:nvSpPr>
        <p:spPr>
          <a:xfrm>
            <a:off x="980082" y="1354981"/>
            <a:ext cx="12295583" cy="628472"/>
          </a:xfrm>
          <a:prstGeom prst="rect">
            <a:avLst/>
          </a:prstGeom>
          <a:solidFill>
            <a:srgbClr val="D65A49"/>
          </a:solidFill>
        </p:spPr>
        <p:txBody>
          <a:bodyPr vert="horz" lIns="172434" tIns="86217" rIns="172434" bIns="86217" rtlCol="0" anchor="ctr">
            <a:noAutofit/>
          </a:bodyPr>
          <a:lstStyle>
            <a:lvl1pPr algn="l" defTabSz="755934"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a:lstStyle>
          <a:p>
            <a:pPr>
              <a:lnSpc>
                <a:spcPct val="80000"/>
              </a:lnSpc>
            </a:pPr>
            <a:r>
              <a:rPr lang="en-US" sz="3100" dirty="0">
                <a:latin typeface="Arial Black"/>
              </a:rPr>
              <a:t>Example - strategic workforce planning</a:t>
            </a:r>
            <a:endParaRPr lang="en-US" sz="3100" dirty="0"/>
          </a:p>
        </p:txBody>
      </p:sp>
      <p:cxnSp>
        <p:nvCxnSpPr>
          <p:cNvPr id="7" name="Straight Connector 6">
            <a:extLst>
              <a:ext uri="{FF2B5EF4-FFF2-40B4-BE49-F238E27FC236}">
                <a16:creationId xmlns:a16="http://schemas.microsoft.com/office/drawing/2014/main" id="{A697D6CF-893A-787E-904D-7BCD843120AA}"/>
              </a:ext>
            </a:extLst>
          </p:cNvPr>
          <p:cNvCxnSpPr/>
          <p:nvPr/>
        </p:nvCxnSpPr>
        <p:spPr>
          <a:xfrm>
            <a:off x="698500" y="2628900"/>
            <a:ext cx="0" cy="57960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DB71D2D7-964E-A804-859E-0BECBFF9A787}"/>
              </a:ext>
            </a:extLst>
          </p:cNvPr>
          <p:cNvCxnSpPr/>
          <p:nvPr/>
        </p:nvCxnSpPr>
        <p:spPr>
          <a:xfrm>
            <a:off x="7127873" y="2628900"/>
            <a:ext cx="0" cy="579600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07923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F149C4-7DCB-2B50-C61B-7D516C1F6B4B}"/>
              </a:ext>
            </a:extLst>
          </p:cNvPr>
          <p:cNvSpPr>
            <a:spLocks noGrp="1"/>
          </p:cNvSpPr>
          <p:nvPr>
            <p:ph type="sldNum" sz="quarter" idx="12"/>
          </p:nvPr>
        </p:nvSpPr>
        <p:spPr/>
        <p:txBody>
          <a:bodyPr/>
          <a:lstStyle/>
          <a:p>
            <a:fld id="{8F78F50C-8E44-4162-AAAC-EC7B90D36D5F}" type="slidenum">
              <a:rPr lang="en-150" smtClean="0"/>
              <a:t>4</a:t>
            </a:fld>
            <a:endParaRPr lang="en-150"/>
          </a:p>
        </p:txBody>
      </p:sp>
      <p:sp>
        <p:nvSpPr>
          <p:cNvPr id="3" name="Content Placeholder 2">
            <a:extLst>
              <a:ext uri="{FF2B5EF4-FFF2-40B4-BE49-F238E27FC236}">
                <a16:creationId xmlns:a16="http://schemas.microsoft.com/office/drawing/2014/main" id="{AC8C2279-4389-7B05-87DC-7762423EA672}"/>
              </a:ext>
            </a:extLst>
          </p:cNvPr>
          <p:cNvSpPr>
            <a:spLocks noGrp="1"/>
          </p:cNvSpPr>
          <p:nvPr>
            <p:ph idx="13"/>
          </p:nvPr>
        </p:nvSpPr>
        <p:spPr/>
        <p:txBody>
          <a:bodyPr/>
          <a:lstStyle/>
          <a:p>
            <a:endParaRPr lang="en-IE"/>
          </a:p>
        </p:txBody>
      </p:sp>
    </p:spTree>
    <p:extLst>
      <p:ext uri="{BB962C8B-B14F-4D97-AF65-F5344CB8AC3E}">
        <p14:creationId xmlns:p14="http://schemas.microsoft.com/office/powerpoint/2010/main" val="383119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1093CB-8E74-7D08-D489-CAEBC2F6FEED}"/>
              </a:ext>
            </a:extLst>
          </p:cNvPr>
          <p:cNvSpPr>
            <a:spLocks noGrp="1"/>
          </p:cNvSpPr>
          <p:nvPr>
            <p:ph type="sldNum" sz="quarter" idx="12"/>
          </p:nvPr>
        </p:nvSpPr>
        <p:spPr/>
        <p:txBody>
          <a:bodyPr/>
          <a:lstStyle/>
          <a:p>
            <a:fld id="{8F78F50C-8E44-4162-AAAC-EC7B90D36D5F}" type="slidenum">
              <a:rPr lang="en-150" smtClean="0"/>
              <a:t>5</a:t>
            </a:fld>
            <a:endParaRPr lang="en-150"/>
          </a:p>
        </p:txBody>
      </p:sp>
      <p:grpSp>
        <p:nvGrpSpPr>
          <p:cNvPr id="40" name="Group 39">
            <a:extLst>
              <a:ext uri="{FF2B5EF4-FFF2-40B4-BE49-F238E27FC236}">
                <a16:creationId xmlns:a16="http://schemas.microsoft.com/office/drawing/2014/main" id="{2B8B5092-9C95-095C-DA1B-596950122C95}"/>
              </a:ext>
            </a:extLst>
          </p:cNvPr>
          <p:cNvGrpSpPr/>
          <p:nvPr/>
        </p:nvGrpSpPr>
        <p:grpSpPr>
          <a:xfrm>
            <a:off x="4114371" y="2178112"/>
            <a:ext cx="3587805" cy="4067876"/>
            <a:chOff x="5388145" y="3588003"/>
            <a:chExt cx="3369362" cy="3719507"/>
          </a:xfrm>
        </p:grpSpPr>
        <p:sp>
          <p:nvSpPr>
            <p:cNvPr id="4" name="Freeform 18">
              <a:extLst>
                <a:ext uri="{FF2B5EF4-FFF2-40B4-BE49-F238E27FC236}">
                  <a16:creationId xmlns:a16="http://schemas.microsoft.com/office/drawing/2014/main" id="{04371565-6468-3314-583C-7392C2FE4576}"/>
                </a:ext>
              </a:extLst>
            </p:cNvPr>
            <p:cNvSpPr/>
            <p:nvPr/>
          </p:nvSpPr>
          <p:spPr>
            <a:xfrm>
              <a:off x="5402908" y="4348148"/>
              <a:ext cx="1313715" cy="1479352"/>
            </a:xfrm>
            <a:custGeom>
              <a:avLst/>
              <a:gdLst>
                <a:gd name="connsiteX0" fmla="*/ 130370 w 131044"/>
                <a:gd name="connsiteY0" fmla="*/ 151747 h 151746"/>
                <a:gd name="connsiteX1" fmla="*/ 1641 w 131044"/>
                <a:gd name="connsiteY1" fmla="*/ 44527 h 151746"/>
                <a:gd name="connsiteX2" fmla="*/ 31296 w 131044"/>
                <a:gd name="connsiteY2" fmla="*/ 1370 h 151746"/>
                <a:gd name="connsiteX3" fmla="*/ 58255 w 131044"/>
                <a:gd name="connsiteY3" fmla="*/ 21 h 151746"/>
                <a:gd name="connsiteX4" fmla="*/ 92628 w 131044"/>
                <a:gd name="connsiteY4" fmla="*/ 33738 h 151746"/>
                <a:gd name="connsiteX5" fmla="*/ 131044 w 131044"/>
                <a:gd name="connsiteY5" fmla="*/ 151072 h 15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044" h="151746">
                  <a:moveTo>
                    <a:pt x="130370" y="151747"/>
                  </a:moveTo>
                  <a:cubicBezTo>
                    <a:pt x="130370" y="151747"/>
                    <a:pt x="33992" y="145678"/>
                    <a:pt x="1641" y="44527"/>
                  </a:cubicBezTo>
                  <a:cubicBezTo>
                    <a:pt x="-5098" y="23623"/>
                    <a:pt x="9729" y="2718"/>
                    <a:pt x="31296" y="1370"/>
                  </a:cubicBezTo>
                  <a:lnTo>
                    <a:pt x="58255" y="21"/>
                  </a:lnTo>
                  <a:cubicBezTo>
                    <a:pt x="77126" y="-653"/>
                    <a:pt x="93302" y="14857"/>
                    <a:pt x="92628" y="33738"/>
                  </a:cubicBezTo>
                  <a:cubicBezTo>
                    <a:pt x="91280" y="62734"/>
                    <a:pt x="96671" y="106566"/>
                    <a:pt x="131044" y="151072"/>
                  </a:cubicBezTo>
                  <a:close/>
                </a:path>
              </a:pathLst>
            </a:custGeom>
            <a:solidFill>
              <a:schemeClr val="accent6"/>
            </a:solidFill>
            <a:ln w="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5" name="Freeform 19">
              <a:extLst>
                <a:ext uri="{FF2B5EF4-FFF2-40B4-BE49-F238E27FC236}">
                  <a16:creationId xmlns:a16="http://schemas.microsoft.com/office/drawing/2014/main" id="{78A679BD-319E-A0F3-81AC-804A9CD3EF4F}"/>
                </a:ext>
              </a:extLst>
            </p:cNvPr>
            <p:cNvSpPr/>
            <p:nvPr/>
          </p:nvSpPr>
          <p:spPr>
            <a:xfrm>
              <a:off x="6430508" y="3588003"/>
              <a:ext cx="1129305" cy="1717614"/>
            </a:xfrm>
            <a:custGeom>
              <a:avLst/>
              <a:gdLst>
                <a:gd name="connsiteX0" fmla="*/ 95423 w 112649"/>
                <a:gd name="connsiteY0" fmla="*/ 84477 h 176186"/>
                <a:gd name="connsiteX1" fmla="*/ 12524 w 112649"/>
                <a:gd name="connsiteY1" fmla="*/ 176186 h 176186"/>
                <a:gd name="connsiteX2" fmla="*/ 41505 w 112649"/>
                <a:gd name="connsiteY2" fmla="*/ 10974 h 176186"/>
                <a:gd name="connsiteX3" fmla="*/ 93401 w 112649"/>
                <a:gd name="connsiteY3" fmla="*/ 15020 h 176186"/>
                <a:gd name="connsiteX4" fmla="*/ 107554 w 112649"/>
                <a:gd name="connsiteY4" fmla="*/ 37947 h 176186"/>
                <a:gd name="connsiteX5" fmla="*/ 95423 w 112649"/>
                <a:gd name="connsiteY5" fmla="*/ 84477 h 17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649" h="176186">
                  <a:moveTo>
                    <a:pt x="95423" y="84477"/>
                  </a:moveTo>
                  <a:cubicBezTo>
                    <a:pt x="69138" y="97289"/>
                    <a:pt x="34091" y="124262"/>
                    <a:pt x="12524" y="176186"/>
                  </a:cubicBezTo>
                  <a:cubicBezTo>
                    <a:pt x="12524" y="176186"/>
                    <a:pt x="-29936" y="89871"/>
                    <a:pt x="41505" y="10974"/>
                  </a:cubicBezTo>
                  <a:cubicBezTo>
                    <a:pt x="56332" y="-5210"/>
                    <a:pt x="81943" y="-3187"/>
                    <a:pt x="93401" y="15020"/>
                  </a:cubicBezTo>
                  <a:lnTo>
                    <a:pt x="107554" y="37947"/>
                  </a:lnTo>
                  <a:cubicBezTo>
                    <a:pt x="117664" y="54131"/>
                    <a:pt x="112272" y="75710"/>
                    <a:pt x="95423" y="84477"/>
                  </a:cubicBezTo>
                  <a:close/>
                </a:path>
              </a:pathLst>
            </a:custGeom>
            <a:solidFill>
              <a:schemeClr val="accent2"/>
            </a:solidFill>
            <a:ln w="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6" name="Freeform 20">
              <a:extLst>
                <a:ext uri="{FF2B5EF4-FFF2-40B4-BE49-F238E27FC236}">
                  <a16:creationId xmlns:a16="http://schemas.microsoft.com/office/drawing/2014/main" id="{FF6FDB93-C942-DBEA-3A05-648DBA3CF556}"/>
                </a:ext>
              </a:extLst>
            </p:cNvPr>
            <p:cNvSpPr/>
            <p:nvPr/>
          </p:nvSpPr>
          <p:spPr>
            <a:xfrm>
              <a:off x="6921791" y="4295124"/>
              <a:ext cx="1835716" cy="903876"/>
            </a:xfrm>
            <a:custGeom>
              <a:avLst/>
              <a:gdLst>
                <a:gd name="connsiteX0" fmla="*/ 179951 w 183114"/>
                <a:gd name="connsiteY0" fmla="*/ 51579 h 92716"/>
                <a:gd name="connsiteX1" fmla="*/ 167145 w 183114"/>
                <a:gd name="connsiteY1" fmla="*/ 75181 h 92716"/>
                <a:gd name="connsiteX2" fmla="*/ 120641 w 183114"/>
                <a:gd name="connsiteY2" fmla="*/ 87319 h 92716"/>
                <a:gd name="connsiteX3" fmla="*/ 0 w 183114"/>
                <a:gd name="connsiteY3" fmla="*/ 60345 h 92716"/>
                <a:gd name="connsiteX4" fmla="*/ 157710 w 183114"/>
                <a:gd name="connsiteY4" fmla="*/ 4375 h 92716"/>
                <a:gd name="connsiteX5" fmla="*/ 179277 w 183114"/>
                <a:gd name="connsiteY5" fmla="*/ 51579 h 9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14" h="92716">
                  <a:moveTo>
                    <a:pt x="179951" y="51579"/>
                  </a:moveTo>
                  <a:lnTo>
                    <a:pt x="167145" y="75181"/>
                  </a:lnTo>
                  <a:cubicBezTo>
                    <a:pt x="158384" y="92039"/>
                    <a:pt x="136816" y="98108"/>
                    <a:pt x="120641" y="87319"/>
                  </a:cubicBezTo>
                  <a:cubicBezTo>
                    <a:pt x="96378" y="71135"/>
                    <a:pt x="55940" y="53602"/>
                    <a:pt x="0" y="60345"/>
                  </a:cubicBezTo>
                  <a:cubicBezTo>
                    <a:pt x="0" y="60345"/>
                    <a:pt x="54592" y="-19226"/>
                    <a:pt x="157710" y="4375"/>
                  </a:cubicBezTo>
                  <a:cubicBezTo>
                    <a:pt x="178603" y="9096"/>
                    <a:pt x="189386" y="32698"/>
                    <a:pt x="179277" y="51579"/>
                  </a:cubicBezTo>
                  <a:close/>
                </a:path>
              </a:pathLst>
            </a:custGeom>
            <a:solidFill>
              <a:schemeClr val="accent4"/>
            </a:solidFill>
            <a:ln w="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7" name="Freeform 21">
              <a:extLst>
                <a:ext uri="{FF2B5EF4-FFF2-40B4-BE49-F238E27FC236}">
                  <a16:creationId xmlns:a16="http://schemas.microsoft.com/office/drawing/2014/main" id="{7DF60576-266B-A4D6-F0EC-58AE32803DBA}"/>
                </a:ext>
              </a:extLst>
            </p:cNvPr>
            <p:cNvSpPr/>
            <p:nvPr/>
          </p:nvSpPr>
          <p:spPr>
            <a:xfrm>
              <a:off x="7442666" y="5075620"/>
              <a:ext cx="1306958" cy="1472781"/>
            </a:xfrm>
            <a:custGeom>
              <a:avLst/>
              <a:gdLst>
                <a:gd name="connsiteX0" fmla="*/ 99748 w 130370"/>
                <a:gd name="connsiteY0" fmla="*/ 149703 h 151072"/>
                <a:gd name="connsiteX1" fmla="*/ 72789 w 130370"/>
                <a:gd name="connsiteY1" fmla="*/ 151051 h 151072"/>
                <a:gd name="connsiteX2" fmla="*/ 38416 w 130370"/>
                <a:gd name="connsiteY2" fmla="*/ 117335 h 151072"/>
                <a:gd name="connsiteX3" fmla="*/ 0 w 130370"/>
                <a:gd name="connsiteY3" fmla="*/ 0 h 151072"/>
                <a:gd name="connsiteX4" fmla="*/ 128729 w 130370"/>
                <a:gd name="connsiteY4" fmla="*/ 107220 h 151072"/>
                <a:gd name="connsiteX5" fmla="*/ 99074 w 130370"/>
                <a:gd name="connsiteY5" fmla="*/ 150377 h 151072"/>
                <a:gd name="connsiteX0" fmla="*/ 99074 w 130370"/>
                <a:gd name="connsiteY0" fmla="*/ 150377 h 151072"/>
                <a:gd name="connsiteX1" fmla="*/ 72789 w 130370"/>
                <a:gd name="connsiteY1" fmla="*/ 151051 h 151072"/>
                <a:gd name="connsiteX2" fmla="*/ 38416 w 130370"/>
                <a:gd name="connsiteY2" fmla="*/ 117335 h 151072"/>
                <a:gd name="connsiteX3" fmla="*/ 0 w 130370"/>
                <a:gd name="connsiteY3" fmla="*/ 0 h 151072"/>
                <a:gd name="connsiteX4" fmla="*/ 128729 w 130370"/>
                <a:gd name="connsiteY4" fmla="*/ 107220 h 151072"/>
                <a:gd name="connsiteX5" fmla="*/ 99074 w 130370"/>
                <a:gd name="connsiteY5" fmla="*/ 150377 h 15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370" h="151072">
                  <a:moveTo>
                    <a:pt x="99074" y="150377"/>
                  </a:moveTo>
                  <a:lnTo>
                    <a:pt x="72789" y="151051"/>
                  </a:lnTo>
                  <a:cubicBezTo>
                    <a:pt x="53918" y="151726"/>
                    <a:pt x="37742" y="136216"/>
                    <a:pt x="38416" y="117335"/>
                  </a:cubicBezTo>
                  <a:cubicBezTo>
                    <a:pt x="39764" y="88338"/>
                    <a:pt x="34373" y="44506"/>
                    <a:pt x="0" y="0"/>
                  </a:cubicBezTo>
                  <a:cubicBezTo>
                    <a:pt x="0" y="0"/>
                    <a:pt x="96378" y="6069"/>
                    <a:pt x="128729" y="107220"/>
                  </a:cubicBezTo>
                  <a:cubicBezTo>
                    <a:pt x="135468" y="128124"/>
                    <a:pt x="120641" y="149028"/>
                    <a:pt x="99074" y="150377"/>
                  </a:cubicBezTo>
                  <a:close/>
                </a:path>
              </a:pathLst>
            </a:custGeom>
            <a:solidFill>
              <a:schemeClr val="accent5"/>
            </a:solidFill>
            <a:ln w="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8" name="Freeform 22">
              <a:extLst>
                <a:ext uri="{FF2B5EF4-FFF2-40B4-BE49-F238E27FC236}">
                  <a16:creationId xmlns:a16="http://schemas.microsoft.com/office/drawing/2014/main" id="{FA865656-AE77-07DD-7AFD-1B802A6F89D1}"/>
                </a:ext>
              </a:extLst>
            </p:cNvPr>
            <p:cNvSpPr/>
            <p:nvPr/>
          </p:nvSpPr>
          <p:spPr>
            <a:xfrm>
              <a:off x="6606859" y="5608545"/>
              <a:ext cx="1144724" cy="1698965"/>
            </a:xfrm>
            <a:custGeom>
              <a:avLst/>
              <a:gdLst>
                <a:gd name="connsiteX0" fmla="*/ 70943 w 114187"/>
                <a:gd name="connsiteY0" fmla="*/ 163864 h 174273"/>
                <a:gd name="connsiteX1" fmla="*/ 19047 w 114187"/>
                <a:gd name="connsiteY1" fmla="*/ 159143 h 174273"/>
                <a:gd name="connsiteX2" fmla="*/ 4894 w 114187"/>
                <a:gd name="connsiteY2" fmla="*/ 136216 h 174273"/>
                <a:gd name="connsiteX3" fmla="*/ 18373 w 114187"/>
                <a:gd name="connsiteY3" fmla="*/ 90361 h 174273"/>
                <a:gd name="connsiteX4" fmla="*/ 102620 w 114187"/>
                <a:gd name="connsiteY4" fmla="*/ 0 h 174273"/>
                <a:gd name="connsiteX5" fmla="*/ 70943 w 114187"/>
                <a:gd name="connsiteY5" fmla="*/ 164538 h 1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87" h="174273">
                  <a:moveTo>
                    <a:pt x="70943" y="163864"/>
                  </a:moveTo>
                  <a:cubicBezTo>
                    <a:pt x="56116" y="179374"/>
                    <a:pt x="30505" y="177350"/>
                    <a:pt x="19047" y="159143"/>
                  </a:cubicBezTo>
                  <a:lnTo>
                    <a:pt x="4894" y="136216"/>
                  </a:lnTo>
                  <a:cubicBezTo>
                    <a:pt x="-5216" y="120032"/>
                    <a:pt x="850" y="98453"/>
                    <a:pt x="18373" y="90361"/>
                  </a:cubicBezTo>
                  <a:cubicBezTo>
                    <a:pt x="44658" y="77549"/>
                    <a:pt x="80379" y="51924"/>
                    <a:pt x="102620" y="0"/>
                  </a:cubicBezTo>
                  <a:cubicBezTo>
                    <a:pt x="102620" y="0"/>
                    <a:pt x="143732" y="86989"/>
                    <a:pt x="70943" y="164538"/>
                  </a:cubicBezTo>
                  <a:close/>
                </a:path>
              </a:pathLst>
            </a:custGeom>
            <a:solidFill>
              <a:schemeClr val="accent3"/>
            </a:solidFill>
            <a:ln w="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9" name="Freeform 23">
              <a:extLst>
                <a:ext uri="{FF2B5EF4-FFF2-40B4-BE49-F238E27FC236}">
                  <a16:creationId xmlns:a16="http://schemas.microsoft.com/office/drawing/2014/main" id="{A9904B62-4A03-7542-102F-872981FF33ED}"/>
                </a:ext>
              </a:extLst>
            </p:cNvPr>
            <p:cNvSpPr/>
            <p:nvPr/>
          </p:nvSpPr>
          <p:spPr>
            <a:xfrm>
              <a:off x="5388145" y="5670940"/>
              <a:ext cx="1829771" cy="897588"/>
            </a:xfrm>
            <a:custGeom>
              <a:avLst/>
              <a:gdLst>
                <a:gd name="connsiteX0" fmla="*/ 182522 w 182521"/>
                <a:gd name="connsiteY0" fmla="*/ 27006 h 92071"/>
                <a:gd name="connsiteX1" fmla="*/ 26834 w 182521"/>
                <a:gd name="connsiteY1" fmla="*/ 89045 h 92071"/>
                <a:gd name="connsiteX2" fmla="*/ 3245 w 182521"/>
                <a:gd name="connsiteY2" fmla="*/ 42515 h 92071"/>
                <a:gd name="connsiteX3" fmla="*/ 14703 w 182521"/>
                <a:gd name="connsiteY3" fmla="*/ 18239 h 92071"/>
                <a:gd name="connsiteX4" fmla="*/ 60533 w 182521"/>
                <a:gd name="connsiteY4" fmla="*/ 4753 h 92071"/>
                <a:gd name="connsiteX5" fmla="*/ 181848 w 182521"/>
                <a:gd name="connsiteY5" fmla="*/ 27006 h 9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521" h="92071">
                  <a:moveTo>
                    <a:pt x="182522" y="27006"/>
                  </a:moveTo>
                  <a:cubicBezTo>
                    <a:pt x="182522" y="27006"/>
                    <a:pt x="131300" y="108600"/>
                    <a:pt x="26834" y="89045"/>
                  </a:cubicBezTo>
                  <a:cubicBezTo>
                    <a:pt x="5941" y="84999"/>
                    <a:pt x="-6190" y="62071"/>
                    <a:pt x="3245" y="42515"/>
                  </a:cubicBezTo>
                  <a:lnTo>
                    <a:pt x="14703" y="18239"/>
                  </a:lnTo>
                  <a:cubicBezTo>
                    <a:pt x="22790" y="1381"/>
                    <a:pt x="44357" y="-5363"/>
                    <a:pt x="60533" y="4753"/>
                  </a:cubicBezTo>
                  <a:cubicBezTo>
                    <a:pt x="85470" y="20262"/>
                    <a:pt x="126582" y="35772"/>
                    <a:pt x="181848" y="27006"/>
                  </a:cubicBezTo>
                  <a:close/>
                </a:path>
              </a:pathLst>
            </a:custGeom>
            <a:solidFill>
              <a:schemeClr val="accent1"/>
            </a:solidFill>
            <a:ln w="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pic>
          <p:nvPicPr>
            <p:cNvPr id="10" name="Graphic 52" descr="Brainstorm with solid fill">
              <a:extLst>
                <a:ext uri="{FF2B5EF4-FFF2-40B4-BE49-F238E27FC236}">
                  <a16:creationId xmlns:a16="http://schemas.microsoft.com/office/drawing/2014/main" id="{597CFF61-0ABA-1E08-15ED-BEFF5E17C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0909" y="4435964"/>
              <a:ext cx="538303" cy="538303"/>
            </a:xfrm>
            <a:prstGeom prst="rect">
              <a:avLst/>
            </a:prstGeom>
          </p:spPr>
        </p:pic>
        <p:pic>
          <p:nvPicPr>
            <p:cNvPr id="11" name="Graphic 53" descr="Bullseye with solid fill">
              <a:extLst>
                <a:ext uri="{FF2B5EF4-FFF2-40B4-BE49-F238E27FC236}">
                  <a16:creationId xmlns:a16="http://schemas.microsoft.com/office/drawing/2014/main" id="{649C89F6-1C5E-AA6B-AD35-636AF770DB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07183" y="5859501"/>
              <a:ext cx="538303" cy="538303"/>
            </a:xfrm>
            <a:prstGeom prst="rect">
              <a:avLst/>
            </a:prstGeom>
          </p:spPr>
        </p:pic>
        <p:pic>
          <p:nvPicPr>
            <p:cNvPr id="12" name="Graphic 54" descr="Hourglass 30% with solid fill">
              <a:extLst>
                <a:ext uri="{FF2B5EF4-FFF2-40B4-BE49-F238E27FC236}">
                  <a16:creationId xmlns:a16="http://schemas.microsoft.com/office/drawing/2014/main" id="{DE3B4F0D-9959-0B9F-D9D1-B50649EC5E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28899" y="4446810"/>
              <a:ext cx="538303" cy="538303"/>
            </a:xfrm>
            <a:prstGeom prst="rect">
              <a:avLst/>
            </a:prstGeom>
          </p:spPr>
        </p:pic>
        <p:pic>
          <p:nvPicPr>
            <p:cNvPr id="13" name="Graphic 55" descr="Research with solid fill">
              <a:extLst>
                <a:ext uri="{FF2B5EF4-FFF2-40B4-BE49-F238E27FC236}">
                  <a16:creationId xmlns:a16="http://schemas.microsoft.com/office/drawing/2014/main" id="{C5376D98-4D79-3AE6-0A94-C3D7BB0029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76334" y="5812010"/>
              <a:ext cx="538303" cy="538303"/>
            </a:xfrm>
            <a:prstGeom prst="rect">
              <a:avLst/>
            </a:prstGeom>
          </p:spPr>
        </p:pic>
        <p:pic>
          <p:nvPicPr>
            <p:cNvPr id="15" name="Graphic 57" descr="Gears with solid fill">
              <a:extLst>
                <a:ext uri="{FF2B5EF4-FFF2-40B4-BE49-F238E27FC236}">
                  <a16:creationId xmlns:a16="http://schemas.microsoft.com/office/drawing/2014/main" id="{EFAA0E0D-B295-A3D0-7E00-833F08FC077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21389" y="6526022"/>
              <a:ext cx="538303" cy="538303"/>
            </a:xfrm>
            <a:prstGeom prst="rect">
              <a:avLst/>
            </a:prstGeom>
          </p:spPr>
        </p:pic>
        <p:sp>
          <p:nvSpPr>
            <p:cNvPr id="16" name="TextBox 58">
              <a:extLst>
                <a:ext uri="{FF2B5EF4-FFF2-40B4-BE49-F238E27FC236}">
                  <a16:creationId xmlns:a16="http://schemas.microsoft.com/office/drawing/2014/main" id="{E110BD42-F66C-746D-B8FF-82623939DBEE}"/>
                </a:ext>
              </a:extLst>
            </p:cNvPr>
            <p:cNvSpPr txBox="1"/>
            <p:nvPr/>
          </p:nvSpPr>
          <p:spPr>
            <a:xfrm>
              <a:off x="6391315" y="4549765"/>
              <a:ext cx="556210" cy="284357"/>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noProof="1">
                  <a:solidFill>
                    <a:srgbClr val="FFFFFF"/>
                  </a:solidFill>
                </a:rPr>
                <a:t>01</a:t>
              </a:r>
            </a:p>
          </p:txBody>
        </p:sp>
        <p:sp>
          <p:nvSpPr>
            <p:cNvPr id="17" name="TextBox 59">
              <a:extLst>
                <a:ext uri="{FF2B5EF4-FFF2-40B4-BE49-F238E27FC236}">
                  <a16:creationId xmlns:a16="http://schemas.microsoft.com/office/drawing/2014/main" id="{47BD6437-989E-19A4-181F-69E9E758453B}"/>
                </a:ext>
              </a:extLst>
            </p:cNvPr>
            <p:cNvSpPr txBox="1"/>
            <p:nvPr/>
          </p:nvSpPr>
          <p:spPr>
            <a:xfrm>
              <a:off x="7161144" y="4549764"/>
              <a:ext cx="556210" cy="284357"/>
            </a:xfrm>
            <a:prstGeom prst="rect">
              <a:avLst/>
            </a:prstGeom>
            <a:noFill/>
          </p:spPr>
          <p:txBody>
            <a:bodyPr wrap="square" lIns="0" rIns="0" rtlCol="0" anchor="ctr">
              <a:spAutoFit/>
            </a:bodyPr>
            <a:lstStyle>
              <a:defPPr>
                <a:defRPr lang="en-US"/>
              </a:defPPr>
              <a:lvl1pPr algn="ctr" defTabSz="914400">
                <a:defRPr b="1">
                  <a:solidFill>
                    <a:srgbClr val="FFFFFF"/>
                  </a:solidFill>
                </a:defRPr>
              </a:lvl1pPr>
              <a:lvl2pPr defTabSz="914400"/>
              <a:lvl3pPr defTabSz="914400"/>
              <a:lvl4pPr defTabSz="914400"/>
              <a:lvl5pPr defTabSz="914400"/>
              <a:lvl6pPr defTabSz="914400"/>
              <a:lvl7pPr defTabSz="914400"/>
              <a:lvl8pPr defTabSz="914400"/>
              <a:lvl9pPr defTabSz="914400"/>
            </a:lstStyle>
            <a:p>
              <a:r>
                <a:rPr lang="en-US" noProof="1"/>
                <a:t>02</a:t>
              </a:r>
            </a:p>
          </p:txBody>
        </p:sp>
        <p:sp>
          <p:nvSpPr>
            <p:cNvPr id="18" name="TextBox 60">
              <a:extLst>
                <a:ext uri="{FF2B5EF4-FFF2-40B4-BE49-F238E27FC236}">
                  <a16:creationId xmlns:a16="http://schemas.microsoft.com/office/drawing/2014/main" id="{B7559DA0-437E-28C0-857F-99445AB87A54}"/>
                </a:ext>
              </a:extLst>
            </p:cNvPr>
            <p:cNvSpPr txBox="1"/>
            <p:nvPr/>
          </p:nvSpPr>
          <p:spPr>
            <a:xfrm>
              <a:off x="7631627" y="5235351"/>
              <a:ext cx="556210" cy="284357"/>
            </a:xfrm>
            <a:prstGeom prst="rect">
              <a:avLst/>
            </a:prstGeom>
            <a:noFill/>
          </p:spPr>
          <p:txBody>
            <a:bodyPr wrap="square" lIns="0" rIns="0" rtlCol="0" anchor="ctr">
              <a:spAutoFit/>
            </a:bodyPr>
            <a:lstStyle>
              <a:defPPr>
                <a:defRPr lang="en-US"/>
              </a:defPPr>
              <a:lvl1pPr algn="ctr" defTabSz="914400">
                <a:defRPr sz="1600" b="1">
                  <a:solidFill>
                    <a:schemeClr val="bg1"/>
                  </a:solidFill>
                </a:defRPr>
              </a:lvl1pPr>
              <a:lvl2pPr defTabSz="914400"/>
              <a:lvl3pPr defTabSz="914400"/>
              <a:lvl4pPr defTabSz="914400"/>
              <a:lvl5pPr defTabSz="914400"/>
              <a:lvl6pPr defTabSz="914400"/>
              <a:lvl7pPr defTabSz="914400"/>
              <a:lvl8pPr defTabSz="914400"/>
              <a:lvl9pPr defTabSz="914400"/>
            </a:lstStyle>
            <a:p>
              <a:r>
                <a:rPr lang="en-US" sz="1800" noProof="1">
                  <a:solidFill>
                    <a:srgbClr val="FFFFFF"/>
                  </a:solidFill>
                </a:rPr>
                <a:t>03</a:t>
              </a:r>
            </a:p>
          </p:txBody>
        </p:sp>
        <p:sp>
          <p:nvSpPr>
            <p:cNvPr id="19" name="TextBox 61">
              <a:extLst>
                <a:ext uri="{FF2B5EF4-FFF2-40B4-BE49-F238E27FC236}">
                  <a16:creationId xmlns:a16="http://schemas.microsoft.com/office/drawing/2014/main" id="{6617D43F-E01F-3243-C4CC-2406304E285E}"/>
                </a:ext>
              </a:extLst>
            </p:cNvPr>
            <p:cNvSpPr txBox="1"/>
            <p:nvPr/>
          </p:nvSpPr>
          <p:spPr>
            <a:xfrm>
              <a:off x="7250273" y="6015848"/>
              <a:ext cx="556210" cy="284357"/>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noProof="1">
                  <a:solidFill>
                    <a:srgbClr val="FFFFFF"/>
                  </a:solidFill>
                </a:rPr>
                <a:t>04</a:t>
              </a:r>
            </a:p>
          </p:txBody>
        </p:sp>
        <p:sp>
          <p:nvSpPr>
            <p:cNvPr id="20" name="TextBox 62">
              <a:extLst>
                <a:ext uri="{FF2B5EF4-FFF2-40B4-BE49-F238E27FC236}">
                  <a16:creationId xmlns:a16="http://schemas.microsoft.com/office/drawing/2014/main" id="{3CED6E91-FFDC-243A-6FAE-0AA73CABDD22}"/>
                </a:ext>
              </a:extLst>
            </p:cNvPr>
            <p:cNvSpPr txBox="1"/>
            <p:nvPr/>
          </p:nvSpPr>
          <p:spPr>
            <a:xfrm>
              <a:off x="6418337" y="5973187"/>
              <a:ext cx="556210" cy="284357"/>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noProof="1">
                  <a:solidFill>
                    <a:srgbClr val="FFFFFF"/>
                  </a:solidFill>
                </a:rPr>
                <a:t>05</a:t>
              </a:r>
            </a:p>
          </p:txBody>
        </p:sp>
        <p:sp>
          <p:nvSpPr>
            <p:cNvPr id="21" name="TextBox 63">
              <a:extLst>
                <a:ext uri="{FF2B5EF4-FFF2-40B4-BE49-F238E27FC236}">
                  <a16:creationId xmlns:a16="http://schemas.microsoft.com/office/drawing/2014/main" id="{7AEC104B-F26F-B752-BB9F-8D63370FBA99}"/>
                </a:ext>
              </a:extLst>
            </p:cNvPr>
            <p:cNvSpPr txBox="1"/>
            <p:nvPr/>
          </p:nvSpPr>
          <p:spPr>
            <a:xfrm>
              <a:off x="5915859" y="5206242"/>
              <a:ext cx="556210" cy="284357"/>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noProof="1">
                  <a:solidFill>
                    <a:srgbClr val="FFFFFF"/>
                  </a:solidFill>
                </a:rPr>
                <a:t>06</a:t>
              </a:r>
            </a:p>
          </p:txBody>
        </p:sp>
      </p:grpSp>
      <p:sp>
        <p:nvSpPr>
          <p:cNvPr id="38" name="TextBox 3">
            <a:extLst>
              <a:ext uri="{FF2B5EF4-FFF2-40B4-BE49-F238E27FC236}">
                <a16:creationId xmlns:a16="http://schemas.microsoft.com/office/drawing/2014/main" id="{C00F848E-EB86-E2A2-8687-78C2AEEC425D}"/>
              </a:ext>
            </a:extLst>
          </p:cNvPr>
          <p:cNvSpPr txBox="1"/>
          <p:nvPr/>
        </p:nvSpPr>
        <p:spPr>
          <a:xfrm>
            <a:off x="7915550" y="3009452"/>
            <a:ext cx="6263944" cy="1137043"/>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63" b="1" noProof="1">
                <a:latin typeface="Arial"/>
                <a:cs typeface="Times New Roman"/>
              </a:rPr>
              <a:t>02 - Forecast needs (forecasting models, vision about future structure, processes and services)</a:t>
            </a:r>
          </a:p>
        </p:txBody>
      </p:sp>
      <p:sp>
        <p:nvSpPr>
          <p:cNvPr id="36" name="TextBox 6">
            <a:extLst>
              <a:ext uri="{FF2B5EF4-FFF2-40B4-BE49-F238E27FC236}">
                <a16:creationId xmlns:a16="http://schemas.microsoft.com/office/drawing/2014/main" id="{6D9A4CA0-DEEA-52DE-88F4-B4E3E472A904}"/>
              </a:ext>
            </a:extLst>
          </p:cNvPr>
          <p:cNvSpPr txBox="1"/>
          <p:nvPr/>
        </p:nvSpPr>
        <p:spPr>
          <a:xfrm>
            <a:off x="7969199" y="4585387"/>
            <a:ext cx="4720438" cy="78880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63" b="1" noProof="1">
                <a:latin typeface="Arial"/>
                <a:cs typeface="Times New Roman"/>
              </a:rPr>
              <a:t>03 - Analyse gaps  (methods and tools for analysis)</a:t>
            </a:r>
          </a:p>
        </p:txBody>
      </p:sp>
      <p:sp>
        <p:nvSpPr>
          <p:cNvPr id="34" name="TextBox 9">
            <a:extLst>
              <a:ext uri="{FF2B5EF4-FFF2-40B4-BE49-F238E27FC236}">
                <a16:creationId xmlns:a16="http://schemas.microsoft.com/office/drawing/2014/main" id="{1E9B361D-2547-90F4-9743-F27A4D8100BC}"/>
              </a:ext>
            </a:extLst>
          </p:cNvPr>
          <p:cNvSpPr txBox="1"/>
          <p:nvPr/>
        </p:nvSpPr>
        <p:spPr>
          <a:xfrm>
            <a:off x="500642" y="4073674"/>
            <a:ext cx="3839108" cy="148527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63" b="1" noProof="1">
                <a:latin typeface="Arial"/>
                <a:cs typeface="Times New Roman"/>
              </a:rPr>
              <a:t>05  – Implement strategies (ensure organisation and resources, capacity of HR and management) </a:t>
            </a:r>
          </a:p>
        </p:txBody>
      </p:sp>
      <p:sp>
        <p:nvSpPr>
          <p:cNvPr id="32" name="TextBox 12">
            <a:extLst>
              <a:ext uri="{FF2B5EF4-FFF2-40B4-BE49-F238E27FC236}">
                <a16:creationId xmlns:a16="http://schemas.microsoft.com/office/drawing/2014/main" id="{ACCF1DE6-8B2C-8BE3-14B8-B945D6E5179D}"/>
              </a:ext>
            </a:extLst>
          </p:cNvPr>
          <p:cNvSpPr txBox="1"/>
          <p:nvPr/>
        </p:nvSpPr>
        <p:spPr>
          <a:xfrm>
            <a:off x="554291" y="2393777"/>
            <a:ext cx="3839108" cy="788806"/>
          </a:xfrm>
          <a:prstGeom prst="rect">
            <a:avLst/>
          </a:prstGeom>
          <a:noFill/>
        </p:spPr>
        <p:txBody>
          <a:bodyPr wrap="square" lIns="0" rIns="0" rtlCol="0" anchor="b">
            <a:spAutoFit/>
          </a:bodyPr>
          <a:lstStyle>
            <a:defPPr>
              <a:defRPr lang="en-US"/>
            </a:defPPr>
            <a:lvl1pPr defTabSz="914400">
              <a:defRPr sz="2263" b="1">
                <a:latin typeface="Arial"/>
                <a:cs typeface="Times New Roman"/>
              </a:defRPr>
            </a:lvl1pPr>
            <a:lvl2pPr defTabSz="914400"/>
            <a:lvl3pPr defTabSz="914400"/>
            <a:lvl4pPr defTabSz="914400"/>
            <a:lvl5pPr defTabSz="914400"/>
            <a:lvl6pPr defTabSz="914400"/>
            <a:lvl7pPr defTabSz="914400"/>
            <a:lvl8pPr defTabSz="914400"/>
            <a:lvl9pPr defTabSz="914400"/>
          </a:lstStyle>
          <a:p>
            <a:r>
              <a:rPr lang="en-US" noProof="1"/>
              <a:t>06 – Monitor and evaluate </a:t>
            </a:r>
          </a:p>
          <a:p>
            <a:r>
              <a:rPr lang="en-US" noProof="1"/>
              <a:t>(process, methods, tools)</a:t>
            </a:r>
          </a:p>
        </p:txBody>
      </p:sp>
      <p:sp>
        <p:nvSpPr>
          <p:cNvPr id="30" name="TextBox 15">
            <a:extLst>
              <a:ext uri="{FF2B5EF4-FFF2-40B4-BE49-F238E27FC236}">
                <a16:creationId xmlns:a16="http://schemas.microsoft.com/office/drawing/2014/main" id="{88203E15-3FEB-90D1-79E5-897462449D33}"/>
              </a:ext>
            </a:extLst>
          </p:cNvPr>
          <p:cNvSpPr txBox="1"/>
          <p:nvPr/>
        </p:nvSpPr>
        <p:spPr>
          <a:xfrm>
            <a:off x="6503303" y="2071213"/>
            <a:ext cx="7061200" cy="788806"/>
          </a:xfrm>
          <a:prstGeom prst="rect">
            <a:avLst/>
          </a:prstGeom>
          <a:noFill/>
        </p:spPr>
        <p:txBody>
          <a:bodyPr wrap="square" lIns="0" rIns="0" rtlCol="0" anchor="b">
            <a:spAutoFit/>
          </a:bodyPr>
          <a:lstStyle>
            <a:defPPr>
              <a:defRPr lang="en-US"/>
            </a:defPPr>
            <a:lvl1pPr defTabSz="914400">
              <a:defRPr sz="2263" b="1">
                <a:latin typeface="Arial"/>
                <a:cs typeface="Times New Roman"/>
              </a:defRPr>
            </a:lvl1pPr>
            <a:lvl2pPr defTabSz="914400"/>
            <a:lvl3pPr defTabSz="914400"/>
            <a:lvl4pPr defTabSz="914400"/>
            <a:lvl5pPr defTabSz="914400"/>
            <a:lvl6pPr defTabSz="914400"/>
            <a:lvl7pPr defTabSz="914400"/>
            <a:lvl8pPr defTabSz="914400"/>
            <a:lvl9pPr defTabSz="914400"/>
          </a:lstStyle>
          <a:p>
            <a:r>
              <a:rPr lang="en-US" noProof="1"/>
              <a:t>01 – Analyse workforce (data collection and analysis; civil service and labour market)</a:t>
            </a:r>
          </a:p>
        </p:txBody>
      </p:sp>
      <p:sp>
        <p:nvSpPr>
          <p:cNvPr id="28" name="TextBox 25">
            <a:extLst>
              <a:ext uri="{FF2B5EF4-FFF2-40B4-BE49-F238E27FC236}">
                <a16:creationId xmlns:a16="http://schemas.microsoft.com/office/drawing/2014/main" id="{69E3374E-92BF-F1E0-6C76-49CE409C9714}"/>
              </a:ext>
            </a:extLst>
          </p:cNvPr>
          <p:cNvSpPr txBox="1"/>
          <p:nvPr/>
        </p:nvSpPr>
        <p:spPr>
          <a:xfrm>
            <a:off x="895896" y="6239448"/>
            <a:ext cx="4851551" cy="1137043"/>
          </a:xfrm>
          <a:prstGeom prst="rect">
            <a:avLst/>
          </a:prstGeom>
          <a:noFill/>
        </p:spPr>
        <p:txBody>
          <a:bodyPr wrap="square" lIns="0" rIns="0" rtlCol="0" anchor="b">
            <a:spAutoFit/>
          </a:bodyPr>
          <a:lstStyle>
            <a:defPPr>
              <a:defRPr lang="en-US"/>
            </a:defPPr>
            <a:lvl1pPr defTabSz="914400">
              <a:defRPr sz="2263" b="1">
                <a:latin typeface="Arial"/>
                <a:cs typeface="Times New Roman"/>
              </a:defRPr>
            </a:lvl1pPr>
            <a:lvl2pPr defTabSz="914400"/>
            <a:lvl3pPr defTabSz="914400"/>
            <a:lvl4pPr defTabSz="914400"/>
            <a:lvl5pPr defTabSz="914400"/>
            <a:lvl6pPr defTabSz="914400"/>
            <a:lvl7pPr defTabSz="914400"/>
            <a:lvl8pPr defTabSz="914400"/>
            <a:lvl9pPr defTabSz="914400"/>
          </a:lstStyle>
          <a:p>
            <a:r>
              <a:rPr lang="en-US" noProof="1"/>
              <a:t>04 – Develop strategies (co-design options with internal and external stakeholders)</a:t>
            </a:r>
          </a:p>
        </p:txBody>
      </p:sp>
      <p:pic>
        <p:nvPicPr>
          <p:cNvPr id="41" name="Graphic 56" descr="Bar graph with upward trend with solid fill">
            <a:extLst>
              <a:ext uri="{FF2B5EF4-FFF2-40B4-BE49-F238E27FC236}">
                <a16:creationId xmlns:a16="http://schemas.microsoft.com/office/drawing/2014/main" id="{266ACC5D-AF2E-D7DC-AF94-9981B3C716B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25208" y="2402111"/>
            <a:ext cx="695071" cy="699164"/>
          </a:xfrm>
          <a:prstGeom prst="rect">
            <a:avLst/>
          </a:prstGeom>
        </p:spPr>
      </p:pic>
      <p:sp>
        <p:nvSpPr>
          <p:cNvPr id="42" name="Title Placeholder 1">
            <a:extLst>
              <a:ext uri="{FF2B5EF4-FFF2-40B4-BE49-F238E27FC236}">
                <a16:creationId xmlns:a16="http://schemas.microsoft.com/office/drawing/2014/main" id="{C290DA43-0564-98C8-51DC-AC186403DB39}"/>
              </a:ext>
            </a:extLst>
          </p:cNvPr>
          <p:cNvSpPr txBox="1">
            <a:spLocks/>
          </p:cNvSpPr>
          <p:nvPr/>
        </p:nvSpPr>
        <p:spPr>
          <a:xfrm>
            <a:off x="554291" y="1228424"/>
            <a:ext cx="12295583" cy="628472"/>
          </a:xfrm>
          <a:prstGeom prst="rect">
            <a:avLst/>
          </a:prstGeom>
          <a:solidFill>
            <a:srgbClr val="D65A49"/>
          </a:solidFill>
        </p:spPr>
        <p:txBody>
          <a:bodyPr vert="horz" lIns="172434" tIns="86217" rIns="172434" bIns="86217" rtlCol="0" anchor="ctr">
            <a:noAutofit/>
          </a:bodyPr>
          <a:lstStyle>
            <a:lvl1pPr algn="l" defTabSz="755934"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a:lstStyle>
          <a:p>
            <a:pPr>
              <a:lnSpc>
                <a:spcPct val="80000"/>
              </a:lnSpc>
            </a:pPr>
            <a:r>
              <a:rPr lang="en-US" sz="3100" dirty="0"/>
              <a:t>Example - strategic workforce planning (SWP)</a:t>
            </a:r>
          </a:p>
        </p:txBody>
      </p:sp>
      <p:sp>
        <p:nvSpPr>
          <p:cNvPr id="43" name="TextBox 42">
            <a:extLst>
              <a:ext uri="{FF2B5EF4-FFF2-40B4-BE49-F238E27FC236}">
                <a16:creationId xmlns:a16="http://schemas.microsoft.com/office/drawing/2014/main" id="{EEDB4C5F-071C-CABC-8995-2F40612AB198}"/>
              </a:ext>
            </a:extLst>
          </p:cNvPr>
          <p:cNvSpPr txBox="1"/>
          <p:nvPr/>
        </p:nvSpPr>
        <p:spPr>
          <a:xfrm>
            <a:off x="6896526" y="5815466"/>
            <a:ext cx="7061200" cy="4619406"/>
          </a:xfrm>
          <a:prstGeom prst="rect">
            <a:avLst/>
          </a:prstGeom>
          <a:noFill/>
        </p:spPr>
        <p:txBody>
          <a:bodyPr wrap="square" rtlCol="0">
            <a:spAutoFit/>
          </a:bodyPr>
          <a:lstStyle/>
          <a:p>
            <a:pPr marL="0" indent="0">
              <a:buNone/>
            </a:pPr>
            <a:r>
              <a:rPr lang="en-GB" sz="2263" b="1" dirty="0">
                <a:latin typeface="Arial"/>
                <a:cs typeface="Times New Roman"/>
              </a:rPr>
              <a:t>Activities</a:t>
            </a:r>
          </a:p>
          <a:p>
            <a:pPr marL="0" indent="0">
              <a:buNone/>
            </a:pPr>
            <a:endParaRPr lang="en-GB" sz="2263" b="1" dirty="0">
              <a:latin typeface="Arial"/>
              <a:cs typeface="Times New Roman"/>
            </a:endParaRPr>
          </a:p>
          <a:p>
            <a:pPr marL="342900" indent="-342900">
              <a:buFont typeface="Arial" panose="020B0604020202020204" pitchFamily="34" charset="0"/>
              <a:buChar char="•"/>
            </a:pPr>
            <a:r>
              <a:rPr lang="en-GB" sz="2263" dirty="0">
                <a:latin typeface="Arial"/>
                <a:cs typeface="Times New Roman"/>
              </a:rPr>
              <a:t>Depending on overall HR strategy, data maturity, HR and organisational development practice will cover one or more stages of the SWP</a:t>
            </a:r>
          </a:p>
          <a:p>
            <a:pPr marL="342900" indent="-342900">
              <a:buFont typeface="Arial" panose="020B0604020202020204" pitchFamily="34" charset="0"/>
              <a:buChar char="•"/>
            </a:pPr>
            <a:endParaRPr lang="en-GB" sz="2263" dirty="0">
              <a:latin typeface="Arial"/>
              <a:cs typeface="Times New Roman"/>
            </a:endParaRPr>
          </a:p>
          <a:p>
            <a:pPr marL="342900" indent="-342900">
              <a:buFont typeface="Arial" panose="020B0604020202020204" pitchFamily="34" charset="0"/>
              <a:buChar char="•"/>
            </a:pPr>
            <a:r>
              <a:rPr lang="en-GB" sz="2263" dirty="0">
                <a:latin typeface="Arial"/>
                <a:cs typeface="Times New Roman"/>
              </a:rPr>
              <a:t>May also (or only) focus on the enablers for SWP (data and HR management)</a:t>
            </a:r>
          </a:p>
          <a:p>
            <a:pPr marL="342900" indent="-342900">
              <a:buFont typeface="Arial" panose="020B0604020202020204" pitchFamily="34" charset="0"/>
              <a:buChar char="•"/>
            </a:pPr>
            <a:endParaRPr lang="en-GB" sz="2263" dirty="0">
              <a:latin typeface="Arial"/>
              <a:cs typeface="Times New Roman"/>
            </a:endParaRPr>
          </a:p>
          <a:p>
            <a:pPr marL="342900" indent="-342900">
              <a:buFont typeface="Arial" panose="020B0604020202020204" pitchFamily="34" charset="0"/>
              <a:buChar char="•"/>
            </a:pPr>
            <a:r>
              <a:rPr lang="en-GB" sz="2263" dirty="0">
                <a:latin typeface="Arial"/>
                <a:cs typeface="Times New Roman"/>
              </a:rPr>
              <a:t>May cover the whole system or be a pilot</a:t>
            </a:r>
          </a:p>
          <a:p>
            <a:pPr marL="342900" indent="-342900">
              <a:buFont typeface="Arial" panose="020B0604020202020204" pitchFamily="34" charset="0"/>
              <a:buChar char="•"/>
            </a:pPr>
            <a:endParaRPr lang="en-GB" sz="2263" dirty="0">
              <a:latin typeface="Arial"/>
              <a:cs typeface="Times New Roman"/>
            </a:endParaRPr>
          </a:p>
          <a:p>
            <a:pPr marL="342900" indent="-342900">
              <a:buFont typeface="Arial" panose="020B0604020202020204" pitchFamily="34" charset="0"/>
              <a:buChar char="•"/>
            </a:pPr>
            <a:r>
              <a:rPr lang="en-GB" sz="2263" dirty="0">
                <a:latin typeface="Arial"/>
                <a:cs typeface="Times New Roman"/>
              </a:rPr>
              <a:t>Community of practice and next steps essential</a:t>
            </a:r>
          </a:p>
          <a:p>
            <a:pPr marL="342900" indent="-342900">
              <a:buFont typeface="Arial" panose="020B0604020202020204" pitchFamily="34" charset="0"/>
              <a:buChar char="•"/>
            </a:pPr>
            <a:endParaRPr lang="en-GB" sz="2263" dirty="0">
              <a:latin typeface="Arial"/>
              <a:cs typeface="Times New Roman"/>
            </a:endParaRPr>
          </a:p>
        </p:txBody>
      </p:sp>
      <p:cxnSp>
        <p:nvCxnSpPr>
          <p:cNvPr id="44" name="Straight Connector 43">
            <a:extLst>
              <a:ext uri="{FF2B5EF4-FFF2-40B4-BE49-F238E27FC236}">
                <a16:creationId xmlns:a16="http://schemas.microsoft.com/office/drawing/2014/main" id="{5EB9F10A-2E96-705E-EAF4-6F794CA160CE}"/>
              </a:ext>
            </a:extLst>
          </p:cNvPr>
          <p:cNvCxnSpPr>
            <a:cxnSpLocks/>
          </p:cNvCxnSpPr>
          <p:nvPr/>
        </p:nvCxnSpPr>
        <p:spPr>
          <a:xfrm>
            <a:off x="6768118" y="5815466"/>
            <a:ext cx="63662" cy="4378883"/>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57516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8d8558-386b-4b7a-9934-ee7da0a4309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3A3E93BFF5E64B81FD2752BF1BECD6" ma:contentTypeVersion="14" ma:contentTypeDescription="Create a new document." ma:contentTypeScope="" ma:versionID="da4e80a661110df4d7392d0b0ad65c8d">
  <xsd:schema xmlns:xsd="http://www.w3.org/2001/XMLSchema" xmlns:xs="http://www.w3.org/2001/XMLSchema" xmlns:p="http://schemas.microsoft.com/office/2006/metadata/properties" xmlns:ns2="4d8d8558-386b-4b7a-9934-ee7da0a43094" xmlns:ns3="5142aa42-1af1-41a6-85f2-be9d08ee8af9" targetNamespace="http://schemas.microsoft.com/office/2006/metadata/properties" ma:root="true" ma:fieldsID="76682d35caba6dd78801367249e3e9fe" ns2:_="" ns3:_="">
    <xsd:import namespace="4d8d8558-386b-4b7a-9934-ee7da0a43094"/>
    <xsd:import namespace="5142aa42-1af1-41a6-85f2-be9d08ee8a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d8558-386b-4b7a-9934-ee7da0a430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42aa42-1af1-41a6-85f2-be9d08ee8a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907D49-1AFD-4AB1-816E-EF30F4E67E9B}">
  <ds:schemaRefs>
    <ds:schemaRef ds:uri="http://schemas.openxmlformats.org/package/2006/metadata/core-properties"/>
    <ds:schemaRef ds:uri="http://purl.org/dc/dcmitype/"/>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4d8d8558-386b-4b7a-9934-ee7da0a43094"/>
    <ds:schemaRef ds:uri="http://purl.org/dc/elements/1.1/"/>
    <ds:schemaRef ds:uri="5142aa42-1af1-41a6-85f2-be9d08ee8af9"/>
  </ds:schemaRefs>
</ds:datastoreItem>
</file>

<file path=customXml/itemProps2.xml><?xml version="1.0" encoding="utf-8"?>
<ds:datastoreItem xmlns:ds="http://schemas.openxmlformats.org/officeDocument/2006/customXml" ds:itemID="{F2B19E7A-A95B-4D24-928F-93A34117329C}">
  <ds:schemaRefs>
    <ds:schemaRef ds:uri="4d8d8558-386b-4b7a-9934-ee7da0a43094"/>
    <ds:schemaRef ds:uri="5142aa42-1af1-41a6-85f2-be9d08ee8a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BB32D3F-CA41-47D1-82B6-66EB99947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343</TotalTime>
  <Words>1030</Words>
  <Application>Microsoft Office PowerPoint</Application>
  <PresentationFormat>Custom</PresentationFormat>
  <Paragraphs>75</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Black</vt:lpstr>
      <vt:lpstr>Calibri</vt:lpstr>
      <vt:lpstr>Calibri Light</vt:lpstr>
      <vt:lpstr>Office Theme</vt:lpstr>
      <vt:lpstr>ComPAct - Pillar I - Skills for public administration systems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Friso Claesen</dc:creator>
  <cp:keywords/>
  <dc:description/>
  <cp:lastModifiedBy>SHOYLEKOVA Mina (REFORM)</cp:lastModifiedBy>
  <cp:revision>21</cp:revision>
  <dcterms:created xsi:type="dcterms:W3CDTF">2023-05-02T10:18:26Z</dcterms:created>
  <dcterms:modified xsi:type="dcterms:W3CDTF">2024-05-16T11:56:27Z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181800</vt:r8>
  </property>
  <property fmtid="{D5CDD505-2E9C-101B-9397-08002B2CF9AE}" pid="3" name="xd_Signature">
    <vt:bool>false</vt:bool>
  </property>
  <property fmtid="{D5CDD505-2E9C-101B-9397-08002B2CF9AE}" pid="4" name="xd_ProgID">
    <vt:lpwstr/>
  </property>
  <property fmtid="{D5CDD505-2E9C-101B-9397-08002B2CF9AE}" pid="5" name="_ColorHex">
    <vt:lpwstr/>
  </property>
  <property fmtid="{D5CDD505-2E9C-101B-9397-08002B2CF9AE}" pid="6" name="_Emoji">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_ColorTag">
    <vt:lpwstr/>
  </property>
  <property fmtid="{D5CDD505-2E9C-101B-9397-08002B2CF9AE}" pid="11" name="TriggerFlowInfo">
    <vt:lpwstr/>
  </property>
  <property fmtid="{D5CDD505-2E9C-101B-9397-08002B2CF9AE}" pid="12" name="MediaServiceImageTags">
    <vt:lpwstr/>
  </property>
  <property fmtid="{D5CDD505-2E9C-101B-9397-08002B2CF9AE}" pid="13" name="MSIP_Label_6bd9ddd1-4d20-43f6-abfa-fc3c07406f94_Enabled">
    <vt:lpwstr>true</vt:lpwstr>
  </property>
  <property fmtid="{D5CDD505-2E9C-101B-9397-08002B2CF9AE}" pid="14" name="MSIP_Label_6bd9ddd1-4d20-43f6-abfa-fc3c07406f94_SetDate">
    <vt:lpwstr>2024-04-22T14:48:19Z</vt:lpwstr>
  </property>
  <property fmtid="{D5CDD505-2E9C-101B-9397-08002B2CF9AE}" pid="15" name="MSIP_Label_6bd9ddd1-4d20-43f6-abfa-fc3c07406f94_Method">
    <vt:lpwstr>Standard</vt:lpwstr>
  </property>
  <property fmtid="{D5CDD505-2E9C-101B-9397-08002B2CF9AE}" pid="16" name="MSIP_Label_6bd9ddd1-4d20-43f6-abfa-fc3c07406f94_Name">
    <vt:lpwstr>Commission Use</vt:lpwstr>
  </property>
  <property fmtid="{D5CDD505-2E9C-101B-9397-08002B2CF9AE}" pid="17" name="MSIP_Label_6bd9ddd1-4d20-43f6-abfa-fc3c07406f94_SiteId">
    <vt:lpwstr>b24c8b06-522c-46fe-9080-70926f8dddb1</vt:lpwstr>
  </property>
  <property fmtid="{D5CDD505-2E9C-101B-9397-08002B2CF9AE}" pid="18" name="MSIP_Label_6bd9ddd1-4d20-43f6-abfa-fc3c07406f94_ActionId">
    <vt:lpwstr>68f25324-0b4f-4852-bf48-680f8102a361</vt:lpwstr>
  </property>
  <property fmtid="{D5CDD505-2E9C-101B-9397-08002B2CF9AE}" pid="19" name="MSIP_Label_6bd9ddd1-4d20-43f6-abfa-fc3c07406f94_ContentBits">
    <vt:lpwstr>0</vt:lpwstr>
  </property>
  <property fmtid="{D5CDD505-2E9C-101B-9397-08002B2CF9AE}" pid="20" name="ContentTypeId">
    <vt:lpwstr>0x010100A03A3E93BFF5E64B81FD2752BF1BECD6</vt:lpwstr>
  </property>
</Properties>
</file>