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3" r:id="rId6"/>
    <p:sldMasterId id="2147483658" r:id="rId7"/>
    <p:sldMasterId id="2147483660" r:id="rId8"/>
    <p:sldMasterId id="2147483668" r:id="rId9"/>
  </p:sldMasterIdLst>
  <p:sldIdLst>
    <p:sldId id="256" r:id="rId10"/>
    <p:sldId id="295" r:id="rId11"/>
    <p:sldId id="257" r:id="rId12"/>
    <p:sldId id="297" r:id="rId13"/>
    <p:sldId id="291" r:id="rId14"/>
    <p:sldId id="298" r:id="rId15"/>
    <p:sldId id="293" r:id="rId16"/>
    <p:sldId id="299" r:id="rId17"/>
    <p:sldId id="282" r:id="rId18"/>
    <p:sldId id="262" r:id="rId19"/>
  </p:sldIdLst>
  <p:sldSz cx="12192000" cy="6858000"/>
  <p:notesSz cx="6797675" cy="9872663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47227-B6C5-413B-BA75-C4B60AB2055C}" v="1" dt="2024-01-17T18:35:55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astiaens (BOSA)" userId="72960c7f-25dd-4b2e-b677-ab6ce178e3fb" providerId="ADAL" clId="{20D5A6F4-EC2A-451B-9801-41BC8EF9537E}"/>
    <pc:docChg chg="undo custSel addSld delSld modSld sldOrd modMainMaster">
      <pc:chgData name="Peter Bastiaens (BOSA)" userId="72960c7f-25dd-4b2e-b677-ab6ce178e3fb" providerId="ADAL" clId="{20D5A6F4-EC2A-451B-9801-41BC8EF9537E}" dt="2024-01-16T14:49:27.685" v="611" actId="20577"/>
      <pc:docMkLst>
        <pc:docMk/>
      </pc:docMkLst>
      <pc:sldChg chg="modSp mod">
        <pc:chgData name="Peter Bastiaens (BOSA)" userId="72960c7f-25dd-4b2e-b677-ab6ce178e3fb" providerId="ADAL" clId="{20D5A6F4-EC2A-451B-9801-41BC8EF9537E}" dt="2024-01-16T14:47:32.835" v="607" actId="20577"/>
        <pc:sldMkLst>
          <pc:docMk/>
          <pc:sldMk cId="1810346406" sldId="256"/>
        </pc:sldMkLst>
        <pc:spChg chg="mod">
          <ac:chgData name="Peter Bastiaens (BOSA)" userId="72960c7f-25dd-4b2e-b677-ab6ce178e3fb" providerId="ADAL" clId="{20D5A6F4-EC2A-451B-9801-41BC8EF9537E}" dt="2024-01-15T14:59:51.140" v="8" actId="20577"/>
          <ac:spMkLst>
            <pc:docMk/>
            <pc:sldMk cId="1810346406" sldId="256"/>
            <ac:spMk id="6" creationId="{7FC557DD-241D-E82E-A6CF-D578739A2977}"/>
          </ac:spMkLst>
        </pc:spChg>
        <pc:spChg chg="mod">
          <ac:chgData name="Peter Bastiaens (BOSA)" userId="72960c7f-25dd-4b2e-b677-ab6ce178e3fb" providerId="ADAL" clId="{20D5A6F4-EC2A-451B-9801-41BC8EF9537E}" dt="2024-01-16T14:47:32.835" v="607" actId="20577"/>
          <ac:spMkLst>
            <pc:docMk/>
            <pc:sldMk cId="1810346406" sldId="256"/>
            <ac:spMk id="7" creationId="{10A6D2F1-6C20-F470-4497-95E9588A34AC}"/>
          </ac:spMkLst>
        </pc:spChg>
      </pc:sldChg>
      <pc:sldChg chg="addSp modSp mod">
        <pc:chgData name="Peter Bastiaens (BOSA)" userId="72960c7f-25dd-4b2e-b677-ab6ce178e3fb" providerId="ADAL" clId="{20D5A6F4-EC2A-451B-9801-41BC8EF9537E}" dt="2024-01-16T08:24:55.269" v="544" actId="403"/>
        <pc:sldMkLst>
          <pc:docMk/>
          <pc:sldMk cId="1327059382" sldId="257"/>
        </pc:sldMkLst>
        <pc:spChg chg="mod">
          <ac:chgData name="Peter Bastiaens (BOSA)" userId="72960c7f-25dd-4b2e-b677-ab6ce178e3fb" providerId="ADAL" clId="{20D5A6F4-EC2A-451B-9801-41BC8EF9537E}" dt="2024-01-16T07:49:04.412" v="350" actId="255"/>
          <ac:spMkLst>
            <pc:docMk/>
            <pc:sldMk cId="1327059382" sldId="257"/>
            <ac:spMk id="17" creationId="{0CECB714-20A5-EC41-D068-D9C1820B110C}"/>
          </ac:spMkLst>
        </pc:spChg>
        <pc:graphicFrameChg chg="add mod modGraphic">
          <ac:chgData name="Peter Bastiaens (BOSA)" userId="72960c7f-25dd-4b2e-b677-ab6ce178e3fb" providerId="ADAL" clId="{20D5A6F4-EC2A-451B-9801-41BC8EF9537E}" dt="2024-01-16T08:24:55.269" v="544" actId="403"/>
          <ac:graphicFrameMkLst>
            <pc:docMk/>
            <pc:sldMk cId="1327059382" sldId="257"/>
            <ac:graphicFrameMk id="3" creationId="{216D390A-5A02-5174-74DF-442A9B8DFEE7}"/>
          </ac:graphicFrameMkLst>
        </pc:graphicFrameChg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2555030043" sldId="258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829370377" sldId="259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2425515102" sldId="260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617101681" sldId="261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74073457" sldId="263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457151492" sldId="264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1922183795" sldId="265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3778604443" sldId="266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924015896" sldId="267"/>
        </pc:sldMkLst>
      </pc:sldChg>
      <pc:sldChg chg="del">
        <pc:chgData name="Peter Bastiaens (BOSA)" userId="72960c7f-25dd-4b2e-b677-ab6ce178e3fb" providerId="ADAL" clId="{20D5A6F4-EC2A-451B-9801-41BC8EF9537E}" dt="2024-01-15T15:21:46.639" v="215" actId="47"/>
        <pc:sldMkLst>
          <pc:docMk/>
          <pc:sldMk cId="4129807438" sldId="268"/>
        </pc:sldMkLst>
      </pc:sldChg>
      <pc:sldChg chg="del">
        <pc:chgData name="Peter Bastiaens (BOSA)" userId="72960c7f-25dd-4b2e-b677-ab6ce178e3fb" providerId="ADAL" clId="{20D5A6F4-EC2A-451B-9801-41BC8EF9537E}" dt="2024-01-15T15:21:59.749" v="216" actId="2696"/>
        <pc:sldMkLst>
          <pc:docMk/>
          <pc:sldMk cId="59839794" sldId="269"/>
        </pc:sldMkLst>
      </pc:sldChg>
      <pc:sldChg chg="delSp modSp mod modClrScheme chgLayout">
        <pc:chgData name="Peter Bastiaens (BOSA)" userId="72960c7f-25dd-4b2e-b677-ab6ce178e3fb" providerId="ADAL" clId="{20D5A6F4-EC2A-451B-9801-41BC8EF9537E}" dt="2024-01-16T07:51:30.364" v="353" actId="14100"/>
        <pc:sldMkLst>
          <pc:docMk/>
          <pc:sldMk cId="687793566" sldId="282"/>
        </pc:sldMkLst>
        <pc:spChg chg="mod ord">
          <ac:chgData name="Peter Bastiaens (BOSA)" userId="72960c7f-25dd-4b2e-b677-ab6ce178e3fb" providerId="ADAL" clId="{20D5A6F4-EC2A-451B-9801-41BC8EF9537E}" dt="2024-01-16T07:05:55.595" v="344" actId="255"/>
          <ac:spMkLst>
            <pc:docMk/>
            <pc:sldMk cId="687793566" sldId="282"/>
            <ac:spMk id="2" creationId="{8CCD3671-2C1D-0A26-60D1-F44CF8CA63AB}"/>
          </ac:spMkLst>
        </pc:spChg>
        <pc:spChg chg="mod ord">
          <ac:chgData name="Peter Bastiaens (BOSA)" userId="72960c7f-25dd-4b2e-b677-ab6ce178e3fb" providerId="ADAL" clId="{20D5A6F4-EC2A-451B-9801-41BC8EF9537E}" dt="2024-01-16T07:51:30.364" v="353" actId="14100"/>
          <ac:spMkLst>
            <pc:docMk/>
            <pc:sldMk cId="687793566" sldId="282"/>
            <ac:spMk id="3" creationId="{B4B55523-F4EF-DB00-CBE4-F0822CD9BCB2}"/>
          </ac:spMkLst>
        </pc:spChg>
        <pc:picChg chg="del">
          <ac:chgData name="Peter Bastiaens (BOSA)" userId="72960c7f-25dd-4b2e-b677-ab6ce178e3fb" providerId="ADAL" clId="{20D5A6F4-EC2A-451B-9801-41BC8EF9537E}" dt="2024-01-16T07:05:33.565" v="342" actId="478"/>
          <ac:picMkLst>
            <pc:docMk/>
            <pc:sldMk cId="687793566" sldId="282"/>
            <ac:picMk id="4" creationId="{2F1F401C-34A5-BF9E-606C-4C23E7AFC356}"/>
          </ac:picMkLst>
        </pc:picChg>
      </pc:sldChg>
      <pc:sldChg chg="addSp modSp del mod">
        <pc:chgData name="Peter Bastiaens (BOSA)" userId="72960c7f-25dd-4b2e-b677-ab6ce178e3fb" providerId="ADAL" clId="{20D5A6F4-EC2A-451B-9801-41BC8EF9537E}" dt="2024-01-16T07:53:45.638" v="359" actId="47"/>
        <pc:sldMkLst>
          <pc:docMk/>
          <pc:sldMk cId="2018072013" sldId="289"/>
        </pc:sldMkLst>
        <pc:spChg chg="add mod">
          <ac:chgData name="Peter Bastiaens (BOSA)" userId="72960c7f-25dd-4b2e-b677-ab6ce178e3fb" providerId="ADAL" clId="{20D5A6F4-EC2A-451B-9801-41BC8EF9537E}" dt="2024-01-15T15:18:38.214" v="151" actId="1076"/>
          <ac:spMkLst>
            <pc:docMk/>
            <pc:sldMk cId="2018072013" sldId="289"/>
            <ac:spMk id="3" creationId="{3ABB25CD-5A6B-E669-416E-3D04392A3D88}"/>
          </ac:spMkLst>
        </pc:spChg>
      </pc:sldChg>
      <pc:sldChg chg="new del">
        <pc:chgData name="Peter Bastiaens (BOSA)" userId="72960c7f-25dd-4b2e-b677-ab6ce178e3fb" providerId="ADAL" clId="{20D5A6F4-EC2A-451B-9801-41BC8EF9537E}" dt="2024-01-15T15:13:40.524" v="127" actId="680"/>
        <pc:sldMkLst>
          <pc:docMk/>
          <pc:sldMk cId="1484714306" sldId="290"/>
        </pc:sldMkLst>
      </pc:sldChg>
      <pc:sldChg chg="addSp modSp new del mod modClrScheme chgLayout">
        <pc:chgData name="Peter Bastiaens (BOSA)" userId="72960c7f-25dd-4b2e-b677-ab6ce178e3fb" providerId="ADAL" clId="{20D5A6F4-EC2A-451B-9801-41BC8EF9537E}" dt="2024-01-16T07:52:58.537" v="358" actId="47"/>
        <pc:sldMkLst>
          <pc:docMk/>
          <pc:sldMk cId="3838298348" sldId="290"/>
        </pc:sldMkLst>
        <pc:spChg chg="mod ord">
          <ac:chgData name="Peter Bastiaens (BOSA)" userId="72960c7f-25dd-4b2e-b677-ab6ce178e3fb" providerId="ADAL" clId="{20D5A6F4-EC2A-451B-9801-41BC8EF9537E}" dt="2024-01-16T07:52:08.785" v="354" actId="700"/>
          <ac:spMkLst>
            <pc:docMk/>
            <pc:sldMk cId="3838298348" sldId="290"/>
            <ac:spMk id="2" creationId="{DD63BB2E-56A2-A75A-E1DB-04EB79AAC421}"/>
          </ac:spMkLst>
        </pc:spChg>
        <pc:spChg chg="add mod">
          <ac:chgData name="Peter Bastiaens (BOSA)" userId="72960c7f-25dd-4b2e-b677-ab6ce178e3fb" providerId="ADAL" clId="{20D5A6F4-EC2A-451B-9801-41BC8EF9537E}" dt="2024-01-16T07:52:19.320" v="355" actId="1076"/>
          <ac:spMkLst>
            <pc:docMk/>
            <pc:sldMk cId="3838298348" sldId="290"/>
            <ac:spMk id="3" creationId="{CEE5EC83-C1A2-AB05-1502-C55865F44D6B}"/>
          </ac:spMkLst>
        </pc:spChg>
      </pc:sldChg>
      <pc:sldChg chg="new del">
        <pc:chgData name="Peter Bastiaens (BOSA)" userId="72960c7f-25dd-4b2e-b677-ab6ce178e3fb" providerId="ADAL" clId="{20D5A6F4-EC2A-451B-9801-41BC8EF9537E}" dt="2024-01-15T15:13:28.976" v="125" actId="680"/>
        <pc:sldMkLst>
          <pc:docMk/>
          <pc:sldMk cId="3871178561" sldId="290"/>
        </pc:sldMkLst>
      </pc:sldChg>
      <pc:sldChg chg="addSp delSp modSp new mod">
        <pc:chgData name="Peter Bastiaens (BOSA)" userId="72960c7f-25dd-4b2e-b677-ab6ce178e3fb" providerId="ADAL" clId="{20D5A6F4-EC2A-451B-9801-41BC8EF9537E}" dt="2024-01-16T14:49:27.685" v="611" actId="20577"/>
        <pc:sldMkLst>
          <pc:docMk/>
          <pc:sldMk cId="3447147286" sldId="291"/>
        </pc:sldMkLst>
        <pc:spChg chg="mod">
          <ac:chgData name="Peter Bastiaens (BOSA)" userId="72960c7f-25dd-4b2e-b677-ab6ce178e3fb" providerId="ADAL" clId="{20D5A6F4-EC2A-451B-9801-41BC8EF9537E}" dt="2024-01-16T07:01:57.053" v="338" actId="255"/>
          <ac:spMkLst>
            <pc:docMk/>
            <pc:sldMk cId="3447147286" sldId="291"/>
            <ac:spMk id="2" creationId="{8E50E143-B8AE-B4B3-3741-8A07D9A4D5F0}"/>
          </ac:spMkLst>
        </pc:spChg>
        <pc:spChg chg="add del mod">
          <ac:chgData name="Peter Bastiaens (BOSA)" userId="72960c7f-25dd-4b2e-b677-ab6ce178e3fb" providerId="ADAL" clId="{20D5A6F4-EC2A-451B-9801-41BC8EF9537E}" dt="2024-01-16T07:00:33.936" v="329"/>
          <ac:spMkLst>
            <pc:docMk/>
            <pc:sldMk cId="3447147286" sldId="291"/>
            <ac:spMk id="4" creationId="{6F34D0CE-1069-697A-8D1E-E57D32EC8519}"/>
          </ac:spMkLst>
        </pc:spChg>
        <pc:spChg chg="add del mod">
          <ac:chgData name="Peter Bastiaens (BOSA)" userId="72960c7f-25dd-4b2e-b677-ab6ce178e3fb" providerId="ADAL" clId="{20D5A6F4-EC2A-451B-9801-41BC8EF9537E}" dt="2024-01-16T07:01:08.554" v="334" actId="478"/>
          <ac:spMkLst>
            <pc:docMk/>
            <pc:sldMk cId="3447147286" sldId="291"/>
            <ac:spMk id="6" creationId="{99C2641C-0000-849B-97C9-59C33C50FD9E}"/>
          </ac:spMkLst>
        </pc:spChg>
        <pc:graphicFrameChg chg="add del mod">
          <ac:chgData name="Peter Bastiaens (BOSA)" userId="72960c7f-25dd-4b2e-b677-ab6ce178e3fb" providerId="ADAL" clId="{20D5A6F4-EC2A-451B-9801-41BC8EF9537E}" dt="2024-01-16T07:00:33.936" v="329"/>
          <ac:graphicFrameMkLst>
            <pc:docMk/>
            <pc:sldMk cId="3447147286" sldId="291"/>
            <ac:graphicFrameMk id="3" creationId="{0095EC20-956B-CAFD-F74E-3A583561D979}"/>
          </ac:graphicFrameMkLst>
        </pc:graphicFrameChg>
        <pc:graphicFrameChg chg="add del mod modGraphic">
          <ac:chgData name="Peter Bastiaens (BOSA)" userId="72960c7f-25dd-4b2e-b677-ab6ce178e3fb" providerId="ADAL" clId="{20D5A6F4-EC2A-451B-9801-41BC8EF9537E}" dt="2024-01-16T14:49:27.685" v="611" actId="20577"/>
          <ac:graphicFrameMkLst>
            <pc:docMk/>
            <pc:sldMk cId="3447147286" sldId="291"/>
            <ac:graphicFrameMk id="5" creationId="{9A906E29-5EAC-8703-8AEB-A04264CAEE26}"/>
          </ac:graphicFrameMkLst>
        </pc:graphicFrameChg>
        <pc:picChg chg="add del mod">
          <ac:chgData name="Peter Bastiaens (BOSA)" userId="72960c7f-25dd-4b2e-b677-ab6ce178e3fb" providerId="ADAL" clId="{20D5A6F4-EC2A-451B-9801-41BC8EF9537E}" dt="2024-01-15T15:20:52.525" v="191" actId="478"/>
          <ac:picMkLst>
            <pc:docMk/>
            <pc:sldMk cId="3447147286" sldId="291"/>
            <ac:picMk id="1026" creationId="{B0E99811-2FB5-668C-BADA-371F5843041C}"/>
          </ac:picMkLst>
        </pc:picChg>
        <pc:picChg chg="add del">
          <ac:chgData name="Peter Bastiaens (BOSA)" userId="72960c7f-25dd-4b2e-b677-ab6ce178e3fb" providerId="ADAL" clId="{20D5A6F4-EC2A-451B-9801-41BC8EF9537E}" dt="2024-01-16T07:00:11.010" v="327" actId="478"/>
          <ac:picMkLst>
            <pc:docMk/>
            <pc:sldMk cId="3447147286" sldId="291"/>
            <ac:picMk id="1028" creationId="{808DCED1-80DB-B216-1EA4-D3057E4888E3}"/>
          </ac:picMkLst>
        </pc:picChg>
      </pc:sldChg>
      <pc:sldChg chg="modSp del mod ord modClrScheme chgLayout">
        <pc:chgData name="Peter Bastiaens (BOSA)" userId="72960c7f-25dd-4b2e-b677-ab6ce178e3fb" providerId="ADAL" clId="{20D5A6F4-EC2A-451B-9801-41BC8EF9537E}" dt="2024-01-16T08:01:36.718" v="444" actId="47"/>
        <pc:sldMkLst>
          <pc:docMk/>
          <pc:sldMk cId="4176276168" sldId="292"/>
        </pc:sldMkLst>
        <pc:spChg chg="mod ord">
          <ac:chgData name="Peter Bastiaens (BOSA)" userId="72960c7f-25dd-4b2e-b677-ab6ce178e3fb" providerId="ADAL" clId="{20D5A6F4-EC2A-451B-9801-41BC8EF9537E}" dt="2024-01-16T07:55:57.607" v="393" actId="27636"/>
          <ac:spMkLst>
            <pc:docMk/>
            <pc:sldMk cId="4176276168" sldId="292"/>
            <ac:spMk id="2" creationId="{DD63BB2E-56A2-A75A-E1DB-04EB79AAC421}"/>
          </ac:spMkLst>
        </pc:spChg>
        <pc:spChg chg="mod">
          <ac:chgData name="Peter Bastiaens (BOSA)" userId="72960c7f-25dd-4b2e-b677-ab6ce178e3fb" providerId="ADAL" clId="{20D5A6F4-EC2A-451B-9801-41BC8EF9537E}" dt="2024-01-16T07:56:01.977" v="394" actId="1076"/>
          <ac:spMkLst>
            <pc:docMk/>
            <pc:sldMk cId="4176276168" sldId="292"/>
            <ac:spMk id="3" creationId="{CEE5EC83-C1A2-AB05-1502-C55865F44D6B}"/>
          </ac:spMkLst>
        </pc:spChg>
      </pc:sldChg>
      <pc:sldChg chg="addSp modSp new mod">
        <pc:chgData name="Peter Bastiaens (BOSA)" userId="72960c7f-25dd-4b2e-b677-ab6ce178e3fb" providerId="ADAL" clId="{20D5A6F4-EC2A-451B-9801-41BC8EF9537E}" dt="2024-01-16T07:51:16.990" v="351" actId="207"/>
        <pc:sldMkLst>
          <pc:docMk/>
          <pc:sldMk cId="1187221790" sldId="293"/>
        </pc:sldMkLst>
        <pc:spChg chg="mod">
          <ac:chgData name="Peter Bastiaens (BOSA)" userId="72960c7f-25dd-4b2e-b677-ab6ce178e3fb" providerId="ADAL" clId="{20D5A6F4-EC2A-451B-9801-41BC8EF9537E}" dt="2024-01-15T15:23:49.656" v="278" actId="255"/>
          <ac:spMkLst>
            <pc:docMk/>
            <pc:sldMk cId="1187221790" sldId="293"/>
            <ac:spMk id="2" creationId="{39B3358B-9B1D-CEB4-4A63-CE61670675FB}"/>
          </ac:spMkLst>
        </pc:spChg>
        <pc:spChg chg="add mod">
          <ac:chgData name="Peter Bastiaens (BOSA)" userId="72960c7f-25dd-4b2e-b677-ab6ce178e3fb" providerId="ADAL" clId="{20D5A6F4-EC2A-451B-9801-41BC8EF9537E}" dt="2024-01-16T07:51:16.990" v="351" actId="207"/>
          <ac:spMkLst>
            <pc:docMk/>
            <pc:sldMk cId="1187221790" sldId="293"/>
            <ac:spMk id="3" creationId="{A335EF49-B087-3F43-CE8F-8BF50E22DC5C}"/>
          </ac:spMkLst>
        </pc:spChg>
      </pc:sldChg>
      <pc:sldChg chg="modSp del mod modClrScheme chgLayout">
        <pc:chgData name="Peter Bastiaens (BOSA)" userId="72960c7f-25dd-4b2e-b677-ab6ce178e3fb" providerId="ADAL" clId="{20D5A6F4-EC2A-451B-9801-41BC8EF9537E}" dt="2024-01-16T08:02:45.865" v="481" actId="47"/>
        <pc:sldMkLst>
          <pc:docMk/>
          <pc:sldMk cId="3479094716" sldId="294"/>
        </pc:sldMkLst>
        <pc:spChg chg="mod ord">
          <ac:chgData name="Peter Bastiaens (BOSA)" userId="72960c7f-25dd-4b2e-b677-ab6ce178e3fb" providerId="ADAL" clId="{20D5A6F4-EC2A-451B-9801-41BC8EF9537E}" dt="2024-01-15T15:26:06.005" v="325" actId="700"/>
          <ac:spMkLst>
            <pc:docMk/>
            <pc:sldMk cId="3479094716" sldId="294"/>
            <ac:spMk id="2" creationId="{DD63BB2E-56A2-A75A-E1DB-04EB79AAC421}"/>
          </ac:spMkLst>
        </pc:spChg>
        <pc:spChg chg="mod">
          <ac:chgData name="Peter Bastiaens (BOSA)" userId="72960c7f-25dd-4b2e-b677-ab6ce178e3fb" providerId="ADAL" clId="{20D5A6F4-EC2A-451B-9801-41BC8EF9537E}" dt="2024-01-15T15:26:05.228" v="324" actId="1076"/>
          <ac:spMkLst>
            <pc:docMk/>
            <pc:sldMk cId="3479094716" sldId="294"/>
            <ac:spMk id="3" creationId="{CEE5EC83-C1A2-AB05-1502-C55865F44D6B}"/>
          </ac:spMkLst>
        </pc:spChg>
      </pc:sldChg>
      <pc:sldChg chg="addSp delSp modSp mod modClrScheme chgLayout">
        <pc:chgData name="Peter Bastiaens (BOSA)" userId="72960c7f-25dd-4b2e-b677-ab6ce178e3fb" providerId="ADAL" clId="{20D5A6F4-EC2A-451B-9801-41BC8EF9537E}" dt="2024-01-16T14:48:01.933" v="609" actId="14100"/>
        <pc:sldMkLst>
          <pc:docMk/>
          <pc:sldMk cId="1345560392" sldId="295"/>
        </pc:sldMkLst>
        <pc:spChg chg="del mod ord">
          <ac:chgData name="Peter Bastiaens (BOSA)" userId="72960c7f-25dd-4b2e-b677-ab6ce178e3fb" providerId="ADAL" clId="{20D5A6F4-EC2A-451B-9801-41BC8EF9537E}" dt="2024-01-16T07:59:16.912" v="408" actId="478"/>
          <ac:spMkLst>
            <pc:docMk/>
            <pc:sldMk cId="1345560392" sldId="295"/>
            <ac:spMk id="2" creationId="{DD63BB2E-56A2-A75A-E1DB-04EB79AAC421}"/>
          </ac:spMkLst>
        </pc:spChg>
        <pc:spChg chg="mod">
          <ac:chgData name="Peter Bastiaens (BOSA)" userId="72960c7f-25dd-4b2e-b677-ab6ce178e3fb" providerId="ADAL" clId="{20D5A6F4-EC2A-451B-9801-41BC8EF9537E}" dt="2024-01-16T14:48:01.933" v="609" actId="14100"/>
          <ac:spMkLst>
            <pc:docMk/>
            <pc:sldMk cId="1345560392" sldId="295"/>
            <ac:spMk id="3" creationId="{CEE5EC83-C1A2-AB05-1502-C55865F44D6B}"/>
          </ac:spMkLst>
        </pc:spChg>
        <pc:spChg chg="add del mod ord">
          <ac:chgData name="Peter Bastiaens (BOSA)" userId="72960c7f-25dd-4b2e-b677-ab6ce178e3fb" providerId="ADAL" clId="{20D5A6F4-EC2A-451B-9801-41BC8EF9537E}" dt="2024-01-16T07:59:11.395" v="407" actId="478"/>
          <ac:spMkLst>
            <pc:docMk/>
            <pc:sldMk cId="1345560392" sldId="295"/>
            <ac:spMk id="4" creationId="{33F8408F-7928-6081-B3F9-8469F67F6CE6}"/>
          </ac:spMkLst>
        </pc:spChg>
        <pc:spChg chg="add mod ord">
          <ac:chgData name="Peter Bastiaens (BOSA)" userId="72960c7f-25dd-4b2e-b677-ab6ce178e3fb" providerId="ADAL" clId="{20D5A6F4-EC2A-451B-9801-41BC8EF9537E}" dt="2024-01-16T08:00:24.310" v="428" actId="1076"/>
          <ac:spMkLst>
            <pc:docMk/>
            <pc:sldMk cId="1345560392" sldId="295"/>
            <ac:spMk id="5" creationId="{EA4CCF19-5047-5CB1-DF9B-9F2AE3620E2C}"/>
          </ac:spMkLst>
        </pc:spChg>
        <pc:spChg chg="add del mod">
          <ac:chgData name="Peter Bastiaens (BOSA)" userId="72960c7f-25dd-4b2e-b677-ab6ce178e3fb" providerId="ADAL" clId="{20D5A6F4-EC2A-451B-9801-41BC8EF9537E}" dt="2024-01-16T07:59:20.870" v="409" actId="478"/>
          <ac:spMkLst>
            <pc:docMk/>
            <pc:sldMk cId="1345560392" sldId="295"/>
            <ac:spMk id="7" creationId="{4CBF3343-D1A3-216A-A07E-60A921EFCBC7}"/>
          </ac:spMkLst>
        </pc:spChg>
      </pc:sldChg>
      <pc:sldChg chg="del">
        <pc:chgData name="Peter Bastiaens (BOSA)" userId="72960c7f-25dd-4b2e-b677-ab6ce178e3fb" providerId="ADAL" clId="{20D5A6F4-EC2A-451B-9801-41BC8EF9537E}" dt="2024-01-15T15:26:39.516" v="326" actId="2696"/>
        <pc:sldMkLst>
          <pc:docMk/>
          <pc:sldMk cId="4251404314" sldId="295"/>
        </pc:sldMkLst>
      </pc:sldChg>
      <pc:sldChg chg="del">
        <pc:chgData name="Peter Bastiaens (BOSA)" userId="72960c7f-25dd-4b2e-b677-ab6ce178e3fb" providerId="ADAL" clId="{20D5A6F4-EC2A-451B-9801-41BC8EF9537E}" dt="2024-01-16T08:02:12.523" v="467" actId="47"/>
        <pc:sldMkLst>
          <pc:docMk/>
          <pc:sldMk cId="1380489973" sldId="296"/>
        </pc:sldMkLst>
      </pc:sldChg>
      <pc:sldChg chg="modSp mod">
        <pc:chgData name="Peter Bastiaens (BOSA)" userId="72960c7f-25dd-4b2e-b677-ab6ce178e3fb" providerId="ADAL" clId="{20D5A6F4-EC2A-451B-9801-41BC8EF9537E}" dt="2024-01-16T08:01:15.608" v="440" actId="1076"/>
        <pc:sldMkLst>
          <pc:docMk/>
          <pc:sldMk cId="2805244729" sldId="297"/>
        </pc:sldMkLst>
        <pc:spChg chg="mod">
          <ac:chgData name="Peter Bastiaens (BOSA)" userId="72960c7f-25dd-4b2e-b677-ab6ce178e3fb" providerId="ADAL" clId="{20D5A6F4-EC2A-451B-9801-41BC8EF9537E}" dt="2024-01-16T08:01:15.608" v="440" actId="1076"/>
          <ac:spMkLst>
            <pc:docMk/>
            <pc:sldMk cId="2805244729" sldId="297"/>
            <ac:spMk id="3" creationId="{CEE5EC83-C1A2-AB05-1502-C55865F44D6B}"/>
          </ac:spMkLst>
        </pc:spChg>
        <pc:spChg chg="mod">
          <ac:chgData name="Peter Bastiaens (BOSA)" userId="72960c7f-25dd-4b2e-b677-ab6ce178e3fb" providerId="ADAL" clId="{20D5A6F4-EC2A-451B-9801-41BC8EF9537E}" dt="2024-01-16T08:00:48.348" v="429" actId="20577"/>
          <ac:spMkLst>
            <pc:docMk/>
            <pc:sldMk cId="2805244729" sldId="297"/>
            <ac:spMk id="5" creationId="{EA4CCF19-5047-5CB1-DF9B-9F2AE3620E2C}"/>
          </ac:spMkLst>
        </pc:spChg>
      </pc:sldChg>
      <pc:sldChg chg="modSp mod">
        <pc:chgData name="Peter Bastiaens (BOSA)" userId="72960c7f-25dd-4b2e-b677-ab6ce178e3fb" providerId="ADAL" clId="{20D5A6F4-EC2A-451B-9801-41BC8EF9537E}" dt="2024-01-16T08:02:09.393" v="466" actId="1076"/>
        <pc:sldMkLst>
          <pc:docMk/>
          <pc:sldMk cId="2934079342" sldId="298"/>
        </pc:sldMkLst>
        <pc:spChg chg="mod">
          <ac:chgData name="Peter Bastiaens (BOSA)" userId="72960c7f-25dd-4b2e-b677-ab6ce178e3fb" providerId="ADAL" clId="{20D5A6F4-EC2A-451B-9801-41BC8EF9537E}" dt="2024-01-16T08:02:09.393" v="466" actId="1076"/>
          <ac:spMkLst>
            <pc:docMk/>
            <pc:sldMk cId="2934079342" sldId="298"/>
            <ac:spMk id="3" creationId="{CEE5EC83-C1A2-AB05-1502-C55865F44D6B}"/>
          </ac:spMkLst>
        </pc:spChg>
        <pc:spChg chg="mod">
          <ac:chgData name="Peter Bastiaens (BOSA)" userId="72960c7f-25dd-4b2e-b677-ab6ce178e3fb" providerId="ADAL" clId="{20D5A6F4-EC2A-451B-9801-41BC8EF9537E}" dt="2024-01-16T08:01:51.164" v="445" actId="20577"/>
          <ac:spMkLst>
            <pc:docMk/>
            <pc:sldMk cId="2934079342" sldId="298"/>
            <ac:spMk id="5" creationId="{EA4CCF19-5047-5CB1-DF9B-9F2AE3620E2C}"/>
          </ac:spMkLst>
        </pc:spChg>
      </pc:sldChg>
      <pc:sldChg chg="modSp mod">
        <pc:chgData name="Peter Bastiaens (BOSA)" userId="72960c7f-25dd-4b2e-b677-ab6ce178e3fb" providerId="ADAL" clId="{20D5A6F4-EC2A-451B-9801-41BC8EF9537E}" dt="2024-01-16T08:02:35.706" v="480" actId="20577"/>
        <pc:sldMkLst>
          <pc:docMk/>
          <pc:sldMk cId="1908454960" sldId="299"/>
        </pc:sldMkLst>
        <pc:spChg chg="mod">
          <ac:chgData name="Peter Bastiaens (BOSA)" userId="72960c7f-25dd-4b2e-b677-ab6ce178e3fb" providerId="ADAL" clId="{20D5A6F4-EC2A-451B-9801-41BC8EF9537E}" dt="2024-01-16T08:02:35.706" v="480" actId="20577"/>
          <ac:spMkLst>
            <pc:docMk/>
            <pc:sldMk cId="1908454960" sldId="299"/>
            <ac:spMk id="3" creationId="{CEE5EC83-C1A2-AB05-1502-C55865F44D6B}"/>
          </ac:spMkLst>
        </pc:spChg>
        <pc:spChg chg="mod">
          <ac:chgData name="Peter Bastiaens (BOSA)" userId="72960c7f-25dd-4b2e-b677-ab6ce178e3fb" providerId="ADAL" clId="{20D5A6F4-EC2A-451B-9801-41BC8EF9537E}" dt="2024-01-16T08:02:27.937" v="468" actId="20577"/>
          <ac:spMkLst>
            <pc:docMk/>
            <pc:sldMk cId="1908454960" sldId="299"/>
            <ac:spMk id="5" creationId="{EA4CCF19-5047-5CB1-DF9B-9F2AE3620E2C}"/>
          </ac:spMkLst>
        </pc:spChg>
      </pc:sldChg>
      <pc:sldMasterChg chg="modSldLayout">
        <pc:chgData name="Peter Bastiaens (BOSA)" userId="72960c7f-25dd-4b2e-b677-ab6ce178e3fb" providerId="ADAL" clId="{20D5A6F4-EC2A-451B-9801-41BC8EF9537E}" dt="2024-01-15T15:17:31.117" v="143" actId="6549"/>
        <pc:sldMasterMkLst>
          <pc:docMk/>
          <pc:sldMasterMk cId="2232435584" sldId="2147483648"/>
        </pc:sldMasterMkLst>
        <pc:sldLayoutChg chg="modSp mod">
          <pc:chgData name="Peter Bastiaens (BOSA)" userId="72960c7f-25dd-4b2e-b677-ab6ce178e3fb" providerId="ADAL" clId="{20D5A6F4-EC2A-451B-9801-41BC8EF9537E}" dt="2024-01-15T15:17:31.117" v="143" actId="6549"/>
          <pc:sldLayoutMkLst>
            <pc:docMk/>
            <pc:sldMasterMk cId="2232435584" sldId="2147483648"/>
            <pc:sldLayoutMk cId="4079307985" sldId="2147483675"/>
          </pc:sldLayoutMkLst>
          <pc:spChg chg="mod">
            <ac:chgData name="Peter Bastiaens (BOSA)" userId="72960c7f-25dd-4b2e-b677-ab6ce178e3fb" providerId="ADAL" clId="{20D5A6F4-EC2A-451B-9801-41BC8EF9537E}" dt="2024-01-15T15:17:31.117" v="143" actId="6549"/>
            <ac:spMkLst>
              <pc:docMk/>
              <pc:sldMasterMk cId="2232435584" sldId="2147483648"/>
              <pc:sldLayoutMk cId="4079307985" sldId="2147483675"/>
              <ac:spMk id="14" creationId="{C679448D-37A1-C75F-78F2-CA1C85602AD1}"/>
            </ac:spMkLst>
          </pc:spChg>
        </pc:sldLayoutChg>
      </pc:sldMasterChg>
      <pc:sldMasterChg chg="delSldLayout">
        <pc:chgData name="Peter Bastiaens (BOSA)" userId="72960c7f-25dd-4b2e-b677-ab6ce178e3fb" providerId="ADAL" clId="{20D5A6F4-EC2A-451B-9801-41BC8EF9537E}" dt="2024-01-16T08:02:45.865" v="481" actId="47"/>
        <pc:sldMasterMkLst>
          <pc:docMk/>
          <pc:sldMasterMk cId="3203063804" sldId="2147483650"/>
        </pc:sldMasterMkLst>
        <pc:sldLayoutChg chg="del">
          <pc:chgData name="Peter Bastiaens (BOSA)" userId="72960c7f-25dd-4b2e-b677-ab6ce178e3fb" providerId="ADAL" clId="{20D5A6F4-EC2A-451B-9801-41BC8EF9537E}" dt="2024-01-16T08:02:45.865" v="481" actId="47"/>
          <pc:sldLayoutMkLst>
            <pc:docMk/>
            <pc:sldMasterMk cId="3203063804" sldId="2147483650"/>
            <pc:sldLayoutMk cId="744041321" sldId="214748367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3.png"/><Relationship Id="rId2" Type="http://schemas.openxmlformats.org/officeDocument/2006/relationships/image" Target="../media/image6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D3934-7B2B-06FB-4D65-20C6BA75EB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This a </a:t>
            </a:r>
            <a:r>
              <a:rPr lang="fr-FR" dirty="0" err="1"/>
              <a:t>title</a:t>
            </a:r>
            <a:endParaRPr lang="en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CDCADE-DC1D-8CD5-D0E0-C6BAF5C282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rgbClr val="003399"/>
                </a:solidFill>
                <a:latin typeface="Montserrat SemiBold" panose="000007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This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subtitle</a:t>
            </a:r>
            <a:endParaRPr lang="en-BE" dirty="0"/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7DA277F5-0CA7-2A03-C824-7759986E9350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15D37480-8D90-F431-A817-EFE3D54E3F0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392008"/>
            <a:ext cx="2505591" cy="2465992"/>
          </a:xfrm>
          <a:prstGeom prst="rect">
            <a:avLst/>
          </a:prstGeom>
        </p:spPr>
      </p:pic>
      <p:grpSp>
        <p:nvGrpSpPr>
          <p:cNvPr id="9" name="object 5">
            <a:extLst>
              <a:ext uri="{FF2B5EF4-FFF2-40B4-BE49-F238E27FC236}">
                <a16:creationId xmlns:a16="http://schemas.microsoft.com/office/drawing/2014/main" id="{C6BFAF25-57B0-A461-DE5B-49B6FE50EDF4}"/>
              </a:ext>
            </a:extLst>
          </p:cNvPr>
          <p:cNvGrpSpPr/>
          <p:nvPr userDrawn="1"/>
        </p:nvGrpSpPr>
        <p:grpSpPr>
          <a:xfrm>
            <a:off x="5113020" y="6401766"/>
            <a:ext cx="1965960" cy="45719"/>
            <a:chOff x="4363177" y="6975805"/>
            <a:chExt cx="1965960" cy="127000"/>
          </a:xfrm>
        </p:grpSpPr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FDDA93FB-8677-C888-B894-EC74DD541A59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9FB7A8DF-953F-870F-88A6-810744D92968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99317B95-5069-67C8-60F9-156AD9D3BBDE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Image 12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3B66ED6-B014-DB58-48C9-EBD1148CAF0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" y="315111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8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68701-CA0C-E1C8-0E9D-3B713EE96F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u="none">
                <a:solidFill>
                  <a:schemeClr val="bg1"/>
                </a:solidFill>
                <a:latin typeface="Raleway SemiBold" pitchFamily="2" charset="0"/>
              </a:defRPr>
            </a:lvl1pPr>
          </a:lstStyle>
          <a:p>
            <a:r>
              <a:rPr lang="fr-FR" dirty="0"/>
              <a:t>« 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quote</a:t>
            </a:r>
            <a:r>
              <a:rPr lang="fr-FR" dirty="0"/>
              <a:t> »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9394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1F11AA-17B9-17E8-864C-D69BE3D8E781}"/>
              </a:ext>
            </a:extLst>
          </p:cNvPr>
          <p:cNvSpPr/>
          <p:nvPr userDrawn="1"/>
        </p:nvSpPr>
        <p:spPr>
          <a:xfrm>
            <a:off x="0" y="-2858"/>
            <a:ext cx="12192000" cy="686085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5A24804-CF4E-405D-AB44-695E02366A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33150"/>
            <a:ext cx="52578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chemeClr val="bg1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TITLE</a:t>
            </a:r>
            <a:endParaRPr lang="en-BE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16516F34-03AB-008F-D634-0CE4836E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650"/>
            <a:ext cx="52578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 Light" pitchFamily="2" charset="0"/>
              </a:defRPr>
            </a:lvl1pPr>
            <a:lvl2pPr>
              <a:defRPr>
                <a:solidFill>
                  <a:schemeClr val="bg1"/>
                </a:solidFill>
                <a:latin typeface="Raleway Light" pitchFamily="2" charset="0"/>
              </a:defRPr>
            </a:lvl2pPr>
            <a:lvl3pPr>
              <a:defRPr>
                <a:solidFill>
                  <a:schemeClr val="bg1"/>
                </a:solidFill>
                <a:latin typeface="Raleway Light" pitchFamily="2" charset="0"/>
              </a:defRPr>
            </a:lvl3pPr>
            <a:lvl4pPr>
              <a:defRPr>
                <a:solidFill>
                  <a:schemeClr val="bg1"/>
                </a:solidFill>
                <a:latin typeface="Raleway Light" pitchFamily="2" charset="0"/>
              </a:defRPr>
            </a:lvl4pPr>
            <a:lvl5pPr>
              <a:defRPr>
                <a:solidFill>
                  <a:schemeClr val="bg1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BE" dirty="0"/>
          </a:p>
        </p:txBody>
      </p:sp>
      <p:pic>
        <p:nvPicPr>
          <p:cNvPr id="10" name="Image 9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9A36B64D-5D45-5765-A7A9-CD2044D14BC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2" y="5175935"/>
            <a:ext cx="781071" cy="118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5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0C72B329-1030-2431-F8F6-D191A8144981}"/>
              </a:ext>
            </a:extLst>
          </p:cNvPr>
          <p:cNvSpPr/>
          <p:nvPr userDrawn="1"/>
        </p:nvSpPr>
        <p:spPr>
          <a:xfrm>
            <a:off x="4072573" y="1816100"/>
            <a:ext cx="4046854" cy="3225800"/>
          </a:xfrm>
          <a:custGeom>
            <a:avLst/>
            <a:gdLst/>
            <a:ahLst/>
            <a:cxnLst/>
            <a:rect l="l" t="t" r="r" b="b"/>
            <a:pathLst>
              <a:path w="4046854" h="3225800">
                <a:moveTo>
                  <a:pt x="1821002" y="2222500"/>
                </a:moveTo>
                <a:lnTo>
                  <a:pt x="1618665" y="2222500"/>
                </a:lnTo>
                <a:lnTo>
                  <a:pt x="1618665" y="2425700"/>
                </a:lnTo>
                <a:lnTo>
                  <a:pt x="1621392" y="2476500"/>
                </a:lnTo>
                <a:lnTo>
                  <a:pt x="1629368" y="2514600"/>
                </a:lnTo>
                <a:lnTo>
                  <a:pt x="1642289" y="2565400"/>
                </a:lnTo>
                <a:lnTo>
                  <a:pt x="1659848" y="2603500"/>
                </a:lnTo>
                <a:lnTo>
                  <a:pt x="1681740" y="2641600"/>
                </a:lnTo>
                <a:lnTo>
                  <a:pt x="1707659" y="2679700"/>
                </a:lnTo>
                <a:lnTo>
                  <a:pt x="1737301" y="2705100"/>
                </a:lnTo>
                <a:lnTo>
                  <a:pt x="1770359" y="2743200"/>
                </a:lnTo>
                <a:lnTo>
                  <a:pt x="1806527" y="2768600"/>
                </a:lnTo>
                <a:lnTo>
                  <a:pt x="1845501" y="2781300"/>
                </a:lnTo>
                <a:lnTo>
                  <a:pt x="1886975" y="2806700"/>
                </a:lnTo>
                <a:lnTo>
                  <a:pt x="1930642" y="2819400"/>
                </a:lnTo>
                <a:lnTo>
                  <a:pt x="1976199" y="2819400"/>
                </a:lnTo>
                <a:lnTo>
                  <a:pt x="2023338" y="2832100"/>
                </a:lnTo>
                <a:lnTo>
                  <a:pt x="2765018" y="2832100"/>
                </a:lnTo>
                <a:lnTo>
                  <a:pt x="3277819" y="3213100"/>
                </a:lnTo>
                <a:lnTo>
                  <a:pt x="3302683" y="3225800"/>
                </a:lnTo>
                <a:lnTo>
                  <a:pt x="3384042" y="3225800"/>
                </a:lnTo>
                <a:lnTo>
                  <a:pt x="3407142" y="3200400"/>
                </a:lnTo>
                <a:lnTo>
                  <a:pt x="3424667" y="3187700"/>
                </a:lnTo>
                <a:lnTo>
                  <a:pt x="3435789" y="3162300"/>
                </a:lnTo>
                <a:lnTo>
                  <a:pt x="3439680" y="3136900"/>
                </a:lnTo>
                <a:lnTo>
                  <a:pt x="3439680" y="2933700"/>
                </a:lnTo>
                <a:lnTo>
                  <a:pt x="3237344" y="2933700"/>
                </a:lnTo>
                <a:lnTo>
                  <a:pt x="2886430" y="2667000"/>
                </a:lnTo>
                <a:lnTo>
                  <a:pt x="2858921" y="2654300"/>
                </a:lnTo>
                <a:lnTo>
                  <a:pt x="2829044" y="2641600"/>
                </a:lnTo>
                <a:lnTo>
                  <a:pt x="2797506" y="2628900"/>
                </a:lnTo>
                <a:lnTo>
                  <a:pt x="2023338" y="2628900"/>
                </a:lnTo>
                <a:lnTo>
                  <a:pt x="1976892" y="2616200"/>
                </a:lnTo>
                <a:lnTo>
                  <a:pt x="1934283" y="2603500"/>
                </a:lnTo>
                <a:lnTo>
                  <a:pt x="1896718" y="2578100"/>
                </a:lnTo>
                <a:lnTo>
                  <a:pt x="1865401" y="2552700"/>
                </a:lnTo>
                <a:lnTo>
                  <a:pt x="1841539" y="2514600"/>
                </a:lnTo>
                <a:lnTo>
                  <a:pt x="1826337" y="2463800"/>
                </a:lnTo>
                <a:lnTo>
                  <a:pt x="1821002" y="2425700"/>
                </a:lnTo>
                <a:lnTo>
                  <a:pt x="1821002" y="2222500"/>
                </a:lnTo>
                <a:close/>
              </a:path>
              <a:path w="4046854" h="3225800">
                <a:moveTo>
                  <a:pt x="3642017" y="800100"/>
                </a:moveTo>
                <a:lnTo>
                  <a:pt x="2832684" y="800100"/>
                </a:lnTo>
                <a:lnTo>
                  <a:pt x="2832684" y="1003300"/>
                </a:lnTo>
                <a:lnTo>
                  <a:pt x="3642017" y="1003300"/>
                </a:lnTo>
                <a:lnTo>
                  <a:pt x="3688462" y="1016000"/>
                </a:lnTo>
                <a:lnTo>
                  <a:pt x="3731071" y="1028700"/>
                </a:lnTo>
                <a:lnTo>
                  <a:pt x="3768637" y="1054100"/>
                </a:lnTo>
                <a:lnTo>
                  <a:pt x="3799954" y="1079500"/>
                </a:lnTo>
                <a:lnTo>
                  <a:pt x="3823816" y="1117600"/>
                </a:lnTo>
                <a:lnTo>
                  <a:pt x="3839018" y="1168400"/>
                </a:lnTo>
                <a:lnTo>
                  <a:pt x="3844353" y="1206500"/>
                </a:lnTo>
                <a:lnTo>
                  <a:pt x="3844353" y="2425700"/>
                </a:lnTo>
                <a:lnTo>
                  <a:pt x="3839018" y="2463800"/>
                </a:lnTo>
                <a:lnTo>
                  <a:pt x="3823816" y="2514600"/>
                </a:lnTo>
                <a:lnTo>
                  <a:pt x="3799954" y="2552700"/>
                </a:lnTo>
                <a:lnTo>
                  <a:pt x="3768637" y="2578100"/>
                </a:lnTo>
                <a:lnTo>
                  <a:pt x="3731071" y="2603500"/>
                </a:lnTo>
                <a:lnTo>
                  <a:pt x="3688462" y="2616200"/>
                </a:lnTo>
                <a:lnTo>
                  <a:pt x="3642017" y="2628900"/>
                </a:lnTo>
                <a:lnTo>
                  <a:pt x="3393234" y="2628900"/>
                </a:lnTo>
                <a:lnTo>
                  <a:pt x="3350626" y="2641600"/>
                </a:lnTo>
                <a:lnTo>
                  <a:pt x="3313060" y="2667000"/>
                </a:lnTo>
                <a:lnTo>
                  <a:pt x="3281743" y="2705100"/>
                </a:lnTo>
                <a:lnTo>
                  <a:pt x="3257881" y="2743200"/>
                </a:lnTo>
                <a:lnTo>
                  <a:pt x="3242679" y="2781300"/>
                </a:lnTo>
                <a:lnTo>
                  <a:pt x="3237344" y="2832100"/>
                </a:lnTo>
                <a:lnTo>
                  <a:pt x="3237344" y="2933700"/>
                </a:lnTo>
                <a:lnTo>
                  <a:pt x="3439680" y="2933700"/>
                </a:lnTo>
                <a:lnTo>
                  <a:pt x="3439680" y="2832100"/>
                </a:lnTo>
                <a:lnTo>
                  <a:pt x="3642017" y="2832100"/>
                </a:lnTo>
                <a:lnTo>
                  <a:pt x="3689156" y="2819400"/>
                </a:lnTo>
                <a:lnTo>
                  <a:pt x="3734712" y="2819400"/>
                </a:lnTo>
                <a:lnTo>
                  <a:pt x="3778380" y="2806700"/>
                </a:lnTo>
                <a:lnTo>
                  <a:pt x="3819854" y="2781300"/>
                </a:lnTo>
                <a:lnTo>
                  <a:pt x="3858828" y="2768600"/>
                </a:lnTo>
                <a:lnTo>
                  <a:pt x="3894996" y="2743200"/>
                </a:lnTo>
                <a:lnTo>
                  <a:pt x="3928054" y="2705100"/>
                </a:lnTo>
                <a:lnTo>
                  <a:pt x="3957695" y="2679700"/>
                </a:lnTo>
                <a:lnTo>
                  <a:pt x="3983615" y="2641600"/>
                </a:lnTo>
                <a:lnTo>
                  <a:pt x="4005507" y="2603500"/>
                </a:lnTo>
                <a:lnTo>
                  <a:pt x="4023066" y="2565400"/>
                </a:lnTo>
                <a:lnTo>
                  <a:pt x="4035986" y="2514600"/>
                </a:lnTo>
                <a:lnTo>
                  <a:pt x="4043963" y="2476500"/>
                </a:lnTo>
                <a:lnTo>
                  <a:pt x="4046689" y="2425700"/>
                </a:lnTo>
                <a:lnTo>
                  <a:pt x="4046689" y="1206500"/>
                </a:lnTo>
                <a:lnTo>
                  <a:pt x="4043963" y="1168400"/>
                </a:lnTo>
                <a:lnTo>
                  <a:pt x="4035986" y="1117600"/>
                </a:lnTo>
                <a:lnTo>
                  <a:pt x="4023066" y="1066800"/>
                </a:lnTo>
                <a:lnTo>
                  <a:pt x="4005507" y="1028700"/>
                </a:lnTo>
                <a:lnTo>
                  <a:pt x="3983615" y="990600"/>
                </a:lnTo>
                <a:lnTo>
                  <a:pt x="3957695" y="952500"/>
                </a:lnTo>
                <a:lnTo>
                  <a:pt x="3928054" y="927100"/>
                </a:lnTo>
                <a:lnTo>
                  <a:pt x="3894996" y="889000"/>
                </a:lnTo>
                <a:lnTo>
                  <a:pt x="3858828" y="863600"/>
                </a:lnTo>
                <a:lnTo>
                  <a:pt x="3819854" y="850900"/>
                </a:lnTo>
                <a:lnTo>
                  <a:pt x="3778380" y="825500"/>
                </a:lnTo>
                <a:lnTo>
                  <a:pt x="3734712" y="812800"/>
                </a:lnTo>
                <a:lnTo>
                  <a:pt x="3689156" y="812800"/>
                </a:lnTo>
                <a:lnTo>
                  <a:pt x="3642017" y="800100"/>
                </a:lnTo>
                <a:close/>
              </a:path>
              <a:path w="4046854" h="3225800">
                <a:moveTo>
                  <a:pt x="2318370" y="0"/>
                </a:moveTo>
                <a:lnTo>
                  <a:pt x="311965" y="0"/>
                </a:lnTo>
                <a:lnTo>
                  <a:pt x="268298" y="12700"/>
                </a:lnTo>
                <a:lnTo>
                  <a:pt x="226825" y="38100"/>
                </a:lnTo>
                <a:lnTo>
                  <a:pt x="187852" y="63500"/>
                </a:lnTo>
                <a:lnTo>
                  <a:pt x="151685" y="88900"/>
                </a:lnTo>
                <a:lnTo>
                  <a:pt x="118629" y="114300"/>
                </a:lnTo>
                <a:lnTo>
                  <a:pt x="88989" y="152400"/>
                </a:lnTo>
                <a:lnTo>
                  <a:pt x="63070" y="177800"/>
                </a:lnTo>
                <a:lnTo>
                  <a:pt x="41179" y="215900"/>
                </a:lnTo>
                <a:lnTo>
                  <a:pt x="23621" y="266700"/>
                </a:lnTo>
                <a:lnTo>
                  <a:pt x="10702" y="304800"/>
                </a:lnTo>
                <a:lnTo>
                  <a:pt x="2726" y="355600"/>
                </a:lnTo>
                <a:lnTo>
                  <a:pt x="0" y="393700"/>
                </a:lnTo>
                <a:lnTo>
                  <a:pt x="0" y="1612900"/>
                </a:lnTo>
                <a:lnTo>
                  <a:pt x="2726" y="1663700"/>
                </a:lnTo>
                <a:lnTo>
                  <a:pt x="10702" y="1701800"/>
                </a:lnTo>
                <a:lnTo>
                  <a:pt x="23621" y="1752600"/>
                </a:lnTo>
                <a:lnTo>
                  <a:pt x="41179" y="1790700"/>
                </a:lnTo>
                <a:lnTo>
                  <a:pt x="63070" y="1828800"/>
                </a:lnTo>
                <a:lnTo>
                  <a:pt x="88989" y="1866900"/>
                </a:lnTo>
                <a:lnTo>
                  <a:pt x="118629" y="1905000"/>
                </a:lnTo>
                <a:lnTo>
                  <a:pt x="151685" y="1930400"/>
                </a:lnTo>
                <a:lnTo>
                  <a:pt x="187852" y="1955800"/>
                </a:lnTo>
                <a:lnTo>
                  <a:pt x="226825" y="1981200"/>
                </a:lnTo>
                <a:lnTo>
                  <a:pt x="268298" y="1993900"/>
                </a:lnTo>
                <a:lnTo>
                  <a:pt x="311965" y="2006600"/>
                </a:lnTo>
                <a:lnTo>
                  <a:pt x="357520" y="2019300"/>
                </a:lnTo>
                <a:lnTo>
                  <a:pt x="606996" y="2019300"/>
                </a:lnTo>
                <a:lnTo>
                  <a:pt x="606996" y="2324100"/>
                </a:lnTo>
                <a:lnTo>
                  <a:pt x="621776" y="2374900"/>
                </a:lnTo>
                <a:lnTo>
                  <a:pt x="662635" y="2413000"/>
                </a:lnTo>
                <a:lnTo>
                  <a:pt x="689641" y="2425700"/>
                </a:lnTo>
                <a:lnTo>
                  <a:pt x="717415" y="2425700"/>
                </a:lnTo>
                <a:lnTo>
                  <a:pt x="744357" y="2413000"/>
                </a:lnTo>
                <a:lnTo>
                  <a:pt x="768870" y="2400300"/>
                </a:lnTo>
                <a:lnTo>
                  <a:pt x="1144915" y="2120900"/>
                </a:lnTo>
                <a:lnTo>
                  <a:pt x="809332" y="2120900"/>
                </a:lnTo>
                <a:lnTo>
                  <a:pt x="809332" y="2019300"/>
                </a:lnTo>
                <a:lnTo>
                  <a:pt x="803998" y="1968500"/>
                </a:lnTo>
                <a:lnTo>
                  <a:pt x="788798" y="1930400"/>
                </a:lnTo>
                <a:lnTo>
                  <a:pt x="764937" y="1892300"/>
                </a:lnTo>
                <a:lnTo>
                  <a:pt x="733622" y="1866900"/>
                </a:lnTo>
                <a:lnTo>
                  <a:pt x="696056" y="1841500"/>
                </a:lnTo>
                <a:lnTo>
                  <a:pt x="653446" y="1816100"/>
                </a:lnTo>
                <a:lnTo>
                  <a:pt x="358214" y="1816100"/>
                </a:lnTo>
                <a:lnTo>
                  <a:pt x="315605" y="1790700"/>
                </a:lnTo>
                <a:lnTo>
                  <a:pt x="278039" y="1778000"/>
                </a:lnTo>
                <a:lnTo>
                  <a:pt x="246722" y="1739900"/>
                </a:lnTo>
                <a:lnTo>
                  <a:pt x="222860" y="1701800"/>
                </a:lnTo>
                <a:lnTo>
                  <a:pt x="207658" y="1663700"/>
                </a:lnTo>
                <a:lnTo>
                  <a:pt x="202323" y="1612900"/>
                </a:lnTo>
                <a:lnTo>
                  <a:pt x="202323" y="393700"/>
                </a:lnTo>
                <a:lnTo>
                  <a:pt x="207658" y="355600"/>
                </a:lnTo>
                <a:lnTo>
                  <a:pt x="222860" y="304800"/>
                </a:lnTo>
                <a:lnTo>
                  <a:pt x="246722" y="279400"/>
                </a:lnTo>
                <a:lnTo>
                  <a:pt x="278039" y="241300"/>
                </a:lnTo>
                <a:lnTo>
                  <a:pt x="315605" y="215900"/>
                </a:lnTo>
                <a:lnTo>
                  <a:pt x="358214" y="203200"/>
                </a:lnTo>
                <a:lnTo>
                  <a:pt x="2581867" y="203200"/>
                </a:lnTo>
                <a:lnTo>
                  <a:pt x="2567273" y="177800"/>
                </a:lnTo>
                <a:lnTo>
                  <a:pt x="2541353" y="152400"/>
                </a:lnTo>
                <a:lnTo>
                  <a:pt x="2511712" y="114300"/>
                </a:lnTo>
                <a:lnTo>
                  <a:pt x="2478654" y="88900"/>
                </a:lnTo>
                <a:lnTo>
                  <a:pt x="2442485" y="63500"/>
                </a:lnTo>
                <a:lnTo>
                  <a:pt x="2403512" y="38100"/>
                </a:lnTo>
                <a:lnTo>
                  <a:pt x="2362038" y="12700"/>
                </a:lnTo>
                <a:lnTo>
                  <a:pt x="2318370" y="0"/>
                </a:lnTo>
                <a:close/>
              </a:path>
              <a:path w="4046854" h="3225800">
                <a:moveTo>
                  <a:pt x="2581867" y="203200"/>
                </a:moveTo>
                <a:lnTo>
                  <a:pt x="2272120" y="203200"/>
                </a:lnTo>
                <a:lnTo>
                  <a:pt x="2314729" y="215900"/>
                </a:lnTo>
                <a:lnTo>
                  <a:pt x="2352295" y="241300"/>
                </a:lnTo>
                <a:lnTo>
                  <a:pt x="2383612" y="279400"/>
                </a:lnTo>
                <a:lnTo>
                  <a:pt x="2407474" y="304800"/>
                </a:lnTo>
                <a:lnTo>
                  <a:pt x="2422676" y="355600"/>
                </a:lnTo>
                <a:lnTo>
                  <a:pt x="2428011" y="393700"/>
                </a:lnTo>
                <a:lnTo>
                  <a:pt x="2428011" y="1612900"/>
                </a:lnTo>
                <a:lnTo>
                  <a:pt x="2422676" y="1663700"/>
                </a:lnTo>
                <a:lnTo>
                  <a:pt x="2407474" y="1701800"/>
                </a:lnTo>
                <a:lnTo>
                  <a:pt x="2383612" y="1739900"/>
                </a:lnTo>
                <a:lnTo>
                  <a:pt x="2352295" y="1778000"/>
                </a:lnTo>
                <a:lnTo>
                  <a:pt x="2314729" y="1790700"/>
                </a:lnTo>
                <a:lnTo>
                  <a:pt x="2272120" y="1816100"/>
                </a:lnTo>
                <a:lnTo>
                  <a:pt x="1249175" y="1816100"/>
                </a:lnTo>
                <a:lnTo>
                  <a:pt x="1217639" y="1828800"/>
                </a:lnTo>
                <a:lnTo>
                  <a:pt x="1187762" y="1841500"/>
                </a:lnTo>
                <a:lnTo>
                  <a:pt x="1160259" y="1854200"/>
                </a:lnTo>
                <a:lnTo>
                  <a:pt x="809332" y="2120900"/>
                </a:lnTo>
                <a:lnTo>
                  <a:pt x="1144915" y="2120900"/>
                </a:lnTo>
                <a:lnTo>
                  <a:pt x="1281658" y="2019300"/>
                </a:lnTo>
                <a:lnTo>
                  <a:pt x="2272814" y="2019300"/>
                </a:lnTo>
                <a:lnTo>
                  <a:pt x="2318370" y="2006600"/>
                </a:lnTo>
                <a:lnTo>
                  <a:pt x="2362038" y="1993900"/>
                </a:lnTo>
                <a:lnTo>
                  <a:pt x="2403512" y="1981200"/>
                </a:lnTo>
                <a:lnTo>
                  <a:pt x="2442485" y="1955800"/>
                </a:lnTo>
                <a:lnTo>
                  <a:pt x="2478654" y="1930400"/>
                </a:lnTo>
                <a:lnTo>
                  <a:pt x="2511712" y="1905000"/>
                </a:lnTo>
                <a:lnTo>
                  <a:pt x="2541353" y="1866900"/>
                </a:lnTo>
                <a:lnTo>
                  <a:pt x="2567273" y="1828800"/>
                </a:lnTo>
                <a:lnTo>
                  <a:pt x="2589165" y="1790700"/>
                </a:lnTo>
                <a:lnTo>
                  <a:pt x="2606724" y="1752600"/>
                </a:lnTo>
                <a:lnTo>
                  <a:pt x="2619644" y="1701800"/>
                </a:lnTo>
                <a:lnTo>
                  <a:pt x="2627621" y="1663700"/>
                </a:lnTo>
                <a:lnTo>
                  <a:pt x="2630347" y="1612900"/>
                </a:lnTo>
                <a:lnTo>
                  <a:pt x="2630347" y="393700"/>
                </a:lnTo>
                <a:lnTo>
                  <a:pt x="2627621" y="355600"/>
                </a:lnTo>
                <a:lnTo>
                  <a:pt x="2619644" y="304800"/>
                </a:lnTo>
                <a:lnTo>
                  <a:pt x="2606724" y="266700"/>
                </a:lnTo>
                <a:lnTo>
                  <a:pt x="2589165" y="215900"/>
                </a:lnTo>
                <a:lnTo>
                  <a:pt x="2581867" y="203200"/>
                </a:lnTo>
                <a:close/>
              </a:path>
              <a:path w="4046854" h="3225800">
                <a:moveTo>
                  <a:pt x="1334770" y="1295400"/>
                </a:moveTo>
                <a:lnTo>
                  <a:pt x="1270087" y="1295400"/>
                </a:lnTo>
                <a:lnTo>
                  <a:pt x="1229436" y="1320800"/>
                </a:lnTo>
                <a:lnTo>
                  <a:pt x="1196343" y="1346200"/>
                </a:lnTo>
                <a:lnTo>
                  <a:pt x="1173297" y="1384300"/>
                </a:lnTo>
                <a:lnTo>
                  <a:pt x="1162786" y="1422400"/>
                </a:lnTo>
                <a:lnTo>
                  <a:pt x="1167133" y="1473200"/>
                </a:lnTo>
                <a:lnTo>
                  <a:pt x="1184803" y="1511300"/>
                </a:lnTo>
                <a:lnTo>
                  <a:pt x="1213640" y="1549400"/>
                </a:lnTo>
                <a:lnTo>
                  <a:pt x="1251491" y="1574800"/>
                </a:lnTo>
                <a:lnTo>
                  <a:pt x="1360889" y="1574800"/>
                </a:lnTo>
                <a:lnTo>
                  <a:pt x="1401536" y="1562100"/>
                </a:lnTo>
                <a:lnTo>
                  <a:pt x="1434627" y="1524000"/>
                </a:lnTo>
                <a:lnTo>
                  <a:pt x="1457672" y="1485900"/>
                </a:lnTo>
                <a:lnTo>
                  <a:pt x="1468183" y="1447800"/>
                </a:lnTo>
                <a:lnTo>
                  <a:pt x="1463836" y="1397000"/>
                </a:lnTo>
                <a:lnTo>
                  <a:pt x="1446166" y="1358900"/>
                </a:lnTo>
                <a:lnTo>
                  <a:pt x="1417329" y="1333500"/>
                </a:lnTo>
                <a:lnTo>
                  <a:pt x="1379478" y="1308100"/>
                </a:lnTo>
                <a:lnTo>
                  <a:pt x="1334770" y="1295400"/>
                </a:lnTo>
                <a:close/>
              </a:path>
              <a:path w="4046854" h="3225800">
                <a:moveTo>
                  <a:pt x="1692514" y="647700"/>
                </a:moveTo>
                <a:lnTo>
                  <a:pt x="1455348" y="647700"/>
                </a:lnTo>
                <a:lnTo>
                  <a:pt x="1478851" y="660400"/>
                </a:lnTo>
                <a:lnTo>
                  <a:pt x="1494649" y="685800"/>
                </a:lnTo>
                <a:lnTo>
                  <a:pt x="1500428" y="711200"/>
                </a:lnTo>
                <a:lnTo>
                  <a:pt x="1497890" y="736600"/>
                </a:lnTo>
                <a:lnTo>
                  <a:pt x="1490551" y="749300"/>
                </a:lnTo>
                <a:lnTo>
                  <a:pt x="1478826" y="774700"/>
                </a:lnTo>
                <a:lnTo>
                  <a:pt x="1463128" y="774700"/>
                </a:lnTo>
                <a:lnTo>
                  <a:pt x="1264589" y="889000"/>
                </a:lnTo>
                <a:lnTo>
                  <a:pt x="1243345" y="914400"/>
                </a:lnTo>
                <a:lnTo>
                  <a:pt x="1227439" y="927100"/>
                </a:lnTo>
                <a:lnTo>
                  <a:pt x="1217462" y="952500"/>
                </a:lnTo>
                <a:lnTo>
                  <a:pt x="1214005" y="977900"/>
                </a:lnTo>
                <a:lnTo>
                  <a:pt x="1214005" y="1041400"/>
                </a:lnTo>
                <a:lnTo>
                  <a:pt x="1221987" y="1079500"/>
                </a:lnTo>
                <a:lnTo>
                  <a:pt x="1243720" y="1117600"/>
                </a:lnTo>
                <a:lnTo>
                  <a:pt x="1275888" y="1130300"/>
                </a:lnTo>
                <a:lnTo>
                  <a:pt x="1315173" y="1143000"/>
                </a:lnTo>
                <a:lnTo>
                  <a:pt x="1354454" y="1130300"/>
                </a:lnTo>
                <a:lnTo>
                  <a:pt x="1386622" y="1117600"/>
                </a:lnTo>
                <a:lnTo>
                  <a:pt x="1408358" y="1079500"/>
                </a:lnTo>
                <a:lnTo>
                  <a:pt x="1416342" y="1041400"/>
                </a:lnTo>
                <a:lnTo>
                  <a:pt x="1564297" y="952500"/>
                </a:lnTo>
                <a:lnTo>
                  <a:pt x="1604459" y="927100"/>
                </a:lnTo>
                <a:lnTo>
                  <a:pt x="1638579" y="889000"/>
                </a:lnTo>
                <a:lnTo>
                  <a:pt x="1666095" y="850900"/>
                </a:lnTo>
                <a:lnTo>
                  <a:pt x="1686445" y="812800"/>
                </a:lnTo>
                <a:lnTo>
                  <a:pt x="1699067" y="762000"/>
                </a:lnTo>
                <a:lnTo>
                  <a:pt x="1703400" y="711200"/>
                </a:lnTo>
                <a:lnTo>
                  <a:pt x="1698941" y="673100"/>
                </a:lnTo>
                <a:lnTo>
                  <a:pt x="1692514" y="647700"/>
                </a:lnTo>
                <a:close/>
              </a:path>
              <a:path w="4046854" h="3225800">
                <a:moveTo>
                  <a:pt x="1476697" y="444500"/>
                </a:moveTo>
                <a:lnTo>
                  <a:pt x="1114631" y="444500"/>
                </a:lnTo>
                <a:lnTo>
                  <a:pt x="1067144" y="457200"/>
                </a:lnTo>
                <a:lnTo>
                  <a:pt x="1024154" y="482600"/>
                </a:lnTo>
                <a:lnTo>
                  <a:pt x="986961" y="520700"/>
                </a:lnTo>
                <a:lnTo>
                  <a:pt x="956864" y="558800"/>
                </a:lnTo>
                <a:lnTo>
                  <a:pt x="935164" y="596900"/>
                </a:lnTo>
                <a:lnTo>
                  <a:pt x="933259" y="609600"/>
                </a:lnTo>
                <a:lnTo>
                  <a:pt x="927463" y="647700"/>
                </a:lnTo>
                <a:lnTo>
                  <a:pt x="937136" y="685800"/>
                </a:lnTo>
                <a:lnTo>
                  <a:pt x="960205" y="711200"/>
                </a:lnTo>
                <a:lnTo>
                  <a:pt x="994600" y="736600"/>
                </a:lnTo>
                <a:lnTo>
                  <a:pt x="1071892" y="736600"/>
                </a:lnTo>
                <a:lnTo>
                  <a:pt x="1103071" y="711200"/>
                </a:lnTo>
                <a:lnTo>
                  <a:pt x="1123581" y="673100"/>
                </a:lnTo>
                <a:lnTo>
                  <a:pt x="1125486" y="673100"/>
                </a:lnTo>
                <a:lnTo>
                  <a:pt x="1131620" y="660400"/>
                </a:lnTo>
                <a:lnTo>
                  <a:pt x="1140894" y="647700"/>
                </a:lnTo>
                <a:lnTo>
                  <a:pt x="1692514" y="647700"/>
                </a:lnTo>
                <a:lnTo>
                  <a:pt x="1686088" y="622300"/>
                </a:lnTo>
                <a:lnTo>
                  <a:pt x="1665627" y="571500"/>
                </a:lnTo>
                <a:lnTo>
                  <a:pt x="1638343" y="533400"/>
                </a:lnTo>
                <a:lnTo>
                  <a:pt x="1605022" y="508000"/>
                </a:lnTo>
                <a:lnTo>
                  <a:pt x="1566450" y="482600"/>
                </a:lnTo>
                <a:lnTo>
                  <a:pt x="1523413" y="457200"/>
                </a:lnTo>
                <a:lnTo>
                  <a:pt x="1476697" y="444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973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05BD999-6A08-C6BA-D1E6-119E3EDEBE38}"/>
              </a:ext>
            </a:extLst>
          </p:cNvPr>
          <p:cNvSpPr/>
          <p:nvPr userDrawn="1"/>
        </p:nvSpPr>
        <p:spPr>
          <a:xfrm>
            <a:off x="0" y="-2858"/>
            <a:ext cx="12192000" cy="686085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92753B8F-3EAC-C026-0241-E63FA42B9A83}"/>
              </a:ext>
            </a:extLst>
          </p:cNvPr>
          <p:cNvSpPr txBox="1">
            <a:spLocks/>
          </p:cNvSpPr>
          <p:nvPr userDrawn="1"/>
        </p:nvSpPr>
        <p:spPr>
          <a:xfrm>
            <a:off x="452225" y="3171099"/>
            <a:ext cx="932266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BE" spc="-10" dirty="0">
                <a:solidFill>
                  <a:srgbClr val="FFFFFF"/>
                </a:solidFill>
                <a:latin typeface="Montserrat Black" panose="00000A00000000000000" pitchFamily="2" charset="0"/>
              </a:rPr>
              <a:t>FOLLOW US ON OUR SOCIAL MEDIA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54455DEB-DFF7-36E7-028B-138E0ABA98EF}"/>
              </a:ext>
            </a:extLst>
          </p:cNvPr>
          <p:cNvSpPr txBox="1"/>
          <p:nvPr userDrawn="1"/>
        </p:nvSpPr>
        <p:spPr>
          <a:xfrm>
            <a:off x="888554" y="3622710"/>
            <a:ext cx="8839199" cy="2780889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b="0" i="0" dirty="0">
                <a:solidFill>
                  <a:srgbClr val="F3F5F7"/>
                </a:solidFill>
                <a:effectLst/>
                <a:latin typeface="Raleway Light" pitchFamily="2" charset="0"/>
              </a:rPr>
              <a:t>@belgiumineu</a:t>
            </a:r>
            <a:endParaRPr lang="fr-BE" sz="1500" dirty="0">
              <a:solidFill>
                <a:schemeClr val="bg1"/>
              </a:solidFill>
              <a:latin typeface="Raleway Light" pitchFamily="2" charset="0"/>
              <a:cs typeface="Raleway Light"/>
            </a:endParaRP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Permanent </a:t>
            </a:r>
            <a:r>
              <a:rPr lang="fr-BE" sz="1500" dirty="0" err="1">
                <a:solidFill>
                  <a:schemeClr val="bg1"/>
                </a:solidFill>
                <a:latin typeface="Raleway Light"/>
                <a:cs typeface="Raleway Light"/>
              </a:rPr>
              <a:t>Representation</a:t>
            </a: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 of Belgium to the EU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dirty="0">
                <a:solidFill>
                  <a:schemeClr val="bg1"/>
                </a:solidFill>
                <a:latin typeface="Raleway Light"/>
                <a:cs typeface="Raleway Light"/>
              </a:rPr>
              <a:t>www.belgium24.eu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ACDFC34D-5E92-78B6-FBA7-394FAB9C8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909" y="5629375"/>
            <a:ext cx="277139" cy="316730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26B72BAA-48AF-D543-9A0E-48E9C18770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909" y="6143136"/>
            <a:ext cx="277139" cy="277139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1F8EDB95-D8FD-3F92-186D-30DFEF3FEED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225" y="4489408"/>
            <a:ext cx="289823" cy="289823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8813C5E3-CC9C-EA0A-93FA-F4D87E414B7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225" y="4088281"/>
            <a:ext cx="289823" cy="289823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DB79A5D0-3ACD-BECB-EADC-E24F10FC3EE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909" y="4867375"/>
            <a:ext cx="277139" cy="316730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4DFCFF33-764D-AA8B-5A1D-FE979BFDEED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4909" y="5248375"/>
            <a:ext cx="277139" cy="316730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24EA2037-A76D-C49C-7019-D7C67AB388A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2224" y="3658162"/>
            <a:ext cx="289823" cy="342541"/>
          </a:xfrm>
          <a:prstGeom prst="rect">
            <a:avLst/>
          </a:prstGeom>
        </p:spPr>
      </p:pic>
      <p:pic>
        <p:nvPicPr>
          <p:cNvPr id="15" name="Image 14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9204FFD5-7EEB-8902-505E-E1D71A7CC9DC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  <p:pic>
        <p:nvPicPr>
          <p:cNvPr id="16" name="object 4">
            <a:extLst>
              <a:ext uri="{FF2B5EF4-FFF2-40B4-BE49-F238E27FC236}">
                <a16:creationId xmlns:a16="http://schemas.microsoft.com/office/drawing/2014/main" id="{60A350F1-203A-4D60-2967-D3C437185B9C}"/>
              </a:ext>
            </a:extLst>
          </p:cNvPr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5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576293-65BF-5C58-D58C-D7151053A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TITLE</a:t>
            </a:r>
            <a:endParaRPr lang="en-BE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9A15FC-DAB5-9E8C-DEBD-82773B89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9" name="object 4">
            <a:extLst>
              <a:ext uri="{FF2B5EF4-FFF2-40B4-BE49-F238E27FC236}">
                <a16:creationId xmlns:a16="http://schemas.microsoft.com/office/drawing/2014/main" id="{BB78CF81-339C-B529-2738-D8FFF177D21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BCD8B30E-822D-4801-AB31-D88E7873A2A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-210" y="4476849"/>
            <a:ext cx="2505591" cy="2465992"/>
          </a:xfrm>
          <a:prstGeom prst="rect">
            <a:avLst/>
          </a:prstGeom>
        </p:spPr>
      </p:pic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B9225450-1483-F05A-0F84-71695289FA9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4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7C8109D-DD05-9C42-38B4-EBF54D53A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078" y="233150"/>
            <a:ext cx="52578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TITLE</a:t>
            </a:r>
            <a:endParaRPr lang="en-BE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24181E3-7934-E893-CB60-D1A74F3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078" y="1693650"/>
            <a:ext cx="52578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BE" dirty="0"/>
          </a:p>
        </p:txBody>
      </p:sp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78C076D5-C275-1F1B-2801-7263A6401E5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05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B26C5-6EF2-B40C-4144-86A63DADE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641" y="2766218"/>
            <a:ext cx="10515600" cy="1325563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THANK YOU FOR</a:t>
            </a:r>
            <a:br>
              <a:rPr lang="fr-FR" dirty="0"/>
            </a:br>
            <a:r>
              <a:rPr lang="fr-FR" dirty="0"/>
              <a:t>YOUR ATTENTION</a:t>
            </a:r>
            <a:endParaRPr lang="en-BE" dirty="0"/>
          </a:p>
        </p:txBody>
      </p:sp>
      <p:grpSp>
        <p:nvGrpSpPr>
          <p:cNvPr id="6" name="object 5">
            <a:extLst>
              <a:ext uri="{FF2B5EF4-FFF2-40B4-BE49-F238E27FC236}">
                <a16:creationId xmlns:a16="http://schemas.microsoft.com/office/drawing/2014/main" id="{D2C42F75-FDCA-FB8E-F06F-F4A20833B23B}"/>
              </a:ext>
            </a:extLst>
          </p:cNvPr>
          <p:cNvGrpSpPr/>
          <p:nvPr userDrawn="1"/>
        </p:nvGrpSpPr>
        <p:grpSpPr>
          <a:xfrm>
            <a:off x="5113020" y="6366003"/>
            <a:ext cx="1965960" cy="45719"/>
            <a:chOff x="4363177" y="6975805"/>
            <a:chExt cx="1965960" cy="12700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78618266-4DC5-92E1-B3D9-6F7A9A690223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93B58843-90D5-3078-31CD-F498D9732070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F6E8681D-16D0-3891-0EA8-A5A61CA54603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4">
            <a:extLst>
              <a:ext uri="{FF2B5EF4-FFF2-40B4-BE49-F238E27FC236}">
                <a16:creationId xmlns:a16="http://schemas.microsoft.com/office/drawing/2014/main" id="{2EB242D5-32DA-B1F5-66E9-B8A05D63711D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1" name="object 4">
            <a:extLst>
              <a:ext uri="{FF2B5EF4-FFF2-40B4-BE49-F238E27FC236}">
                <a16:creationId xmlns:a16="http://schemas.microsoft.com/office/drawing/2014/main" id="{1D6C0C37-209C-C8FD-9B52-77A6553A28D4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476849"/>
            <a:ext cx="2505591" cy="2465992"/>
          </a:xfrm>
          <a:prstGeom prst="rect">
            <a:avLst/>
          </a:prstGeom>
        </p:spPr>
      </p:pic>
      <p:pic>
        <p:nvPicPr>
          <p:cNvPr id="12" name="Image 11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D7A69D4B-0051-662E-88E9-CB9E76EB399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9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90EC8F9-D471-CE5E-0E94-141ADBEF4D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355" y="1128401"/>
            <a:ext cx="3025290" cy="460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9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3F384-6498-4271-381B-B67CFD958F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1635" y="3117364"/>
            <a:ext cx="3503629" cy="623272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First </a:t>
            </a:r>
            <a:r>
              <a:rPr lang="fr-FR" dirty="0" err="1"/>
              <a:t>title</a:t>
            </a:r>
            <a:endParaRPr lang="en-BE" dirty="0"/>
          </a:p>
        </p:txBody>
      </p:sp>
      <p:grpSp>
        <p:nvGrpSpPr>
          <p:cNvPr id="7" name="object 5">
            <a:extLst>
              <a:ext uri="{FF2B5EF4-FFF2-40B4-BE49-F238E27FC236}">
                <a16:creationId xmlns:a16="http://schemas.microsoft.com/office/drawing/2014/main" id="{C0E9A1F9-7695-FCEA-1048-2BA9F71846DF}"/>
              </a:ext>
            </a:extLst>
          </p:cNvPr>
          <p:cNvGrpSpPr/>
          <p:nvPr userDrawn="1"/>
        </p:nvGrpSpPr>
        <p:grpSpPr>
          <a:xfrm>
            <a:off x="5113020" y="6366003"/>
            <a:ext cx="1965960" cy="45719"/>
            <a:chOff x="4363177" y="6975805"/>
            <a:chExt cx="1965960" cy="127000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458CBA87-8F89-B793-1186-39D2595CD0E0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33A79EEC-3382-9C5B-E306-D19E7440E4D8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173DD8-AFE4-F507-2B4E-EFC01A40D603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4">
            <a:extLst>
              <a:ext uri="{FF2B5EF4-FFF2-40B4-BE49-F238E27FC236}">
                <a16:creationId xmlns:a16="http://schemas.microsoft.com/office/drawing/2014/main" id="{B59EE948-CB95-B44D-82A0-A7E5C5FEFDBA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2" name="object 4">
            <a:extLst>
              <a:ext uri="{FF2B5EF4-FFF2-40B4-BE49-F238E27FC236}">
                <a16:creationId xmlns:a16="http://schemas.microsoft.com/office/drawing/2014/main" id="{481BE475-A145-1DC5-1F54-A7A536A2E0F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476849"/>
            <a:ext cx="2505591" cy="246599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679448D-37A1-C75F-78F2-CA1C85602AD1}"/>
              </a:ext>
            </a:extLst>
          </p:cNvPr>
          <p:cNvSpPr txBox="1"/>
          <p:nvPr userDrawn="1"/>
        </p:nvSpPr>
        <p:spPr>
          <a:xfrm>
            <a:off x="3706409" y="3117364"/>
            <a:ext cx="879626" cy="61555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indent="0" algn="ctr">
              <a:buFont typeface="+mj-lt"/>
              <a:buNone/>
            </a:pPr>
            <a:endParaRPr lang="en-BE" sz="34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0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6CC8F-7157-11BF-211B-64ECB28C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42"/>
            <a:ext cx="10515600" cy="64102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3399"/>
                </a:solidFill>
                <a:latin typeface="Raleway SemiBold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1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576293-65BF-5C58-D58C-D7151053A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TITLE</a:t>
            </a:r>
            <a:endParaRPr lang="en-BE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9A15FC-DAB5-9E8C-DEBD-82773B89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9" name="object 4">
            <a:extLst>
              <a:ext uri="{FF2B5EF4-FFF2-40B4-BE49-F238E27FC236}">
                <a16:creationId xmlns:a16="http://schemas.microsoft.com/office/drawing/2014/main" id="{BB78CF81-339C-B529-2738-D8FFF177D21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BCD8B30E-822D-4801-AB31-D88E7873A2A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-210" y="4476849"/>
            <a:ext cx="2505591" cy="2465992"/>
          </a:xfrm>
          <a:prstGeom prst="rect">
            <a:avLst/>
          </a:prstGeom>
        </p:spPr>
      </p:pic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B9225450-1483-F05A-0F84-71695289FA9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object 7">
            <a:extLst>
              <a:ext uri="{FF2B5EF4-FFF2-40B4-BE49-F238E27FC236}">
                <a16:creationId xmlns:a16="http://schemas.microsoft.com/office/drawing/2014/main" id="{7767CF9A-08E9-E801-FCFC-FF99F829BA1A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830334" y="-6350"/>
            <a:ext cx="9354667" cy="6864350"/>
            <a:chOff x="0" y="-6349"/>
            <a:chExt cx="2574290" cy="7573009"/>
          </a:xfrm>
          <a:solidFill>
            <a:srgbClr val="003399"/>
          </a:solidFill>
        </p:grpSpPr>
        <p:sp>
          <p:nvSpPr>
            <p:cNvPr id="19" name="object 8">
              <a:extLst>
                <a:ext uri="{FF2B5EF4-FFF2-40B4-BE49-F238E27FC236}">
                  <a16:creationId xmlns:a16="http://schemas.microsoft.com/office/drawing/2014/main" id="{8BBD3F94-647E-8338-D058-102C4D86C68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2086205B-8EA6-BA60-5AAD-4852FA4765B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3">
            <a:extLst>
              <a:ext uri="{FF2B5EF4-FFF2-40B4-BE49-F238E27FC236}">
                <a16:creationId xmlns:a16="http://schemas.microsoft.com/office/drawing/2014/main" id="{DEA77D1C-613C-4CB3-85CF-8C3B6FB2B8FD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4060825" y="1"/>
            <a:ext cx="8124825" cy="6858000"/>
            <a:chOff x="2567635" y="12"/>
            <a:chExt cx="8124825" cy="7560309"/>
          </a:xfrm>
        </p:grpSpPr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39192311-2D04-B24C-A436-813CB989839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7635" y="12"/>
              <a:ext cx="8124825" cy="7560309"/>
            </a:xfrm>
            <a:custGeom>
              <a:avLst/>
              <a:gdLst/>
              <a:ahLst/>
              <a:cxnLst/>
              <a:rect l="l" t="t" r="r" b="b"/>
              <a:pathLst>
                <a:path w="8124825" h="7560309">
                  <a:moveTo>
                    <a:pt x="0" y="7559992"/>
                  </a:moveTo>
                  <a:lnTo>
                    <a:pt x="8124367" y="7559992"/>
                  </a:lnTo>
                  <a:lnTo>
                    <a:pt x="8124367" y="0"/>
                  </a:lnTo>
                  <a:lnTo>
                    <a:pt x="0" y="0"/>
                  </a:lnTo>
                  <a:lnTo>
                    <a:pt x="0" y="755999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5">
              <a:extLst>
                <a:ext uri="{FF2B5EF4-FFF2-40B4-BE49-F238E27FC236}">
                  <a16:creationId xmlns:a16="http://schemas.microsoft.com/office/drawing/2014/main" id="{16A0491A-58B9-4475-9FBC-1FD853A5869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6408" y="12"/>
              <a:ext cx="2505591" cy="2465992"/>
            </a:xfrm>
            <a:prstGeom prst="rect">
              <a:avLst/>
            </a:prstGeom>
          </p:spPr>
        </p:pic>
      </p:grpSp>
      <p:grpSp>
        <p:nvGrpSpPr>
          <p:cNvPr id="24" name="object 7">
            <a:extLst>
              <a:ext uri="{FF2B5EF4-FFF2-40B4-BE49-F238E27FC236}">
                <a16:creationId xmlns:a16="http://schemas.microsoft.com/office/drawing/2014/main" id="{0072D2CC-F4C3-7C1C-B187-5DD5A963D941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0" y="-6349"/>
            <a:ext cx="2837333" cy="6858001"/>
            <a:chOff x="0" y="-6349"/>
            <a:chExt cx="2574290" cy="7573009"/>
          </a:xfrm>
        </p:grpSpPr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47E45F7D-4720-3073-DB4D-C7502E43AED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3AEFFCBD-0AAD-3871-8EB1-A5F08109A64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</p:grpSp>
      <p:pic>
        <p:nvPicPr>
          <p:cNvPr id="27" name="Image 26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0329713-B8F1-0659-8372-13BA4C1A2E7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53336C6-D0C0-0515-968F-D3B514E4A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24223" y="2766219"/>
            <a:ext cx="2765981" cy="1325563"/>
          </a:xfrm>
        </p:spPr>
        <p:txBody>
          <a:bodyPr>
            <a:normAutofit/>
          </a:bodyPr>
          <a:lstStyle>
            <a:lvl1pPr algn="ctr">
              <a:defRPr sz="5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INDEX</a:t>
            </a:r>
            <a:endParaRPr lang="en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4AAFFA-164C-EF9D-393A-5979B29A0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00720" y="1246982"/>
            <a:ext cx="5181600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bg1"/>
                </a:solidFill>
                <a:latin typeface="Raleway SemiBold" pitchFamily="2" charset="0"/>
              </a:defRPr>
            </a:lvl1pPr>
          </a:lstStyle>
          <a:p>
            <a:pPr lvl="0"/>
            <a:endParaRPr lang="en-BE" dirty="0"/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6ED121DC-2B42-D64C-FF68-C432A559D7A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055490" y="1259680"/>
            <a:ext cx="593442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003399"/>
                </a:solidFill>
                <a:latin typeface="Raleway SemiBold" pitchFamily="2" charset="0"/>
              </a:defRPr>
            </a:lvl1pPr>
          </a:lstStyle>
          <a:p>
            <a:pPr lvl="0"/>
            <a:r>
              <a:rPr lang="fr-BE" dirty="0"/>
              <a:t>1.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8676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object 7">
            <a:extLst>
              <a:ext uri="{FF2B5EF4-FFF2-40B4-BE49-F238E27FC236}">
                <a16:creationId xmlns:a16="http://schemas.microsoft.com/office/drawing/2014/main" id="{7767CF9A-08E9-E801-FCFC-FF99F829BA1A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830334" y="-6350"/>
            <a:ext cx="9354667" cy="6864350"/>
            <a:chOff x="0" y="-6349"/>
            <a:chExt cx="2574290" cy="7573009"/>
          </a:xfrm>
          <a:solidFill>
            <a:srgbClr val="003399"/>
          </a:solidFill>
        </p:grpSpPr>
        <p:sp>
          <p:nvSpPr>
            <p:cNvPr id="19" name="object 8">
              <a:extLst>
                <a:ext uri="{FF2B5EF4-FFF2-40B4-BE49-F238E27FC236}">
                  <a16:creationId xmlns:a16="http://schemas.microsoft.com/office/drawing/2014/main" id="{8BBD3F94-647E-8338-D058-102C4D86C68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2086205B-8EA6-BA60-5AAD-4852FA4765B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3">
            <a:extLst>
              <a:ext uri="{FF2B5EF4-FFF2-40B4-BE49-F238E27FC236}">
                <a16:creationId xmlns:a16="http://schemas.microsoft.com/office/drawing/2014/main" id="{DEA77D1C-613C-4CB3-85CF-8C3B6FB2B8FD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4060825" y="1"/>
            <a:ext cx="8124825" cy="6858000"/>
            <a:chOff x="2567635" y="12"/>
            <a:chExt cx="8124825" cy="7560309"/>
          </a:xfrm>
        </p:grpSpPr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39192311-2D04-B24C-A436-813CB989839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7635" y="12"/>
              <a:ext cx="8124825" cy="7560309"/>
            </a:xfrm>
            <a:custGeom>
              <a:avLst/>
              <a:gdLst/>
              <a:ahLst/>
              <a:cxnLst/>
              <a:rect l="l" t="t" r="r" b="b"/>
              <a:pathLst>
                <a:path w="8124825" h="7560309">
                  <a:moveTo>
                    <a:pt x="0" y="7559992"/>
                  </a:moveTo>
                  <a:lnTo>
                    <a:pt x="8124367" y="7559992"/>
                  </a:lnTo>
                  <a:lnTo>
                    <a:pt x="8124367" y="0"/>
                  </a:lnTo>
                  <a:lnTo>
                    <a:pt x="0" y="0"/>
                  </a:lnTo>
                  <a:lnTo>
                    <a:pt x="0" y="755999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5">
              <a:extLst>
                <a:ext uri="{FF2B5EF4-FFF2-40B4-BE49-F238E27FC236}">
                  <a16:creationId xmlns:a16="http://schemas.microsoft.com/office/drawing/2014/main" id="{16A0491A-58B9-4475-9FBC-1FD853A5869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6408" y="12"/>
              <a:ext cx="2505591" cy="2465992"/>
            </a:xfrm>
            <a:prstGeom prst="rect">
              <a:avLst/>
            </a:prstGeom>
          </p:spPr>
        </p:pic>
      </p:grpSp>
      <p:grpSp>
        <p:nvGrpSpPr>
          <p:cNvPr id="24" name="object 7">
            <a:extLst>
              <a:ext uri="{FF2B5EF4-FFF2-40B4-BE49-F238E27FC236}">
                <a16:creationId xmlns:a16="http://schemas.microsoft.com/office/drawing/2014/main" id="{0072D2CC-F4C3-7C1C-B187-5DD5A963D941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0" y="-6349"/>
            <a:ext cx="2837333" cy="6858001"/>
            <a:chOff x="0" y="-6349"/>
            <a:chExt cx="2574290" cy="7573009"/>
          </a:xfrm>
        </p:grpSpPr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47E45F7D-4720-3073-DB4D-C7502E43AED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3AEFFCBD-0AAD-3871-8EB1-A5F08109A64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</p:grpSp>
      <p:pic>
        <p:nvPicPr>
          <p:cNvPr id="27" name="Image 26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0329713-B8F1-0659-8372-13BA4C1A2E7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53336C6-D0C0-0515-968F-D3B514E4A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24223" y="2766219"/>
            <a:ext cx="2765981" cy="1325563"/>
          </a:xfrm>
        </p:spPr>
        <p:txBody>
          <a:bodyPr>
            <a:normAutofit/>
          </a:bodyPr>
          <a:lstStyle>
            <a:lvl1pPr algn="ctr">
              <a:defRPr sz="5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INDEX</a:t>
            </a:r>
            <a:endParaRPr lang="en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4AAFFA-164C-EF9D-393A-5979B29A0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00720" y="1246982"/>
            <a:ext cx="5181600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bg1"/>
                </a:solidFill>
                <a:latin typeface="Raleway SemiBold" pitchFamily="2" charset="0"/>
              </a:defRPr>
            </a:lvl1pPr>
          </a:lstStyle>
          <a:p>
            <a:pPr lvl="0"/>
            <a:endParaRPr lang="en-BE" dirty="0"/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6ED121DC-2B42-D64C-FF68-C432A559D7A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055490" y="1259680"/>
            <a:ext cx="593442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003399"/>
                </a:solidFill>
                <a:latin typeface="Raleway SemiBold" pitchFamily="2" charset="0"/>
              </a:defRPr>
            </a:lvl1pPr>
          </a:lstStyle>
          <a:p>
            <a:pPr lvl="0"/>
            <a:r>
              <a:rPr lang="fr-BE" dirty="0"/>
              <a:t>1.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8710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3F384-6498-4271-381B-B67CFD958F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1635" y="3117364"/>
            <a:ext cx="3503629" cy="623272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First </a:t>
            </a:r>
            <a:r>
              <a:rPr lang="fr-FR" dirty="0" err="1"/>
              <a:t>title</a:t>
            </a:r>
            <a:endParaRPr lang="en-BE" dirty="0"/>
          </a:p>
        </p:txBody>
      </p:sp>
      <p:grpSp>
        <p:nvGrpSpPr>
          <p:cNvPr id="7" name="object 5">
            <a:extLst>
              <a:ext uri="{FF2B5EF4-FFF2-40B4-BE49-F238E27FC236}">
                <a16:creationId xmlns:a16="http://schemas.microsoft.com/office/drawing/2014/main" id="{C0E9A1F9-7695-FCEA-1048-2BA9F71846DF}"/>
              </a:ext>
            </a:extLst>
          </p:cNvPr>
          <p:cNvGrpSpPr/>
          <p:nvPr userDrawn="1"/>
        </p:nvGrpSpPr>
        <p:grpSpPr>
          <a:xfrm>
            <a:off x="5113020" y="6366003"/>
            <a:ext cx="1965960" cy="45719"/>
            <a:chOff x="4363177" y="6975805"/>
            <a:chExt cx="1965960" cy="127000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458CBA87-8F89-B793-1186-39D2595CD0E0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33A79EEC-3382-9C5B-E306-D19E7440E4D8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173DD8-AFE4-F507-2B4E-EFC01A40D603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4">
            <a:extLst>
              <a:ext uri="{FF2B5EF4-FFF2-40B4-BE49-F238E27FC236}">
                <a16:creationId xmlns:a16="http://schemas.microsoft.com/office/drawing/2014/main" id="{B59EE948-CB95-B44D-82A0-A7E5C5FEFDBA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2" name="object 4">
            <a:extLst>
              <a:ext uri="{FF2B5EF4-FFF2-40B4-BE49-F238E27FC236}">
                <a16:creationId xmlns:a16="http://schemas.microsoft.com/office/drawing/2014/main" id="{481BE475-A145-1DC5-1F54-A7A536A2E0F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476849"/>
            <a:ext cx="2505591" cy="246599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679448D-37A1-C75F-78F2-CA1C85602AD1}"/>
              </a:ext>
            </a:extLst>
          </p:cNvPr>
          <p:cNvSpPr txBox="1"/>
          <p:nvPr userDrawn="1"/>
        </p:nvSpPr>
        <p:spPr>
          <a:xfrm>
            <a:off x="3706409" y="3117364"/>
            <a:ext cx="879626" cy="61555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3400" dirty="0">
                <a:solidFill>
                  <a:schemeClr val="bg1"/>
                </a:solidFill>
                <a:latin typeface="Montserrat Black" panose="00000A00000000000000" pitchFamily="2" charset="0"/>
              </a:rPr>
              <a:t>01</a:t>
            </a:r>
            <a:endParaRPr lang="en-BE" sz="34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9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031A7E4-99E4-DDD3-9F58-753185D65F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675935"/>
            <a:ext cx="9144000" cy="706011"/>
          </a:xfrm>
        </p:spPr>
        <p:txBody>
          <a:bodyPr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  <a:latin typeface="Raleway Semi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SURNAME NAME</a:t>
            </a:r>
          </a:p>
          <a:p>
            <a:r>
              <a:rPr lang="fr-FR" dirty="0" err="1"/>
              <a:t>function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6714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06B9A-DF58-94F0-3ABD-359B7492BC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i="0">
                <a:solidFill>
                  <a:schemeClr val="bg1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 dirty="0"/>
              <a:t>TITLE</a:t>
            </a:r>
            <a:endParaRPr lang="en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B51BA6-4246-FDA4-B42D-0B907E630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Light" pitchFamily="2" charset="0"/>
              </a:defRPr>
            </a:lvl1pPr>
            <a:lvl2pPr>
              <a:defRPr>
                <a:solidFill>
                  <a:schemeClr val="bg1"/>
                </a:solidFill>
                <a:latin typeface="Raleway Light" pitchFamily="2" charset="0"/>
              </a:defRPr>
            </a:lvl2pPr>
            <a:lvl3pPr>
              <a:defRPr>
                <a:solidFill>
                  <a:schemeClr val="bg1"/>
                </a:solidFill>
                <a:latin typeface="Raleway Light" pitchFamily="2" charset="0"/>
              </a:defRPr>
            </a:lvl3pPr>
            <a:lvl4pPr>
              <a:defRPr>
                <a:solidFill>
                  <a:schemeClr val="bg1"/>
                </a:solidFill>
                <a:latin typeface="Raleway Light" pitchFamily="2" charset="0"/>
              </a:defRPr>
            </a:lvl4pPr>
            <a:lvl5pPr>
              <a:defRPr>
                <a:solidFill>
                  <a:schemeClr val="bg1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929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3929C0-3BD5-2522-63A5-3E726968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341F76-1A02-AAE6-7E88-A2C185464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E2052-22EF-92F9-77A3-CF3BC5552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80E2-41A2-424B-B9AF-C12BD8B3E1C8}" type="datetimeFigureOut">
              <a:rPr lang="en-BE" smtClean="0"/>
              <a:t>01/17/2024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53F36-4995-2102-48CE-41DF08FF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F0A7E-9D49-9005-5CB3-B8B243E1D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6CF0F-76F4-48DA-BC73-1A8C9C0F55B1}" type="slidenum">
              <a:rPr lang="en-BE" smtClean="0"/>
              <a:t>‹#›</a:t>
            </a:fld>
            <a:endParaRPr lang="en-BE"/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7647F4F8-3D76-B5E5-A43E-33ED964B5B55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3BFFD879-952F-2056-11C4-0224BE915636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0" y="4392008"/>
            <a:ext cx="2505591" cy="2465992"/>
          </a:xfrm>
          <a:prstGeom prst="rect">
            <a:avLst/>
          </a:prstGeom>
        </p:spPr>
      </p:pic>
      <p:grpSp>
        <p:nvGrpSpPr>
          <p:cNvPr id="9" name="object 5">
            <a:extLst>
              <a:ext uri="{FF2B5EF4-FFF2-40B4-BE49-F238E27FC236}">
                <a16:creationId xmlns:a16="http://schemas.microsoft.com/office/drawing/2014/main" id="{86F1BFF3-17CD-4D39-7C00-FBD97661D6ED}"/>
              </a:ext>
            </a:extLst>
          </p:cNvPr>
          <p:cNvGrpSpPr/>
          <p:nvPr userDrawn="1"/>
        </p:nvGrpSpPr>
        <p:grpSpPr>
          <a:xfrm>
            <a:off x="5113020" y="6401766"/>
            <a:ext cx="1965960" cy="45719"/>
            <a:chOff x="4363177" y="6975805"/>
            <a:chExt cx="1965960" cy="127000"/>
          </a:xfrm>
        </p:grpSpPr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7DA9ADAB-5A17-569A-531C-E0E3E76E6C87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08B3D98C-6798-9FBA-2D7D-0DEC26BD9733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930D914-6839-0D21-D3CF-3A9EA203EB9A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Image 12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BD4702F-D480-4348-875E-5374C5D290C1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" y="315111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3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F5AFAB-3ACA-3C80-2368-41A45BD2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90BA78-41A1-D26E-F809-44D13A95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A40335A-CEE4-E730-5AE8-25997F273C50}"/>
              </a:ext>
            </a:extLst>
          </p:cNvPr>
          <p:cNvSpPr/>
          <p:nvPr userDrawn="1"/>
        </p:nvSpPr>
        <p:spPr>
          <a:xfrm>
            <a:off x="615950" y="644351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4">
                <a:moveTo>
                  <a:pt x="0" y="0"/>
                </a:moveTo>
                <a:lnTo>
                  <a:pt x="0" y="588505"/>
                </a:lnTo>
              </a:path>
            </a:pathLst>
          </a:custGeom>
          <a:ln w="6350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56E2A57A-5675-9EB4-1936-DF37E3A5E8F0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9" name="Image 8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5A5BFAF6-8DD4-20AB-B333-AFAEB4062485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7" r:id="rId2"/>
    <p:sldLayoutId id="214748367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2BB1F4-AF8B-007C-F60D-31E35114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4CD8F9-579A-9BE5-3749-1CACF054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58A358-EBF7-86C0-A6BE-BB4EA0B6B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DCA2-DC52-40DC-BEC3-06B373A66EF4}" type="datetimeFigureOut">
              <a:rPr lang="en-BE" smtClean="0"/>
              <a:t>01/17/2024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88D87-E0A6-57DF-BC7B-1DA5A6541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63EC0-3365-C963-FE55-74D62A8E8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BB3A-8CB3-4989-BD34-D818B181431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9768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7A2143-1ACD-7B4F-70E1-C8B8BFC5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F94C52-CD9F-79F9-FFBC-1A3D44BFF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185D71-75D1-1B3F-00A6-B1A381C21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26A7-670B-44F9-91B6-A8424A565E55}" type="datetimeFigureOut">
              <a:rPr lang="en-BE" smtClean="0"/>
              <a:t>01/17/2024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1B21AD-8164-85F7-6A2A-DD0465DA1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31D830-C18C-C7F2-96F8-27CF9CB08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6B8A-5E30-4FFF-895A-923790DC63A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6403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EEB7BB-2B9B-9EA4-A220-B2AD9265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BC9719-E862-F3AF-2C9D-C98EB1D6E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671EC-5457-9474-C7BC-3A38A27E6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32F6D-0ED0-4E46-BF16-1B0C95E3A7F8}" type="datetimeFigureOut">
              <a:rPr lang="en-BE" smtClean="0"/>
              <a:t>01/17/2024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0E2F79-E0FE-8C0E-FA49-9E2758D9F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37749-C449-79CF-6BB4-D85F61F27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A896-4265-4856-BE56-664C85830F54}" type="slidenum">
              <a:rPr lang="en-BE" smtClean="0"/>
              <a:t>‹#›</a:t>
            </a:fld>
            <a:endParaRPr lang="en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1EC1A2-8EA6-456D-14A7-3B6EC96C5486}"/>
              </a:ext>
            </a:extLst>
          </p:cNvPr>
          <p:cNvSpPr/>
          <p:nvPr userDrawn="1"/>
        </p:nvSpPr>
        <p:spPr>
          <a:xfrm>
            <a:off x="0" y="0"/>
            <a:ext cx="12192000" cy="685798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9D91DC0A-F564-F382-EF16-F39C6BC7FDBE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9" name="object 5">
            <a:extLst>
              <a:ext uri="{FF2B5EF4-FFF2-40B4-BE49-F238E27FC236}">
                <a16:creationId xmlns:a16="http://schemas.microsoft.com/office/drawing/2014/main" id="{1711400C-8AFA-A769-1BE6-C3542810FB6B}"/>
              </a:ext>
            </a:extLst>
          </p:cNvPr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4392005"/>
            <a:ext cx="2505591" cy="2465995"/>
          </a:xfrm>
          <a:prstGeom prst="rect">
            <a:avLst/>
          </a:prstGeom>
        </p:spPr>
      </p:pic>
      <p:pic>
        <p:nvPicPr>
          <p:cNvPr id="10" name="Image 9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47EF96AB-FA61-110F-0E7C-2FCBC656E3C3}"/>
              </a:ext>
            </a:extLst>
          </p:cNvPr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2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64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E0EF8C-489B-2F54-2223-D13CFE4FB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9C9A06-5FF7-DA05-4293-040F3895A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451593-D555-AEF8-FA29-0559879A0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59FB-538C-41B2-83CC-3ADEBB5AF5AD}" type="datetimeFigureOut">
              <a:rPr lang="en-BE" smtClean="0"/>
              <a:t>01/17/2024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E8B01-6192-B8E7-24C9-9007F5C7A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B6B08-A57F-DE04-546C-EF1B1E7B7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8874-FF70-4AF2-8B5C-524E8D7C135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6932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FC557DD-241D-E82E-A6CF-D578739A2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EU2024.BE</a:t>
            </a:r>
            <a:endParaRPr lang="en-BE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10A6D2F1-6C20-F470-4497-95E9588A3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Priorities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calendar</a:t>
            </a:r>
            <a:r>
              <a:rPr lang="nl-BE" dirty="0"/>
              <a:t> of events</a:t>
            </a:r>
          </a:p>
          <a:p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Belgian</a:t>
            </a:r>
            <a:r>
              <a:rPr lang="nl-BE" dirty="0"/>
              <a:t> </a:t>
            </a:r>
            <a:r>
              <a:rPr lang="nl-BE" dirty="0" err="1"/>
              <a:t>Presidency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EUPAN </a:t>
            </a:r>
            <a:r>
              <a:rPr lang="nl-BE" dirty="0" err="1"/>
              <a:t>network</a:t>
            </a:r>
            <a:endParaRPr lang="en-BE" dirty="0"/>
          </a:p>
        </p:txBody>
      </p:sp>
      <p:pic>
        <p:nvPicPr>
          <p:cNvPr id="3" name="Afbeelding 2" descr="Afbeelding met Lettertype, Graphics&#10;&#10;Automatisch gegenereerde beschrijving">
            <a:extLst>
              <a:ext uri="{FF2B5EF4-FFF2-40B4-BE49-F238E27FC236}">
                <a16:creationId xmlns:a16="http://schemas.microsoft.com/office/drawing/2014/main" id="{BB0B1ACB-B104-EFDB-159F-001E55289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76" y="5486305"/>
            <a:ext cx="2680795" cy="99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4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7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4CCF19-5047-5CB1-DF9B-9F2AE3620E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26461" y="2884250"/>
            <a:ext cx="2464106" cy="1089498"/>
          </a:xfrm>
        </p:spPr>
        <p:txBody>
          <a:bodyPr>
            <a:normAutofit/>
          </a:bodyPr>
          <a:lstStyle/>
          <a:p>
            <a:pPr algn="ctr"/>
            <a:r>
              <a:rPr lang="nl-BE" sz="7200" dirty="0">
                <a:latin typeface="Raleway ExtraBold" pitchFamily="2" charset="0"/>
              </a:rPr>
              <a:t>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5EC83-C1A2-AB05-1502-C55865F44D6B}"/>
              </a:ext>
            </a:extLst>
          </p:cNvPr>
          <p:cNvSpPr txBox="1"/>
          <p:nvPr/>
        </p:nvSpPr>
        <p:spPr>
          <a:xfrm>
            <a:off x="3796136" y="2828835"/>
            <a:ext cx="484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200" dirty="0" err="1">
                <a:solidFill>
                  <a:schemeClr val="bg1"/>
                </a:solidFill>
                <a:latin typeface="Montserrat Black" panose="00000A00000000000000" pitchFamily="2" charset="0"/>
              </a:rPr>
              <a:t>Priorities</a:t>
            </a:r>
            <a:endParaRPr lang="nl-BE" sz="72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6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>
            <a:extLst>
              <a:ext uri="{FF2B5EF4-FFF2-40B4-BE49-F238E27FC236}">
                <a16:creationId xmlns:a16="http://schemas.microsoft.com/office/drawing/2014/main" id="{0CECB714-20A5-EC41-D068-D9C1820B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/>
              <a:t>Piorities</a:t>
            </a:r>
            <a:r>
              <a:rPr lang="nl-BE" sz="2800" dirty="0"/>
              <a:t> (EUPAN </a:t>
            </a:r>
            <a:r>
              <a:rPr lang="nl-BE" sz="2800" dirty="0" err="1"/>
              <a:t>strategy</a:t>
            </a:r>
            <a:r>
              <a:rPr lang="nl-BE" sz="2800" dirty="0"/>
              <a:t> paper 2022-2025)</a:t>
            </a:r>
            <a:endParaRPr lang="en-BE" sz="2800" dirty="0"/>
          </a:p>
        </p:txBody>
      </p:sp>
      <p:pic>
        <p:nvPicPr>
          <p:cNvPr id="2" name="Afbeelding 1" descr="Afbeelding met Lettertype, Graphics&#10;&#10;Automatisch gegenereerde beschrijving">
            <a:extLst>
              <a:ext uri="{FF2B5EF4-FFF2-40B4-BE49-F238E27FC236}">
                <a16:creationId xmlns:a16="http://schemas.microsoft.com/office/drawing/2014/main" id="{ADFCEE59-9077-354C-4A7F-F69B3B5CA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94" y="5215404"/>
            <a:ext cx="3048695" cy="1130558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16D390A-5A02-5174-74DF-442A9B8DF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16998"/>
              </p:ext>
            </p:extLst>
          </p:nvPr>
        </p:nvGraphicFramePr>
        <p:xfrm>
          <a:off x="913956" y="1631844"/>
          <a:ext cx="9815652" cy="3566541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438206">
                  <a:extLst>
                    <a:ext uri="{9D8B030D-6E8A-4147-A177-3AD203B41FA5}">
                      <a16:colId xmlns:a16="http://schemas.microsoft.com/office/drawing/2014/main" val="2990337896"/>
                    </a:ext>
                  </a:extLst>
                </a:gridCol>
                <a:gridCol w="4377446">
                  <a:extLst>
                    <a:ext uri="{9D8B030D-6E8A-4147-A177-3AD203B41FA5}">
                      <a16:colId xmlns:a16="http://schemas.microsoft.com/office/drawing/2014/main" val="3268540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2400" dirty="0">
                          <a:solidFill>
                            <a:srgbClr val="003399"/>
                          </a:solidFill>
                          <a:latin typeface="Raleway SemiBold" pitchFamily="2" charset="0"/>
                        </a:rPr>
                        <a:t>Strategic </a:t>
                      </a:r>
                      <a:r>
                        <a:rPr lang="nl-BE" sz="2400" dirty="0" err="1">
                          <a:solidFill>
                            <a:srgbClr val="003399"/>
                          </a:solidFill>
                          <a:latin typeface="Raleway SemiBold" pitchFamily="2" charset="0"/>
                        </a:rPr>
                        <a:t>domains</a:t>
                      </a:r>
                      <a:endParaRPr lang="nl-BE" sz="2400" dirty="0">
                        <a:solidFill>
                          <a:srgbClr val="003399"/>
                        </a:solidFill>
                        <a:latin typeface="Raleway SemiBold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solidFill>
                          <a:srgbClr val="003399"/>
                        </a:solidFill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19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</a:rPr>
                        <a:t>I. Transformation of the civil service and HR policies</a:t>
                      </a:r>
                      <a:endParaRPr lang="nl-BE" sz="1800" dirty="0">
                        <a:solidFill>
                          <a:srgbClr val="003399"/>
                        </a:solidFill>
                        <a:effectLst/>
                        <a:latin typeface="Raleway" pitchFamily="2" charset="0"/>
                      </a:endParaRPr>
                    </a:p>
                    <a:p>
                      <a:endParaRPr lang="nl-BE" dirty="0">
                        <a:solidFill>
                          <a:srgbClr val="003399"/>
                        </a:solidFill>
                        <a:latin typeface="Raleway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</a:rPr>
                        <a:t>II. Transparent, accessible, resilient and green public services that meet users’ expectations</a:t>
                      </a:r>
                      <a:endParaRPr lang="nl-BE" sz="1800" dirty="0">
                        <a:solidFill>
                          <a:srgbClr val="003399"/>
                        </a:solidFill>
                        <a:effectLst/>
                        <a:latin typeface="Raleway" pitchFamily="2" charset="0"/>
                      </a:endParaRPr>
                    </a:p>
                    <a:p>
                      <a:endParaRPr lang="nl-BE" dirty="0">
                        <a:solidFill>
                          <a:srgbClr val="003399"/>
                        </a:solidFill>
                        <a:latin typeface="Raleway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</a:rPr>
                        <a:t>III. Organizational changes, public innovation, digital transformation and “greening” of public administrations</a:t>
                      </a:r>
                      <a:endParaRPr lang="nl-BE" sz="1800" dirty="0">
                        <a:solidFill>
                          <a:srgbClr val="003399"/>
                        </a:solidFill>
                        <a:effectLst/>
                        <a:latin typeface="Raleway" pitchFamily="2" charset="0"/>
                      </a:endParaRPr>
                    </a:p>
                    <a:p>
                      <a:endParaRPr lang="nl-BE" dirty="0">
                        <a:solidFill>
                          <a:srgbClr val="003399"/>
                        </a:solidFill>
                        <a:latin typeface="Raleway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</a:rPr>
                        <a:t>Sustainable government</a:t>
                      </a:r>
                      <a:endParaRPr lang="nl-BE" sz="1800" dirty="0">
                        <a:solidFill>
                          <a:srgbClr val="003399"/>
                        </a:solidFill>
                        <a:effectLst/>
                        <a:latin typeface="Raleway" pitchFamily="2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Strategic planning and SDG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Implementing materiality analysis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Green HR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Leadership and integrity/ethics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Evidence-based/informed HR policies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Wellbeing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Inclusion policies in public services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200" dirty="0">
                          <a:solidFill>
                            <a:srgbClr val="003399"/>
                          </a:solidFill>
                          <a:effectLst/>
                          <a:latin typeface="Raleway" pitchFamily="2" charset="0"/>
                          <a:ea typeface="+mn-ea"/>
                          <a:cs typeface="+mn-cs"/>
                        </a:rPr>
                        <a:t>Employer branding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4CCF19-5047-5CB1-DF9B-9F2AE3620E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26461" y="2884250"/>
            <a:ext cx="2464106" cy="1089498"/>
          </a:xfrm>
        </p:spPr>
        <p:txBody>
          <a:bodyPr>
            <a:normAutofit/>
          </a:bodyPr>
          <a:lstStyle/>
          <a:p>
            <a:pPr algn="ctr"/>
            <a:r>
              <a:rPr lang="nl-BE" sz="7200" dirty="0">
                <a:latin typeface="Raleway ExtraBold" pitchFamily="2" charset="0"/>
              </a:rPr>
              <a:t>02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5EC83-C1A2-AB05-1502-C55865F44D6B}"/>
              </a:ext>
            </a:extLst>
          </p:cNvPr>
          <p:cNvSpPr txBox="1"/>
          <p:nvPr/>
        </p:nvSpPr>
        <p:spPr>
          <a:xfrm>
            <a:off x="3760067" y="2828835"/>
            <a:ext cx="4842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200" dirty="0" err="1">
                <a:solidFill>
                  <a:schemeClr val="bg1"/>
                </a:solidFill>
                <a:latin typeface="Montserrat Black" panose="00000A00000000000000" pitchFamily="2" charset="0"/>
              </a:rPr>
              <a:t>Calendar</a:t>
            </a:r>
            <a:endParaRPr lang="nl-BE" sz="72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4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E143-B8AE-B4B3-3741-8A07D9A4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/>
              <a:t>Calendar</a:t>
            </a:r>
            <a:r>
              <a:rPr lang="nl-BE" sz="2800" dirty="0"/>
              <a:t> of events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906E29-5EAC-8703-8AEB-A04264CAE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11982"/>
              </p:ext>
            </p:extLst>
          </p:nvPr>
        </p:nvGraphicFramePr>
        <p:xfrm>
          <a:off x="933254" y="1825625"/>
          <a:ext cx="9426897" cy="461324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4614367">
                  <a:extLst>
                    <a:ext uri="{9D8B030D-6E8A-4147-A177-3AD203B41FA5}">
                      <a16:colId xmlns:a16="http://schemas.microsoft.com/office/drawing/2014/main" val="1615672171"/>
                    </a:ext>
                  </a:extLst>
                </a:gridCol>
                <a:gridCol w="4812530">
                  <a:extLst>
                    <a:ext uri="{9D8B030D-6E8A-4147-A177-3AD203B41FA5}">
                      <a16:colId xmlns:a16="http://schemas.microsoft.com/office/drawing/2014/main" val="3287729279"/>
                    </a:ext>
                  </a:extLst>
                </a:gridCol>
              </a:tblGrid>
              <a:tr h="500404">
                <a:tc>
                  <a:txBody>
                    <a:bodyPr/>
                    <a:lstStyle/>
                    <a:p>
                      <a:pPr algn="l" fontAlgn="base"/>
                      <a:r>
                        <a:rPr lang="nl-BE" sz="2000" b="0" dirty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TUE 16.01.2024​</a:t>
                      </a:r>
                      <a:endParaRPr lang="nl-BE" sz="2000" b="0" i="0" dirty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Online DG meeting​</a:t>
                      </a:r>
                    </a:p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(in preparation of Minsterial meeting)​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3882715497"/>
                  </a:ext>
                </a:extLst>
              </a:tr>
              <a:tr h="58743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MON 26 - TUE 27.02.2024 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Ministerial meeting (Ghent)​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3140163784"/>
                  </a:ext>
                </a:extLst>
              </a:tr>
              <a:tr h="58743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TUE 26 - THU 28.03.2024​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Working Level meeting (La Hulpe)​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1773714626"/>
                  </a:ext>
                </a:extLst>
              </a:tr>
              <a:tr h="3263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WED 17 - FRI 19.04.2024 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DISPA meeting (Brussels)​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3659486401"/>
                  </a:ext>
                </a:extLst>
              </a:tr>
              <a:tr h="326350">
                <a:tc>
                  <a:txBody>
                    <a:bodyPr/>
                    <a:lstStyle/>
                    <a:p>
                      <a:pPr algn="l" fontAlgn="base"/>
                      <a:r>
                        <a:rPr lang="nl-BE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THU 25 – FRI 26.04.2024​</a:t>
                      </a:r>
                      <a:endParaRPr lang="nl-BE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nl-BE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EPSO-meeting (Leuven)​</a:t>
                      </a:r>
                      <a:endParaRPr lang="nl-BE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150396909"/>
                  </a:ext>
                </a:extLst>
              </a:tr>
              <a:tr h="58743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MON 13 - THU 16.05.2024 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Summer School (Brussels)​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4835320"/>
                  </a:ext>
                </a:extLst>
              </a:tr>
              <a:tr h="58743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MON 27 - WED 29.05.2024 ​</a:t>
                      </a:r>
                      <a:endParaRPr lang="en-US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DG meeting </a:t>
                      </a:r>
                      <a:r>
                        <a:rPr lang="en-US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(Bruges)</a:t>
                      </a:r>
                      <a:r>
                        <a:rPr lang="en-US" sz="2000" b="0" dirty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​</a:t>
                      </a:r>
                      <a:endParaRPr lang="en-US" sz="2000" b="0" i="0" dirty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1000239635"/>
                  </a:ext>
                </a:extLst>
              </a:tr>
              <a:tr h="848511">
                <a:tc>
                  <a:txBody>
                    <a:bodyPr/>
                    <a:lstStyle/>
                    <a:p>
                      <a:pPr algn="l" fontAlgn="base"/>
                      <a:r>
                        <a:rPr lang="fr-BE" sz="2000" b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THU 30.05.2024 ​</a:t>
                      </a:r>
                      <a:endParaRPr lang="fr-BE" sz="2000" b="0" i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BE" sz="2000" b="0" dirty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Social Dialogue </a:t>
                      </a:r>
                      <a:r>
                        <a:rPr lang="fr-BE" sz="2000" b="0" dirty="0" err="1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Committee</a:t>
                      </a:r>
                      <a:r>
                        <a:rPr lang="fr-BE" sz="2000" b="0" dirty="0">
                          <a:solidFill>
                            <a:srgbClr val="09181B"/>
                          </a:solidFill>
                          <a:effectLst/>
                          <a:latin typeface="Raleway" pitchFamily="2" charset="0"/>
                        </a:rPr>
                        <a:t> (Brussels)​</a:t>
                      </a:r>
                      <a:endParaRPr lang="fr-BE" sz="2000" b="0" i="0" dirty="0">
                        <a:solidFill>
                          <a:srgbClr val="09181B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65270" marR="65270" marT="32635" marB="32635"/>
                </a:tc>
                <a:extLst>
                  <a:ext uri="{0D108BD9-81ED-4DB2-BD59-A6C34878D82A}">
                    <a16:rowId xmlns:a16="http://schemas.microsoft.com/office/drawing/2014/main" val="244951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14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4CCF19-5047-5CB1-DF9B-9F2AE3620E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26461" y="2884250"/>
            <a:ext cx="2464106" cy="1089498"/>
          </a:xfrm>
        </p:spPr>
        <p:txBody>
          <a:bodyPr>
            <a:normAutofit/>
          </a:bodyPr>
          <a:lstStyle/>
          <a:p>
            <a:pPr algn="ctr"/>
            <a:r>
              <a:rPr lang="nl-BE" sz="7200" dirty="0">
                <a:latin typeface="Raleway ExtraBold" pitchFamily="2" charset="0"/>
              </a:rPr>
              <a:t>03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5EC83-C1A2-AB05-1502-C55865F44D6B}"/>
              </a:ext>
            </a:extLst>
          </p:cNvPr>
          <p:cNvSpPr txBox="1"/>
          <p:nvPr/>
        </p:nvSpPr>
        <p:spPr>
          <a:xfrm>
            <a:off x="3760067" y="2274838"/>
            <a:ext cx="5957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200" dirty="0" err="1">
                <a:solidFill>
                  <a:schemeClr val="bg1"/>
                </a:solidFill>
                <a:latin typeface="Montserrat Black" panose="00000A00000000000000" pitchFamily="2" charset="0"/>
              </a:rPr>
              <a:t>Ministerial</a:t>
            </a:r>
            <a:r>
              <a:rPr lang="nl-BE" sz="7200" dirty="0">
                <a:solidFill>
                  <a:schemeClr val="bg1"/>
                </a:solidFill>
                <a:latin typeface="Montserrat Black" panose="00000A00000000000000" pitchFamily="2" charset="0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293407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358B-9B1D-CEB4-4A63-CE616706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/>
              <a:t>Ministerial</a:t>
            </a:r>
            <a:r>
              <a:rPr lang="nl-BE" sz="2800" dirty="0"/>
              <a:t> meeting in </a:t>
            </a:r>
            <a:r>
              <a:rPr lang="nl-BE" sz="2800" dirty="0" err="1"/>
              <a:t>Ghent</a:t>
            </a:r>
            <a:r>
              <a:rPr lang="nl-BE" sz="2800" dirty="0"/>
              <a:t> – </a:t>
            </a:r>
            <a:r>
              <a:rPr lang="nl-BE" sz="2800" dirty="0" err="1"/>
              <a:t>February</a:t>
            </a:r>
            <a:r>
              <a:rPr lang="nl-BE" sz="2800" dirty="0"/>
              <a:t> 26-27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35EF49-B087-3F43-CE8F-8BF50E22DC5C}"/>
              </a:ext>
            </a:extLst>
          </p:cNvPr>
          <p:cNvSpPr>
            <a:spLocks noGrp="1"/>
          </p:cNvSpPr>
          <p:nvPr/>
        </p:nvSpPr>
        <p:spPr>
          <a:xfrm>
            <a:off x="838200" y="1683521"/>
            <a:ext cx="8827093" cy="3921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Raleway Ligh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Raleway Ligh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Raleway Ligh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Raleway Ligh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Raleway Ligh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Ambition: “</a:t>
            </a:r>
            <a:r>
              <a:rPr lang="en-US" b="1" dirty="0"/>
              <a:t>Ghent Declaration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Joint agreement on a number of relevant and current topics</a:t>
            </a:r>
          </a:p>
          <a:p>
            <a:pPr lvl="1"/>
            <a:r>
              <a:rPr lang="en-US" dirty="0"/>
              <a:t>Call to actions</a:t>
            </a:r>
          </a:p>
          <a:p>
            <a:pPr marL="0" indent="0">
              <a:buNone/>
            </a:pPr>
            <a:r>
              <a:rPr lang="en-US" dirty="0"/>
              <a:t>Topics: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Future perspectives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Evidence informed policy making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Equity, Inclusion and Diversity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Wellbeing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Integrity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Employer branding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Transnational European Collaboration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18722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4CCF19-5047-5CB1-DF9B-9F2AE3620E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26461" y="2884250"/>
            <a:ext cx="2464106" cy="1089498"/>
          </a:xfrm>
        </p:spPr>
        <p:txBody>
          <a:bodyPr>
            <a:normAutofit/>
          </a:bodyPr>
          <a:lstStyle/>
          <a:p>
            <a:pPr algn="ctr"/>
            <a:r>
              <a:rPr lang="nl-BE" sz="7200" dirty="0">
                <a:latin typeface="Raleway ExtraBold" pitchFamily="2" charset="0"/>
              </a:rPr>
              <a:t>04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5EC83-C1A2-AB05-1502-C55865F44D6B}"/>
              </a:ext>
            </a:extLst>
          </p:cNvPr>
          <p:cNvSpPr txBox="1"/>
          <p:nvPr/>
        </p:nvSpPr>
        <p:spPr>
          <a:xfrm>
            <a:off x="3760067" y="2274838"/>
            <a:ext cx="5957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200" dirty="0">
                <a:solidFill>
                  <a:schemeClr val="bg1"/>
                </a:solidFill>
                <a:latin typeface="Montserrat Black" panose="00000A00000000000000" pitchFamily="2" charset="0"/>
              </a:rPr>
              <a:t>HR Scorecard</a:t>
            </a:r>
          </a:p>
        </p:txBody>
      </p:sp>
    </p:spTree>
    <p:extLst>
      <p:ext uri="{BB962C8B-B14F-4D97-AF65-F5344CB8AC3E}">
        <p14:creationId xmlns:p14="http://schemas.microsoft.com/office/powerpoint/2010/main" val="190845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D3671-2C1D-0A26-60D1-F44CF8CA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HR scorecard : </a:t>
            </a:r>
            <a:r>
              <a:rPr lang="nl-BE" sz="2800" dirty="0" err="1"/>
              <a:t>ambition</a:t>
            </a:r>
            <a:endParaRPr lang="en-BE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55523-F4EF-DB00-CBE4-F0822CD9BC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481392"/>
            <a:ext cx="9677400" cy="49096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To collect relevant KPI's in the following domains: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1.      Recruitment and selection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2.      Mobility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3.      Learning and development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4.      Employee Wellbeing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5.      Inclusion and equality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6.      Working conditions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7.      Corporate social responsibility and greening 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8.      Ethics and integrity</a:t>
            </a:r>
          </a:p>
          <a:p>
            <a:pPr marL="685800">
              <a:buNone/>
            </a:pPr>
            <a:endParaRPr lang="en-GB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685800">
              <a:buNone/>
            </a:pPr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Key challenges for the future (next 3 years)</a:t>
            </a:r>
          </a:p>
          <a:p>
            <a:pPr marL="685800">
              <a:buNone/>
            </a:pPr>
            <a:endParaRPr lang="en-GB" sz="1800" dirty="0">
              <a:solidFill>
                <a:srgbClr val="003399"/>
              </a:solidFill>
              <a:latin typeface="Raleway" pitchFamily="2" charset="0"/>
            </a:endParaRPr>
          </a:p>
          <a:p>
            <a:r>
              <a:rPr lang="en-GB" sz="1800" dirty="0">
                <a:solidFill>
                  <a:srgbClr val="003399"/>
                </a:solidFill>
                <a:latin typeface="Raleway" pitchFamily="2" charset="0"/>
              </a:rPr>
              <a:t>This first data collection will serve as a baseline measurement</a:t>
            </a:r>
            <a:endParaRPr lang="en-US" sz="1800" dirty="0">
              <a:solidFill>
                <a:srgbClr val="003399"/>
              </a:solidFill>
              <a:latin typeface="Raleway" pitchFamily="2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BE" sz="1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3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593A556F-47B6-4AE8-A77E-CA3AE758D87B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877CF3C4-21D5-4ADA-BF8C-282B2B9BA803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E2567D78-D65F-4E6E-A401-A29E5885F6D9}"/>
    </a:ext>
  </a:ext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8719A812-FE98-4A31-8C84-39AD2B882E02}"/>
    </a:ext>
  </a:extLst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E6D4248F-4C0E-4584-833C-CA7C9E7B1F0C}"/>
    </a:ext>
  </a:extLst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9F1B198E-4C10-47E1-A730-6A850E2A448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DB6C9C6-73FB-463D-9886-5E57BDCE5642}"/>
</file>

<file path=customXml/itemProps2.xml><?xml version="1.0" encoding="utf-8"?>
<ds:datastoreItem xmlns:ds="http://schemas.openxmlformats.org/officeDocument/2006/customXml" ds:itemID="{170931FE-BB08-4098-B055-B8AF34762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D1AD0F-E683-4F27-B8C2-A304B14DD4CB}">
  <ds:schemaRefs>
    <ds:schemaRef ds:uri="http://purl.org/dc/terms/"/>
    <ds:schemaRef ds:uri="5142aa42-1af1-41a6-85f2-be9d08ee8af9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d8d8558-386b-4b7a-9934-ee7da0a4309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EU2024_Template</Template>
  <TotalTime>0</TotalTime>
  <Words>325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Arial</vt:lpstr>
      <vt:lpstr>Calibri</vt:lpstr>
      <vt:lpstr>Calibri Light</vt:lpstr>
      <vt:lpstr>Montserrat Black</vt:lpstr>
      <vt:lpstr>Montserrat SemiBold</vt:lpstr>
      <vt:lpstr>Raleway</vt:lpstr>
      <vt:lpstr>Raleway ExtraBold</vt:lpstr>
      <vt:lpstr>Raleway Light</vt:lpstr>
      <vt:lpstr>Raleway SemiBold</vt:lpstr>
      <vt:lpstr>Symbol</vt:lpstr>
      <vt:lpstr>Thème Office</vt:lpstr>
      <vt:lpstr>Conception personnalisée</vt:lpstr>
      <vt:lpstr>1_Conception personnalisée</vt:lpstr>
      <vt:lpstr>2_Conception personnalisée</vt:lpstr>
      <vt:lpstr>3_Conception personnalisée</vt:lpstr>
      <vt:lpstr>4_Conception personnalisée</vt:lpstr>
      <vt:lpstr>EU2024.BE</vt:lpstr>
      <vt:lpstr>PowerPoint Presentation</vt:lpstr>
      <vt:lpstr>Piorities (EUPAN strategy paper 2022-2025)</vt:lpstr>
      <vt:lpstr>PowerPoint Presentation</vt:lpstr>
      <vt:lpstr>Calendar of events</vt:lpstr>
      <vt:lpstr>PowerPoint Presentation</vt:lpstr>
      <vt:lpstr>Ministerial meeting in Ghent – February 26-27</vt:lpstr>
      <vt:lpstr>PowerPoint Presentation</vt:lpstr>
      <vt:lpstr>HR scorecard : ambition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 Roelens (BOSA)</dc:creator>
  <cp:lastModifiedBy>GALLEGO GALAN Sandra (REFORM)</cp:lastModifiedBy>
  <cp:revision>2</cp:revision>
  <dcterms:created xsi:type="dcterms:W3CDTF">2024-01-05T10:43:37Z</dcterms:created>
  <dcterms:modified xsi:type="dcterms:W3CDTF">2024-01-17T18:35:58Z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dc1db8-2f64-468c-a02a-c7d04ea19826_Enabled">
    <vt:lpwstr>true</vt:lpwstr>
  </property>
  <property fmtid="{D5CDD505-2E9C-101B-9397-08002B2CF9AE}" pid="3" name="MSIP_Label_dddc1db8-2f64-468c-a02a-c7d04ea19826_SetDate">
    <vt:lpwstr>2023-12-19T18:31:15Z</vt:lpwstr>
  </property>
  <property fmtid="{D5CDD505-2E9C-101B-9397-08002B2CF9AE}" pid="4" name="MSIP_Label_dddc1db8-2f64-468c-a02a-c7d04ea19826_Method">
    <vt:lpwstr>Privileged</vt:lpwstr>
  </property>
  <property fmtid="{D5CDD505-2E9C-101B-9397-08002B2CF9AE}" pid="5" name="MSIP_Label_dddc1db8-2f64-468c-a02a-c7d04ea19826_Name">
    <vt:lpwstr>Non classifié - Niet geclassificeerd</vt:lpwstr>
  </property>
  <property fmtid="{D5CDD505-2E9C-101B-9397-08002B2CF9AE}" pid="6" name="MSIP_Label_dddc1db8-2f64-468c-a02a-c7d04ea19826_SiteId">
    <vt:lpwstr>80153b30-e434-429b-b41c-0d47f9deec42</vt:lpwstr>
  </property>
  <property fmtid="{D5CDD505-2E9C-101B-9397-08002B2CF9AE}" pid="7" name="MSIP_Label_dddc1db8-2f64-468c-a02a-c7d04ea19826_ActionId">
    <vt:lpwstr>a9399e83-3d63-4e88-9952-a7a248b11a08</vt:lpwstr>
  </property>
  <property fmtid="{D5CDD505-2E9C-101B-9397-08002B2CF9AE}" pid="8" name="MSIP_Label_dddc1db8-2f64-468c-a02a-c7d04ea19826_ContentBits">
    <vt:lpwstr>0</vt:lpwstr>
  </property>
  <property fmtid="{D5CDD505-2E9C-101B-9397-08002B2CF9AE}" pid="9" name="ContentTypeId">
    <vt:lpwstr>0x010100A03A3E93BFF5E64B81FD2752BF1BECD6</vt:lpwstr>
  </property>
  <property fmtid="{D5CDD505-2E9C-101B-9397-08002B2CF9AE}" pid="10" name="_dlc_DocIdItemGuid">
    <vt:lpwstr>e803c641-9c20-465b-aa6f-558d504066e7</vt:lpwstr>
  </property>
  <property fmtid="{D5CDD505-2E9C-101B-9397-08002B2CF9AE}" pid="11" name="MediaServiceImageTags">
    <vt:lpwstr/>
  </property>
  <property fmtid="{D5CDD505-2E9C-101B-9397-08002B2CF9AE}" pid="12" name="MSIP_Label_6bd9ddd1-4d20-43f6-abfa-fc3c07406f94_Enabled">
    <vt:lpwstr>true</vt:lpwstr>
  </property>
  <property fmtid="{D5CDD505-2E9C-101B-9397-08002B2CF9AE}" pid="13" name="MSIP_Label_6bd9ddd1-4d20-43f6-abfa-fc3c07406f94_SetDate">
    <vt:lpwstr>2024-01-17T18:35:46Z</vt:lpwstr>
  </property>
  <property fmtid="{D5CDD505-2E9C-101B-9397-08002B2CF9AE}" pid="14" name="MSIP_Label_6bd9ddd1-4d20-43f6-abfa-fc3c07406f94_Method">
    <vt:lpwstr>Standard</vt:lpwstr>
  </property>
  <property fmtid="{D5CDD505-2E9C-101B-9397-08002B2CF9AE}" pid="15" name="MSIP_Label_6bd9ddd1-4d20-43f6-abfa-fc3c07406f94_Name">
    <vt:lpwstr>Commission Use</vt:lpwstr>
  </property>
  <property fmtid="{D5CDD505-2E9C-101B-9397-08002B2CF9AE}" pid="16" name="MSIP_Label_6bd9ddd1-4d20-43f6-abfa-fc3c07406f94_SiteId">
    <vt:lpwstr>b24c8b06-522c-46fe-9080-70926f8dddb1</vt:lpwstr>
  </property>
  <property fmtid="{D5CDD505-2E9C-101B-9397-08002B2CF9AE}" pid="17" name="MSIP_Label_6bd9ddd1-4d20-43f6-abfa-fc3c07406f94_ActionId">
    <vt:lpwstr>700e97b1-5aa8-46c8-9711-e4d65714b4a0</vt:lpwstr>
  </property>
  <property fmtid="{D5CDD505-2E9C-101B-9397-08002B2CF9AE}" pid="18" name="MSIP_Label_6bd9ddd1-4d20-43f6-abfa-fc3c07406f94_ContentBits">
    <vt:lpwstr>0</vt:lpwstr>
  </property>
</Properties>
</file>