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8" r:id="rId4"/>
    <p:sldMasterId id="2147483701" r:id="rId5"/>
  </p:sldMasterIdLst>
  <p:notesMasterIdLst>
    <p:notesMasterId r:id="rId20"/>
  </p:notesMasterIdLst>
  <p:handoutMasterIdLst>
    <p:handoutMasterId r:id="rId21"/>
  </p:handoutMasterIdLst>
  <p:sldIdLst>
    <p:sldId id="418" r:id="rId6"/>
    <p:sldId id="4037" r:id="rId7"/>
    <p:sldId id="4040" r:id="rId8"/>
    <p:sldId id="4041" r:id="rId9"/>
    <p:sldId id="4042" r:id="rId10"/>
    <p:sldId id="4043" r:id="rId11"/>
    <p:sldId id="4036" r:id="rId12"/>
    <p:sldId id="4044" r:id="rId13"/>
    <p:sldId id="4033" r:id="rId14"/>
    <p:sldId id="4035" r:id="rId15"/>
    <p:sldId id="4038" r:id="rId16"/>
    <p:sldId id="4045" r:id="rId17"/>
    <p:sldId id="378" r:id="rId18"/>
    <p:sldId id="404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8DBBB1-5659-5D6F-4F44-8EC03C39313A}" name="GIACOLETTO Thomas (REFORM)" initials="TG" userId="GIACOLETTO Thomas (REFORM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ffurini, Paola" initials="GP" lastIdx="6" clrIdx="0">
    <p:extLst>
      <p:ext uri="{19B8F6BF-5375-455C-9EA6-DF929625EA0E}">
        <p15:presenceInfo xmlns:p15="http://schemas.microsoft.com/office/powerpoint/2012/main" userId="S::paola.gaffurini@serco.com::7dc774a6-e183-4a13-bf9c-dbb2cc3462cc" providerId="AD"/>
      </p:ext>
    </p:extLst>
  </p:cmAuthor>
  <p:cmAuthor id="2" name="Bajorinaite, Martyna" initials="BM" lastIdx="25" clrIdx="1">
    <p:extLst>
      <p:ext uri="{19B8F6BF-5375-455C-9EA6-DF929625EA0E}">
        <p15:presenceInfo xmlns:p15="http://schemas.microsoft.com/office/powerpoint/2012/main" userId="Bajorinaite, Martyna" providerId="None"/>
      </p:ext>
    </p:extLst>
  </p:cmAuthor>
  <p:cmAuthor id="3" name="BAJORINAITE Martyna (REFORM-EXT)" initials="BM" lastIdx="4" clrIdx="2">
    <p:extLst>
      <p:ext uri="{19B8F6BF-5375-455C-9EA6-DF929625EA0E}">
        <p15:presenceInfo xmlns:p15="http://schemas.microsoft.com/office/powerpoint/2012/main" userId="BAJORINAITE Martyna (REFORM-EXT)" providerId="None"/>
      </p:ext>
    </p:extLst>
  </p:cmAuthor>
  <p:cmAuthor id="4" name="BAJORINAITE Martyna (REFORM-EXT)" initials="BM(" lastIdx="1" clrIdx="3">
    <p:extLst>
      <p:ext uri="{19B8F6BF-5375-455C-9EA6-DF929625EA0E}">
        <p15:presenceInfo xmlns:p15="http://schemas.microsoft.com/office/powerpoint/2012/main" userId="S-1-5-21-1606980848-2025429265-839522115-14099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48E"/>
    <a:srgbClr val="21958E"/>
    <a:srgbClr val="EDF9FB"/>
    <a:srgbClr val="5AB0AD"/>
    <a:srgbClr val="4A8481"/>
    <a:srgbClr val="F6D9D9"/>
    <a:srgbClr val="1E858B"/>
    <a:srgbClr val="4D4D4D"/>
    <a:srgbClr val="97B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F88F3-1C83-4D93-A4EA-9803CB8CD12C}" v="4" dt="2024-05-16T06:05:02.326"/>
    <p1510:client id="{6857F93C-ECDD-48DE-886A-BE2C3E2120A9}" v="137" dt="2024-05-16T06:01:36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3907" autoAdjust="0"/>
  </p:normalViewPr>
  <p:slideViewPr>
    <p:cSldViewPr snapToGrid="0">
      <p:cViewPr varScale="1">
        <p:scale>
          <a:sx n="80" d="100"/>
          <a:sy n="80" d="100"/>
        </p:scale>
        <p:origin x="7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YLEKOVA Mina (REFORM)" userId="b4168284-0ace-41d0-8049-10592f1d2cfc" providerId="ADAL" clId="{52B0BB8C-AA68-4E4F-9753-8E4BBEAEA2B6}"/>
    <pc:docChg chg="custSel modSld">
      <pc:chgData name="SHOYLEKOVA Mina (REFORM)" userId="b4168284-0ace-41d0-8049-10592f1d2cfc" providerId="ADAL" clId="{52B0BB8C-AA68-4E4F-9753-8E4BBEAEA2B6}" dt="2024-05-16T05:11:05.583" v="27" actId="1076"/>
      <pc:docMkLst>
        <pc:docMk/>
      </pc:docMkLst>
      <pc:sldChg chg="modSp mod">
        <pc:chgData name="SHOYLEKOVA Mina (REFORM)" userId="b4168284-0ace-41d0-8049-10592f1d2cfc" providerId="ADAL" clId="{52B0BB8C-AA68-4E4F-9753-8E4BBEAEA2B6}" dt="2024-05-16T05:10:22.388" v="22" actId="20577"/>
        <pc:sldMkLst>
          <pc:docMk/>
          <pc:sldMk cId="3165715280" sldId="4037"/>
        </pc:sldMkLst>
        <pc:spChg chg="mod">
          <ac:chgData name="SHOYLEKOVA Mina (REFORM)" userId="b4168284-0ace-41d0-8049-10592f1d2cfc" providerId="ADAL" clId="{52B0BB8C-AA68-4E4F-9753-8E4BBEAEA2B6}" dt="2024-05-16T05:10:22.388" v="22" actId="20577"/>
          <ac:spMkLst>
            <pc:docMk/>
            <pc:sldMk cId="3165715280" sldId="4037"/>
            <ac:spMk id="5" creationId="{AB492121-B417-3036-252F-50BA73240BAA}"/>
          </ac:spMkLst>
        </pc:spChg>
      </pc:sldChg>
      <pc:sldChg chg="delSp modSp mod">
        <pc:chgData name="SHOYLEKOVA Mina (REFORM)" userId="b4168284-0ace-41d0-8049-10592f1d2cfc" providerId="ADAL" clId="{52B0BB8C-AA68-4E4F-9753-8E4BBEAEA2B6}" dt="2024-05-16T05:10:05.993" v="1" actId="1076"/>
        <pc:sldMkLst>
          <pc:docMk/>
          <pc:sldMk cId="3456647752" sldId="4038"/>
        </pc:sldMkLst>
        <pc:spChg chg="mod">
          <ac:chgData name="SHOYLEKOVA Mina (REFORM)" userId="b4168284-0ace-41d0-8049-10592f1d2cfc" providerId="ADAL" clId="{52B0BB8C-AA68-4E4F-9753-8E4BBEAEA2B6}" dt="2024-05-16T05:10:05.993" v="1" actId="1076"/>
          <ac:spMkLst>
            <pc:docMk/>
            <pc:sldMk cId="3456647752" sldId="4038"/>
            <ac:spMk id="2" creationId="{D4FDAC22-7C69-EB30-97F6-28AAB8130506}"/>
          </ac:spMkLst>
        </pc:spChg>
        <pc:spChg chg="del">
          <ac:chgData name="SHOYLEKOVA Mina (REFORM)" userId="b4168284-0ace-41d0-8049-10592f1d2cfc" providerId="ADAL" clId="{52B0BB8C-AA68-4E4F-9753-8E4BBEAEA2B6}" dt="2024-05-16T05:10:01.927" v="0" actId="478"/>
          <ac:spMkLst>
            <pc:docMk/>
            <pc:sldMk cId="3456647752" sldId="4038"/>
            <ac:spMk id="3" creationId="{157ED884-1C09-7380-222B-6E55983D0062}"/>
          </ac:spMkLst>
        </pc:spChg>
      </pc:sldChg>
      <pc:sldChg chg="modSp mod">
        <pc:chgData name="SHOYLEKOVA Mina (REFORM)" userId="b4168284-0ace-41d0-8049-10592f1d2cfc" providerId="ADAL" clId="{52B0BB8C-AA68-4E4F-9753-8E4BBEAEA2B6}" dt="2024-05-16T05:11:05.583" v="27" actId="1076"/>
        <pc:sldMkLst>
          <pc:docMk/>
          <pc:sldMk cId="2862787205" sldId="4041"/>
        </pc:sldMkLst>
        <pc:picChg chg="mod modCrop">
          <ac:chgData name="SHOYLEKOVA Mina (REFORM)" userId="b4168284-0ace-41d0-8049-10592f1d2cfc" providerId="ADAL" clId="{52B0BB8C-AA68-4E4F-9753-8E4BBEAEA2B6}" dt="2024-05-16T05:11:05.583" v="27" actId="1076"/>
          <ac:picMkLst>
            <pc:docMk/>
            <pc:sldMk cId="2862787205" sldId="4041"/>
            <ac:picMk id="4" creationId="{CFB85725-3BD3-A714-47A6-D98817396F63}"/>
          </ac:picMkLst>
        </pc:picChg>
      </pc:sldChg>
    </pc:docChg>
  </pc:docChgLst>
  <pc:docChgLst>
    <pc:chgData name="GIACOLETTO Thomas (REFORM)" userId="93a6d788-504b-4adf-9d46-0dfe0e0965cf" providerId="ADAL" clId="{6857F93C-ECDD-48DE-886A-BE2C3E2120A9}"/>
    <pc:docChg chg="modSld">
      <pc:chgData name="GIACOLETTO Thomas (REFORM)" userId="93a6d788-504b-4adf-9d46-0dfe0e0965cf" providerId="ADAL" clId="{6857F93C-ECDD-48DE-886A-BE2C3E2120A9}" dt="2024-05-16T06:01:36.871" v="136" actId="20577"/>
      <pc:docMkLst>
        <pc:docMk/>
      </pc:docMkLst>
      <pc:sldChg chg="modSp mod">
        <pc:chgData name="GIACOLETTO Thomas (REFORM)" userId="93a6d788-504b-4adf-9d46-0dfe0e0965cf" providerId="ADAL" clId="{6857F93C-ECDD-48DE-886A-BE2C3E2120A9}" dt="2024-05-16T06:01:36.871" v="136" actId="20577"/>
        <pc:sldMkLst>
          <pc:docMk/>
          <pc:sldMk cId="2217494674" sldId="4033"/>
        </pc:sldMkLst>
        <pc:spChg chg="mod">
          <ac:chgData name="GIACOLETTO Thomas (REFORM)" userId="93a6d788-504b-4adf-9d46-0dfe0e0965cf" providerId="ADAL" clId="{6857F93C-ECDD-48DE-886A-BE2C3E2120A9}" dt="2024-05-16T06:01:36.871" v="136" actId="20577"/>
          <ac:spMkLst>
            <pc:docMk/>
            <pc:sldMk cId="2217494674" sldId="4033"/>
            <ac:spMk id="2" creationId="{BE2FF2AB-0D94-56D2-8390-F7EEB74E433C}"/>
          </ac:spMkLst>
        </pc:spChg>
      </pc:sldChg>
      <pc:sldChg chg="modSp mod addCm modCm">
        <pc:chgData name="GIACOLETTO Thomas (REFORM)" userId="93a6d788-504b-4adf-9d46-0dfe0e0965cf" providerId="ADAL" clId="{6857F93C-ECDD-48DE-886A-BE2C3E2120A9}" dt="2024-05-16T05:43:30.782" v="17"/>
        <pc:sldMkLst>
          <pc:docMk/>
          <pc:sldMk cId="2408705445" sldId="4040"/>
        </pc:sldMkLst>
        <pc:spChg chg="mod">
          <ac:chgData name="GIACOLETTO Thomas (REFORM)" userId="93a6d788-504b-4adf-9d46-0dfe0e0965cf" providerId="ADAL" clId="{6857F93C-ECDD-48DE-886A-BE2C3E2120A9}" dt="2024-05-16T05:42:45.402" v="15" actId="20577"/>
          <ac:spMkLst>
            <pc:docMk/>
            <pc:sldMk cId="2408705445" sldId="4040"/>
            <ac:spMk id="260" creationId="{2BEF94F9-D5DC-6F13-4400-8EB13E2079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IACOLETTO Thomas (REFORM)" userId="93a6d788-504b-4adf-9d46-0dfe0e0965cf" providerId="ADAL" clId="{6857F93C-ECDD-48DE-886A-BE2C3E2120A9}" dt="2024-05-16T05:43:30.782" v="17"/>
              <pc2:cmMkLst xmlns:pc2="http://schemas.microsoft.com/office/powerpoint/2019/9/main/command">
                <pc:docMk/>
                <pc:sldMk cId="2408705445" sldId="4040"/>
                <pc2:cmMk id="{1D4E3473-6B27-4FB8-A903-33C26F9F3EB1}"/>
              </pc2:cmMkLst>
            </pc226:cmChg>
          </p:ext>
        </pc:extLst>
      </pc:sldChg>
      <pc:sldChg chg="modNotesTx">
        <pc:chgData name="GIACOLETTO Thomas (REFORM)" userId="93a6d788-504b-4adf-9d46-0dfe0e0965cf" providerId="ADAL" clId="{6857F93C-ECDD-48DE-886A-BE2C3E2120A9}" dt="2024-05-16T05:48:05.378" v="45" actId="20577"/>
        <pc:sldMkLst>
          <pc:docMk/>
          <pc:sldMk cId="2862787205" sldId="4041"/>
        </pc:sldMkLst>
      </pc:sldChg>
    </pc:docChg>
  </pc:docChgLst>
  <pc:docChgLst>
    <pc:chgData name="GALLEGO GALAN Sandra (REFORM)" userId="9841a2bd-6450-43e5-b107-1f7e6fa41194" providerId="ADAL" clId="{EED0746E-4D4A-459E-AEA5-978D2DD2F584}"/>
    <pc:docChg chg="modSld">
      <pc:chgData name="GALLEGO GALAN Sandra (REFORM)" userId="9841a2bd-6450-43e5-b107-1f7e6fa41194" providerId="ADAL" clId="{EED0746E-4D4A-459E-AEA5-978D2DD2F584}" dt="2024-05-16T07:06:30.868" v="2" actId="1076"/>
      <pc:docMkLst>
        <pc:docMk/>
      </pc:docMkLst>
      <pc:sldChg chg="modSp mod">
        <pc:chgData name="GALLEGO GALAN Sandra (REFORM)" userId="9841a2bd-6450-43e5-b107-1f7e6fa41194" providerId="ADAL" clId="{EED0746E-4D4A-459E-AEA5-978D2DD2F584}" dt="2024-05-16T07:06:30.868" v="2" actId="1076"/>
        <pc:sldMkLst>
          <pc:docMk/>
          <pc:sldMk cId="3347301435" sldId="4046"/>
        </pc:sldMkLst>
        <pc:picChg chg="mod">
          <ac:chgData name="GALLEGO GALAN Sandra (REFORM)" userId="9841a2bd-6450-43e5-b107-1f7e6fa41194" providerId="ADAL" clId="{EED0746E-4D4A-459E-AEA5-978D2DD2F584}" dt="2024-05-16T07:06:30.868" v="2" actId="1076"/>
          <ac:picMkLst>
            <pc:docMk/>
            <pc:sldMk cId="3347301435" sldId="4046"/>
            <ac:picMk id="4" creationId="{1A6D1245-7FBA-65E6-ED2E-3C4C9D076361}"/>
          </ac:picMkLst>
        </pc:picChg>
      </pc:sldChg>
    </pc:docChg>
  </pc:docChgLst>
  <pc:docChgLst>
    <pc:chgData name="GIACOLETTO Thomas (REFORM)" userId="93a6d788-504b-4adf-9d46-0dfe0e0965cf" providerId="ADAL" clId="{1FCF88F3-1C83-4D93-A4EA-9803CB8CD12C}"/>
    <pc:docChg chg="modSld">
      <pc:chgData name="GIACOLETTO Thomas (REFORM)" userId="93a6d788-504b-4adf-9d46-0dfe0e0965cf" providerId="ADAL" clId="{1FCF88F3-1C83-4D93-A4EA-9803CB8CD12C}" dt="2024-05-16T06:15:32.108" v="4" actId="114"/>
      <pc:docMkLst>
        <pc:docMk/>
      </pc:docMkLst>
      <pc:sldChg chg="delCm">
        <pc:chgData name="GIACOLETTO Thomas (REFORM)" userId="93a6d788-504b-4adf-9d46-0dfe0e0965cf" providerId="ADAL" clId="{1FCF88F3-1C83-4D93-A4EA-9803CB8CD12C}" dt="2024-05-16T06:09:32.936" v="0"/>
        <pc:sldMkLst>
          <pc:docMk/>
          <pc:sldMk cId="2408705445" sldId="40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IACOLETTO Thomas (REFORM)" userId="93a6d788-504b-4adf-9d46-0dfe0e0965cf" providerId="ADAL" clId="{1FCF88F3-1C83-4D93-A4EA-9803CB8CD12C}" dt="2024-05-16T06:09:32.936" v="0"/>
              <pc2:cmMkLst xmlns:pc2="http://schemas.microsoft.com/office/powerpoint/2019/9/main/command">
                <pc:docMk/>
                <pc:sldMk cId="2408705445" sldId="4040"/>
                <pc2:cmMk id="{1D4E3473-6B27-4FB8-A903-33C26F9F3EB1}"/>
              </pc2:cmMkLst>
            </pc226:cmChg>
          </p:ext>
        </pc:extLst>
      </pc:sldChg>
      <pc:sldChg chg="modSp mod">
        <pc:chgData name="GIACOLETTO Thomas (REFORM)" userId="93a6d788-504b-4adf-9d46-0dfe0e0965cf" providerId="ADAL" clId="{1FCF88F3-1C83-4D93-A4EA-9803CB8CD12C}" dt="2024-05-16T06:15:32.108" v="4" actId="114"/>
        <pc:sldMkLst>
          <pc:docMk/>
          <pc:sldMk cId="52047153" sldId="4045"/>
        </pc:sldMkLst>
        <pc:spChg chg="mod">
          <ac:chgData name="GIACOLETTO Thomas (REFORM)" userId="93a6d788-504b-4adf-9d46-0dfe0e0965cf" providerId="ADAL" clId="{1FCF88F3-1C83-4D93-A4EA-9803CB8CD12C}" dt="2024-05-16T06:15:32.108" v="4" actId="114"/>
          <ac:spMkLst>
            <pc:docMk/>
            <pc:sldMk cId="52047153" sldId="4045"/>
            <ac:spMk id="6" creationId="{ABA88CFC-1F24-197C-B9BE-7DD913438B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A32712-042B-4F05-8AC9-2E0D17674B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E101-7F08-4464-BA86-BC8DEB2030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F588F-F95D-4BF5-A8E3-E528C1CA707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00E6B-BB10-44B4-8123-88C869BCCE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53294-6FB1-429E-AE51-BE1942298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254F2-C5FB-4D67-9CE6-AB5B8438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637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E5964-F6C0-4B4E-903C-DB6DEA1655B7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96EDD-EAF4-4BA3-9049-FD660E271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665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96EDD-EAF4-4BA3-9049-FD660E2716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0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- Perhaps specify here that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96EDD-EAF4-4BA3-9049-FD660E2716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69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96EDD-EAF4-4BA3-9049-FD660E2716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15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519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2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226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059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71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94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87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783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74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60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59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2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63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427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128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719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82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845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1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9" r:id="rId2"/>
    <p:sldLayoutId id="2147483657" r:id="rId3"/>
    <p:sldLayoutId id="2147483649" r:id="rId4"/>
    <p:sldLayoutId id="2147483651" r:id="rId5"/>
    <p:sldLayoutId id="2147483650" r:id="rId6"/>
    <p:sldLayoutId id="2147483660" r:id="rId7"/>
    <p:sldLayoutId id="2147483652" r:id="rId8"/>
    <p:sldLayoutId id="2147483661" r:id="rId9"/>
    <p:sldLayoutId id="2147483653" r:id="rId10"/>
    <p:sldLayoutId id="2147483654" r:id="rId11"/>
    <p:sldLayoutId id="2147483659" r:id="rId12"/>
    <p:sldLayoutId id="2147483658" r:id="rId13"/>
    <p:sldLayoutId id="2147483666" r:id="rId14"/>
    <p:sldLayoutId id="2147483667" r:id="rId15"/>
    <p:sldLayoutId id="2147483668" r:id="rId16"/>
    <p:sldLayoutId id="2147483655" r:id="rId17"/>
    <p:sldLayoutId id="2147483720" r:id="rId18"/>
    <p:sldLayoutId id="2147483721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3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5872-A05B-F672-2427-D4806F890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351" y="1404744"/>
            <a:ext cx="10065224" cy="87264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Evidence-informed change management: examples from on-going TSI projects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84591-E679-4FE2-6A14-F924509E7D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Mina Shoylekova, </a:t>
            </a:r>
          </a:p>
          <a:p>
            <a:r>
              <a:rPr lang="en-IE" dirty="0"/>
              <a:t>DG REFORM</a:t>
            </a:r>
          </a:p>
        </p:txBody>
      </p:sp>
    </p:spTree>
    <p:extLst>
      <p:ext uri="{BB962C8B-B14F-4D97-AF65-F5344CB8AC3E}">
        <p14:creationId xmlns:p14="http://schemas.microsoft.com/office/powerpoint/2010/main" val="284555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B5947A-4DC4-B2A8-EB8C-C1DC02E9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9CBAF-9A55-FE72-9EC4-34C96E51C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930"/>
          <a:stretch/>
        </p:blipFill>
        <p:spPr>
          <a:xfrm>
            <a:off x="970722" y="852774"/>
            <a:ext cx="10911419" cy="56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5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AC22-7C69-EB30-97F6-28AAB8130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924" y="2036763"/>
            <a:ext cx="10676038" cy="2387600"/>
          </a:xfrm>
        </p:spPr>
        <p:txBody>
          <a:bodyPr/>
          <a:lstStyle/>
          <a:p>
            <a:r>
              <a:rPr lang="en-US" dirty="0"/>
              <a:t>Towards a Common Framework for Comparative Public Employment Data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664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1413F2-928E-8C9F-1213-AC0B1FB54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4181770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Objective:</a:t>
            </a:r>
          </a:p>
          <a:p>
            <a:r>
              <a:rPr lang="en-US" dirty="0"/>
              <a:t>small set of agreed, comparable HRM indicators and methods</a:t>
            </a:r>
          </a:p>
          <a:p>
            <a:r>
              <a:rPr lang="en-US" dirty="0"/>
              <a:t>Piloting and data collection </a:t>
            </a:r>
          </a:p>
          <a:p>
            <a:r>
              <a:rPr lang="en-US" dirty="0"/>
              <a:t>Better understanding of people analytics activities, challenges and how to better contribute to people management policies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88CFC-1F24-197C-B9BE-7DD913438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2250" y="1825626"/>
            <a:ext cx="5328000" cy="3214208"/>
          </a:xfrm>
        </p:spPr>
        <p:txBody>
          <a:bodyPr/>
          <a:lstStyle/>
          <a:p>
            <a:r>
              <a:rPr lang="en-US" dirty="0"/>
              <a:t>Volunteers: </a:t>
            </a:r>
            <a:r>
              <a:rPr lang="en-US" i="1" dirty="0"/>
              <a:t>Australia, Brazil</a:t>
            </a:r>
            <a:r>
              <a:rPr lang="en-US" dirty="0"/>
              <a:t>, Belgium, </a:t>
            </a:r>
            <a:r>
              <a:rPr lang="en-US" i="1" dirty="0"/>
              <a:t>Canada, Chile</a:t>
            </a:r>
            <a:r>
              <a:rPr lang="en-US" dirty="0"/>
              <a:t>, France, Greece, Ireland, Latvia, </a:t>
            </a:r>
            <a:r>
              <a:rPr lang="en-US" i="1" dirty="0"/>
              <a:t>Norway</a:t>
            </a:r>
            <a:r>
              <a:rPr lang="en-US" dirty="0"/>
              <a:t>, Portugal, Spain, </a:t>
            </a:r>
            <a:r>
              <a:rPr lang="en-US" i="1" dirty="0"/>
              <a:t>Türkiye, the United States </a:t>
            </a:r>
          </a:p>
          <a:p>
            <a:r>
              <a:rPr lang="en-US" dirty="0"/>
              <a:t>Observers: Sweden</a:t>
            </a:r>
          </a:p>
          <a:p>
            <a:r>
              <a:rPr lang="en-US" dirty="0"/>
              <a:t>Timeline: December 2022 – December 2024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208431-125B-DACC-4453-C0A958E1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Project outline</a:t>
            </a:r>
          </a:p>
        </p:txBody>
      </p:sp>
    </p:spTree>
    <p:extLst>
      <p:ext uri="{BB962C8B-B14F-4D97-AF65-F5344CB8AC3E}">
        <p14:creationId xmlns:p14="http://schemas.microsoft.com/office/powerpoint/2010/main" val="5204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ular Arrow 1">
            <a:extLst>
              <a:ext uri="{FF2B5EF4-FFF2-40B4-BE49-F238E27FC236}">
                <a16:creationId xmlns:a16="http://schemas.microsoft.com/office/drawing/2014/main" id="{D8A45396-49BC-6D4C-8951-84C39BEB3613}"/>
              </a:ext>
            </a:extLst>
          </p:cNvPr>
          <p:cNvSpPr/>
          <p:nvPr/>
        </p:nvSpPr>
        <p:spPr>
          <a:xfrm rot="10800000">
            <a:off x="2940143" y="2041847"/>
            <a:ext cx="6879757" cy="3544223"/>
          </a:xfrm>
          <a:prstGeom prst="circularArrow">
            <a:avLst>
              <a:gd name="adj1" fmla="val 873"/>
              <a:gd name="adj2" fmla="val 345433"/>
              <a:gd name="adj3" fmla="val 20356276"/>
              <a:gd name="adj4" fmla="val 822076"/>
              <a:gd name="adj5" fmla="val 8954"/>
            </a:avLst>
          </a:prstGeom>
          <a:solidFill>
            <a:schemeClr val="tx2">
              <a:lumMod val="75000"/>
            </a:scheme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3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2282A2-737E-4246-8D77-B22CBC0F4B99}"/>
              </a:ext>
            </a:extLst>
          </p:cNvPr>
          <p:cNvGrpSpPr/>
          <p:nvPr/>
        </p:nvGrpSpPr>
        <p:grpSpPr>
          <a:xfrm>
            <a:off x="9016147" y="3039492"/>
            <a:ext cx="704059" cy="712366"/>
            <a:chOff x="9706414" y="6223577"/>
            <a:chExt cx="1877003" cy="1899149"/>
          </a:xfrm>
          <a:noFill/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96FCCF-FD63-624F-8C99-970464784DE0}"/>
                </a:ext>
              </a:extLst>
            </p:cNvPr>
            <p:cNvSpPr/>
            <p:nvPr/>
          </p:nvSpPr>
          <p:spPr>
            <a:xfrm>
              <a:off x="9706414" y="6223577"/>
              <a:ext cx="1877003" cy="18991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63" dirty="0">
                <a:latin typeface="Lato Light" panose="020F0502020204030203" pitchFamily="34" charset="0"/>
              </a:endParaRPr>
            </a:p>
          </p:txBody>
        </p:sp>
        <p:sp>
          <p:nvSpPr>
            <p:cNvPr id="6" name="Freeform 682">
              <a:extLst>
                <a:ext uri="{FF2B5EF4-FFF2-40B4-BE49-F238E27FC236}">
                  <a16:creationId xmlns:a16="http://schemas.microsoft.com/office/drawing/2014/main" id="{67A80F58-DCC8-4E4C-B6C6-A847C27FB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6414" y="6223577"/>
              <a:ext cx="1877002" cy="1899149"/>
            </a:xfrm>
            <a:custGeom>
              <a:avLst/>
              <a:gdLst>
                <a:gd name="T0" fmla="*/ 1346981 w 295961"/>
                <a:gd name="T1" fmla="*/ 3153087 h 299677"/>
                <a:gd name="T2" fmla="*/ 2667198 w 295961"/>
                <a:gd name="T3" fmla="*/ 1608957 h 299677"/>
                <a:gd name="T4" fmla="*/ 426503 w 295961"/>
                <a:gd name="T5" fmla="*/ 1551194 h 299677"/>
                <a:gd name="T6" fmla="*/ 1202669 w 295961"/>
                <a:gd name="T7" fmla="*/ 1830863 h 299677"/>
                <a:gd name="T8" fmla="*/ 426503 w 295961"/>
                <a:gd name="T9" fmla="*/ 1551194 h 299677"/>
                <a:gd name="T10" fmla="*/ 1320870 w 295961"/>
                <a:gd name="T11" fmla="*/ 1452711 h 299677"/>
                <a:gd name="T12" fmla="*/ 1364212 w 295961"/>
                <a:gd name="T13" fmla="*/ 1523623 h 299677"/>
                <a:gd name="T14" fmla="*/ 1360273 w 295961"/>
                <a:gd name="T15" fmla="*/ 2622610 h 299677"/>
                <a:gd name="T16" fmla="*/ 1198731 w 295961"/>
                <a:gd name="T17" fmla="*/ 1929334 h 299677"/>
                <a:gd name="T18" fmla="*/ 131000 w 295961"/>
                <a:gd name="T19" fmla="*/ 3170145 h 299677"/>
                <a:gd name="T20" fmla="*/ 1104183 w 295961"/>
                <a:gd name="T21" fmla="*/ 3217408 h 299677"/>
                <a:gd name="T22" fmla="*/ 48261 w 295961"/>
                <a:gd name="T23" fmla="*/ 3264680 h 299677"/>
                <a:gd name="T24" fmla="*/ 8861 w 295961"/>
                <a:gd name="T25" fmla="*/ 3193768 h 299677"/>
                <a:gd name="T26" fmla="*/ 316191 w 295961"/>
                <a:gd name="T27" fmla="*/ 1476352 h 299677"/>
                <a:gd name="T28" fmla="*/ 1710633 w 295961"/>
                <a:gd name="T29" fmla="*/ 1149250 h 299677"/>
                <a:gd name="T30" fmla="*/ 2675110 w 295961"/>
                <a:gd name="T31" fmla="*/ 1514656 h 299677"/>
                <a:gd name="T32" fmla="*/ 1710633 w 295961"/>
                <a:gd name="T33" fmla="*/ 1149250 h 299677"/>
                <a:gd name="T34" fmla="*/ 2809503 w 295961"/>
                <a:gd name="T35" fmla="*/ 1054954 h 299677"/>
                <a:gd name="T36" fmla="*/ 2856927 w 295961"/>
                <a:gd name="T37" fmla="*/ 1121747 h 299677"/>
                <a:gd name="T38" fmla="*/ 3228489 w 295961"/>
                <a:gd name="T39" fmla="*/ 3223804 h 299677"/>
                <a:gd name="T40" fmla="*/ 1260018 w 295961"/>
                <a:gd name="T41" fmla="*/ 3247380 h 299677"/>
                <a:gd name="T42" fmla="*/ 1216540 w 295961"/>
                <a:gd name="T43" fmla="*/ 3176655 h 299677"/>
                <a:gd name="T44" fmla="*/ 1596009 w 295961"/>
                <a:gd name="T45" fmla="*/ 1078524 h 299677"/>
                <a:gd name="T46" fmla="*/ 482063 w 295961"/>
                <a:gd name="T47" fmla="*/ 968479 h 299677"/>
                <a:gd name="T48" fmla="*/ 615163 w 295961"/>
                <a:gd name="T49" fmla="*/ 1098745 h 299677"/>
                <a:gd name="T50" fmla="*/ 1104489 w 295961"/>
                <a:gd name="T51" fmla="*/ 1280336 h 299677"/>
                <a:gd name="T52" fmla="*/ 1010536 w 295961"/>
                <a:gd name="T53" fmla="*/ 1280336 h 299677"/>
                <a:gd name="T54" fmla="*/ 615163 w 295961"/>
                <a:gd name="T55" fmla="*/ 1197446 h 299677"/>
                <a:gd name="T56" fmla="*/ 482063 w 295961"/>
                <a:gd name="T57" fmla="*/ 968479 h 299677"/>
                <a:gd name="T58" fmla="*/ 285929 w 295961"/>
                <a:gd name="T59" fmla="*/ 652672 h 299677"/>
                <a:gd name="T60" fmla="*/ 681310 w 295961"/>
                <a:gd name="T61" fmla="*/ 735572 h 299677"/>
                <a:gd name="T62" fmla="*/ 814410 w 295961"/>
                <a:gd name="T63" fmla="*/ 964536 h 299677"/>
                <a:gd name="T64" fmla="*/ 681310 w 295961"/>
                <a:gd name="T65" fmla="*/ 834259 h 299677"/>
                <a:gd name="T66" fmla="*/ 188064 w 295961"/>
                <a:gd name="T67" fmla="*/ 652672 h 299677"/>
                <a:gd name="T68" fmla="*/ 1854465 w 295961"/>
                <a:gd name="T69" fmla="*/ 449653 h 299677"/>
                <a:gd name="T70" fmla="*/ 2032608 w 295961"/>
                <a:gd name="T71" fmla="*/ 631680 h 299677"/>
                <a:gd name="T72" fmla="*/ 2563095 w 295961"/>
                <a:gd name="T73" fmla="*/ 861207 h 299677"/>
                <a:gd name="T74" fmla="*/ 2464126 w 295961"/>
                <a:gd name="T75" fmla="*/ 861207 h 299677"/>
                <a:gd name="T76" fmla="*/ 2032608 w 295961"/>
                <a:gd name="T77" fmla="*/ 730619 h 299677"/>
                <a:gd name="T78" fmla="*/ 1854465 w 295961"/>
                <a:gd name="T79" fmla="*/ 449653 h 299677"/>
                <a:gd name="T80" fmla="*/ 1554160 w 295961"/>
                <a:gd name="T81" fmla="*/ 47485 h 299677"/>
                <a:gd name="T82" fmla="*/ 1983452 w 295961"/>
                <a:gd name="T83" fmla="*/ 182027 h 299677"/>
                <a:gd name="T84" fmla="*/ 2164620 w 295961"/>
                <a:gd name="T85" fmla="*/ 462993 h 299677"/>
                <a:gd name="T86" fmla="*/ 1983452 w 295961"/>
                <a:gd name="T87" fmla="*/ 280954 h 299677"/>
                <a:gd name="T88" fmla="*/ 1455699 w 295961"/>
                <a:gd name="T89" fmla="*/ 47485 h 2996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5961" h="299677">
                  <a:moveTo>
                    <a:pt x="162529" y="147692"/>
                  </a:moveTo>
                  <a:cubicBezTo>
                    <a:pt x="163613" y="180873"/>
                    <a:pt x="156386" y="229563"/>
                    <a:pt x="123141" y="289433"/>
                  </a:cubicBezTo>
                  <a:lnTo>
                    <a:pt x="283946" y="289433"/>
                  </a:lnTo>
                  <a:cubicBezTo>
                    <a:pt x="250339" y="229563"/>
                    <a:pt x="243112" y="180873"/>
                    <a:pt x="243835" y="147692"/>
                  </a:cubicBezTo>
                  <a:lnTo>
                    <a:pt x="162529" y="147692"/>
                  </a:lnTo>
                  <a:close/>
                  <a:moveTo>
                    <a:pt x="38991" y="142390"/>
                  </a:moveTo>
                  <a:cubicBezTo>
                    <a:pt x="40792" y="147813"/>
                    <a:pt x="42953" y="156491"/>
                    <a:pt x="43673" y="168062"/>
                  </a:cubicBezTo>
                  <a:lnTo>
                    <a:pt x="109948" y="168062"/>
                  </a:lnTo>
                  <a:cubicBezTo>
                    <a:pt x="110669" y="156491"/>
                    <a:pt x="112830" y="147813"/>
                    <a:pt x="114271" y="142390"/>
                  </a:cubicBezTo>
                  <a:lnTo>
                    <a:pt x="38991" y="142390"/>
                  </a:lnTo>
                  <a:close/>
                  <a:moveTo>
                    <a:pt x="32868" y="133350"/>
                  </a:moveTo>
                  <a:lnTo>
                    <a:pt x="120754" y="133350"/>
                  </a:lnTo>
                  <a:cubicBezTo>
                    <a:pt x="122195" y="133350"/>
                    <a:pt x="123636" y="134073"/>
                    <a:pt x="124716" y="135520"/>
                  </a:cubicBezTo>
                  <a:cubicBezTo>
                    <a:pt x="125437" y="136604"/>
                    <a:pt x="125437" y="138412"/>
                    <a:pt x="124716" y="139859"/>
                  </a:cubicBezTo>
                  <a:cubicBezTo>
                    <a:pt x="124716" y="140220"/>
                    <a:pt x="109228" y="175655"/>
                    <a:pt x="127238" y="234954"/>
                  </a:cubicBezTo>
                  <a:cubicBezTo>
                    <a:pt x="127958" y="237485"/>
                    <a:pt x="126517" y="240016"/>
                    <a:pt x="124356" y="240739"/>
                  </a:cubicBezTo>
                  <a:cubicBezTo>
                    <a:pt x="121835" y="241462"/>
                    <a:pt x="119313" y="240016"/>
                    <a:pt x="118593" y="237485"/>
                  </a:cubicBezTo>
                  <a:cubicBezTo>
                    <a:pt x="111389" y="213621"/>
                    <a:pt x="109228" y="193372"/>
                    <a:pt x="109588" y="177101"/>
                  </a:cubicBezTo>
                  <a:lnTo>
                    <a:pt x="44394" y="177101"/>
                  </a:lnTo>
                  <a:cubicBezTo>
                    <a:pt x="44754" y="204220"/>
                    <a:pt x="38631" y="242547"/>
                    <a:pt x="11976" y="290999"/>
                  </a:cubicBezTo>
                  <a:lnTo>
                    <a:pt x="96621" y="290999"/>
                  </a:lnTo>
                  <a:cubicBezTo>
                    <a:pt x="99143" y="290999"/>
                    <a:pt x="100944" y="292807"/>
                    <a:pt x="100944" y="295338"/>
                  </a:cubicBezTo>
                  <a:cubicBezTo>
                    <a:pt x="100944" y="297869"/>
                    <a:pt x="99143" y="299677"/>
                    <a:pt x="96621" y="299677"/>
                  </a:cubicBezTo>
                  <a:lnTo>
                    <a:pt x="4412" y="299677"/>
                  </a:lnTo>
                  <a:cubicBezTo>
                    <a:pt x="2611" y="299677"/>
                    <a:pt x="1171" y="298953"/>
                    <a:pt x="810" y="297507"/>
                  </a:cubicBezTo>
                  <a:cubicBezTo>
                    <a:pt x="-270" y="296061"/>
                    <a:pt x="-270" y="294614"/>
                    <a:pt x="810" y="293168"/>
                  </a:cubicBezTo>
                  <a:cubicBezTo>
                    <a:pt x="54839" y="199881"/>
                    <a:pt x="28906" y="140220"/>
                    <a:pt x="28906" y="139859"/>
                  </a:cubicBezTo>
                  <a:cubicBezTo>
                    <a:pt x="28185" y="138412"/>
                    <a:pt x="28185" y="136604"/>
                    <a:pt x="28906" y="135520"/>
                  </a:cubicBezTo>
                  <a:cubicBezTo>
                    <a:pt x="29986" y="134073"/>
                    <a:pt x="31427" y="133350"/>
                    <a:pt x="32868" y="133350"/>
                  </a:cubicBezTo>
                  <a:close/>
                  <a:moveTo>
                    <a:pt x="156386" y="105494"/>
                  </a:moveTo>
                  <a:cubicBezTo>
                    <a:pt x="158193" y="112347"/>
                    <a:pt x="161084" y="123527"/>
                    <a:pt x="162168" y="139036"/>
                  </a:cubicBezTo>
                  <a:lnTo>
                    <a:pt x="244558" y="139036"/>
                  </a:lnTo>
                  <a:cubicBezTo>
                    <a:pt x="245642" y="123527"/>
                    <a:pt x="248533" y="112347"/>
                    <a:pt x="250701" y="105494"/>
                  </a:cubicBezTo>
                  <a:lnTo>
                    <a:pt x="156386" y="105494"/>
                  </a:lnTo>
                  <a:close/>
                  <a:moveTo>
                    <a:pt x="149520" y="96838"/>
                  </a:moveTo>
                  <a:lnTo>
                    <a:pt x="256844" y="96838"/>
                  </a:lnTo>
                  <a:cubicBezTo>
                    <a:pt x="258651" y="96838"/>
                    <a:pt x="259735" y="97559"/>
                    <a:pt x="260819" y="99002"/>
                  </a:cubicBezTo>
                  <a:cubicBezTo>
                    <a:pt x="261541" y="100084"/>
                    <a:pt x="261903" y="101527"/>
                    <a:pt x="261180" y="102969"/>
                  </a:cubicBezTo>
                  <a:cubicBezTo>
                    <a:pt x="260819" y="103691"/>
                    <a:pt x="229019" y="177988"/>
                    <a:pt x="295148" y="291597"/>
                  </a:cubicBezTo>
                  <a:cubicBezTo>
                    <a:pt x="296232" y="293040"/>
                    <a:pt x="296232" y="294483"/>
                    <a:pt x="295148" y="295925"/>
                  </a:cubicBezTo>
                  <a:cubicBezTo>
                    <a:pt x="294786" y="297368"/>
                    <a:pt x="293341" y="298089"/>
                    <a:pt x="291534" y="298089"/>
                  </a:cubicBezTo>
                  <a:lnTo>
                    <a:pt x="115191" y="298089"/>
                  </a:lnTo>
                  <a:cubicBezTo>
                    <a:pt x="113746" y="298089"/>
                    <a:pt x="112301" y="297368"/>
                    <a:pt x="111216" y="295925"/>
                  </a:cubicBezTo>
                  <a:cubicBezTo>
                    <a:pt x="110855" y="294483"/>
                    <a:pt x="110855" y="293040"/>
                    <a:pt x="111216" y="291597"/>
                  </a:cubicBezTo>
                  <a:cubicBezTo>
                    <a:pt x="177706" y="177627"/>
                    <a:pt x="145907" y="103691"/>
                    <a:pt x="145545" y="102969"/>
                  </a:cubicBezTo>
                  <a:cubicBezTo>
                    <a:pt x="145184" y="101527"/>
                    <a:pt x="145184" y="100084"/>
                    <a:pt x="145907" y="99002"/>
                  </a:cubicBezTo>
                  <a:cubicBezTo>
                    <a:pt x="146991" y="97559"/>
                    <a:pt x="148436" y="96838"/>
                    <a:pt x="149520" y="96838"/>
                  </a:cubicBezTo>
                  <a:close/>
                  <a:moveTo>
                    <a:pt x="44070" y="88900"/>
                  </a:moveTo>
                  <a:cubicBezTo>
                    <a:pt x="46576" y="88900"/>
                    <a:pt x="48723" y="90712"/>
                    <a:pt x="48723" y="93249"/>
                  </a:cubicBezTo>
                  <a:cubicBezTo>
                    <a:pt x="48723" y="97597"/>
                    <a:pt x="51944" y="100858"/>
                    <a:pt x="56238" y="100858"/>
                  </a:cubicBezTo>
                  <a:lnTo>
                    <a:pt x="84868" y="100858"/>
                  </a:lnTo>
                  <a:cubicBezTo>
                    <a:pt x="93815" y="100858"/>
                    <a:pt x="100972" y="108468"/>
                    <a:pt x="100972" y="117527"/>
                  </a:cubicBezTo>
                  <a:cubicBezTo>
                    <a:pt x="100972" y="120064"/>
                    <a:pt x="99183" y="121876"/>
                    <a:pt x="96678" y="121876"/>
                  </a:cubicBezTo>
                  <a:cubicBezTo>
                    <a:pt x="94531" y="121876"/>
                    <a:pt x="92383" y="120064"/>
                    <a:pt x="92383" y="117527"/>
                  </a:cubicBezTo>
                  <a:cubicBezTo>
                    <a:pt x="92383" y="113179"/>
                    <a:pt x="88805" y="109918"/>
                    <a:pt x="84868" y="109918"/>
                  </a:cubicBezTo>
                  <a:lnTo>
                    <a:pt x="56238" y="109918"/>
                  </a:lnTo>
                  <a:cubicBezTo>
                    <a:pt x="46933" y="109918"/>
                    <a:pt x="39418" y="102308"/>
                    <a:pt x="39418" y="93249"/>
                  </a:cubicBezTo>
                  <a:cubicBezTo>
                    <a:pt x="39418" y="90712"/>
                    <a:pt x="41565" y="88900"/>
                    <a:pt x="44070" y="88900"/>
                  </a:cubicBezTo>
                  <a:close/>
                  <a:moveTo>
                    <a:pt x="21845" y="55563"/>
                  </a:moveTo>
                  <a:cubicBezTo>
                    <a:pt x="23993" y="55563"/>
                    <a:pt x="26140" y="57375"/>
                    <a:pt x="26140" y="59911"/>
                  </a:cubicBezTo>
                  <a:cubicBezTo>
                    <a:pt x="26140" y="64260"/>
                    <a:pt x="29719" y="67521"/>
                    <a:pt x="33655" y="67521"/>
                  </a:cubicBezTo>
                  <a:lnTo>
                    <a:pt x="62285" y="67521"/>
                  </a:lnTo>
                  <a:cubicBezTo>
                    <a:pt x="71232" y="67521"/>
                    <a:pt x="78747" y="75130"/>
                    <a:pt x="78747" y="84189"/>
                  </a:cubicBezTo>
                  <a:cubicBezTo>
                    <a:pt x="78747" y="86726"/>
                    <a:pt x="76958" y="88538"/>
                    <a:pt x="74453" y="88538"/>
                  </a:cubicBezTo>
                  <a:cubicBezTo>
                    <a:pt x="71948" y="88538"/>
                    <a:pt x="69800" y="86726"/>
                    <a:pt x="69800" y="84189"/>
                  </a:cubicBezTo>
                  <a:cubicBezTo>
                    <a:pt x="69800" y="79841"/>
                    <a:pt x="66580" y="76580"/>
                    <a:pt x="62285" y="76580"/>
                  </a:cubicBezTo>
                  <a:lnTo>
                    <a:pt x="33655" y="76580"/>
                  </a:lnTo>
                  <a:cubicBezTo>
                    <a:pt x="24708" y="76580"/>
                    <a:pt x="17193" y="68970"/>
                    <a:pt x="17193" y="59911"/>
                  </a:cubicBezTo>
                  <a:cubicBezTo>
                    <a:pt x="17193" y="57375"/>
                    <a:pt x="19340" y="55563"/>
                    <a:pt x="21845" y="55563"/>
                  </a:cubicBezTo>
                  <a:close/>
                  <a:moveTo>
                    <a:pt x="169535" y="41275"/>
                  </a:moveTo>
                  <a:cubicBezTo>
                    <a:pt x="171707" y="41275"/>
                    <a:pt x="173878" y="43454"/>
                    <a:pt x="173878" y="45634"/>
                  </a:cubicBezTo>
                  <a:cubicBezTo>
                    <a:pt x="173878" y="52535"/>
                    <a:pt x="179307" y="57984"/>
                    <a:pt x="185821" y="57984"/>
                  </a:cubicBezTo>
                  <a:lnTo>
                    <a:pt x="213327" y="57984"/>
                  </a:lnTo>
                  <a:cubicBezTo>
                    <a:pt x="224908" y="57984"/>
                    <a:pt x="234318" y="67429"/>
                    <a:pt x="234318" y="79053"/>
                  </a:cubicBezTo>
                  <a:cubicBezTo>
                    <a:pt x="234318" y="81595"/>
                    <a:pt x="232509" y="83775"/>
                    <a:pt x="229975" y="83775"/>
                  </a:cubicBezTo>
                  <a:cubicBezTo>
                    <a:pt x="227804" y="83775"/>
                    <a:pt x="225270" y="81595"/>
                    <a:pt x="225270" y="79053"/>
                  </a:cubicBezTo>
                  <a:cubicBezTo>
                    <a:pt x="225270" y="72514"/>
                    <a:pt x="219842" y="67066"/>
                    <a:pt x="213327" y="67066"/>
                  </a:cubicBezTo>
                  <a:lnTo>
                    <a:pt x="185821" y="67066"/>
                  </a:lnTo>
                  <a:cubicBezTo>
                    <a:pt x="174240" y="67066"/>
                    <a:pt x="164830" y="57258"/>
                    <a:pt x="164830" y="45634"/>
                  </a:cubicBezTo>
                  <a:cubicBezTo>
                    <a:pt x="164830" y="43454"/>
                    <a:pt x="166640" y="41275"/>
                    <a:pt x="169535" y="41275"/>
                  </a:cubicBezTo>
                  <a:close/>
                  <a:moveTo>
                    <a:pt x="137761" y="0"/>
                  </a:moveTo>
                  <a:cubicBezTo>
                    <a:pt x="140281" y="0"/>
                    <a:pt x="142081" y="2179"/>
                    <a:pt x="142081" y="4359"/>
                  </a:cubicBezTo>
                  <a:cubicBezTo>
                    <a:pt x="142081" y="11260"/>
                    <a:pt x="147482" y="16709"/>
                    <a:pt x="153963" y="16709"/>
                  </a:cubicBezTo>
                  <a:lnTo>
                    <a:pt x="181327" y="16709"/>
                  </a:lnTo>
                  <a:cubicBezTo>
                    <a:pt x="193209" y="16709"/>
                    <a:pt x="202570" y="26154"/>
                    <a:pt x="202570" y="38141"/>
                  </a:cubicBezTo>
                  <a:cubicBezTo>
                    <a:pt x="202570" y="40320"/>
                    <a:pt x="200410" y="42500"/>
                    <a:pt x="197889" y="42500"/>
                  </a:cubicBezTo>
                  <a:cubicBezTo>
                    <a:pt x="195369" y="42500"/>
                    <a:pt x="193569" y="40320"/>
                    <a:pt x="193569" y="38141"/>
                  </a:cubicBezTo>
                  <a:cubicBezTo>
                    <a:pt x="193569" y="31239"/>
                    <a:pt x="188168" y="25790"/>
                    <a:pt x="181327" y="25790"/>
                  </a:cubicBezTo>
                  <a:lnTo>
                    <a:pt x="153963" y="25790"/>
                  </a:lnTo>
                  <a:cubicBezTo>
                    <a:pt x="142802" y="25790"/>
                    <a:pt x="133080" y="16346"/>
                    <a:pt x="133080" y="4359"/>
                  </a:cubicBezTo>
                  <a:cubicBezTo>
                    <a:pt x="133080" y="2179"/>
                    <a:pt x="135240" y="0"/>
                    <a:pt x="137761" y="0"/>
                  </a:cubicBezTo>
                  <a:close/>
                </a:path>
              </a:pathLst>
            </a:cu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sz="563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D3BE47E-65E6-AE47-81D1-FCA425428949}"/>
              </a:ext>
            </a:extLst>
          </p:cNvPr>
          <p:cNvSpPr txBox="1"/>
          <p:nvPr/>
        </p:nvSpPr>
        <p:spPr>
          <a:xfrm>
            <a:off x="1300872" y="2403569"/>
            <a:ext cx="251881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REVIEW OF INTERNATIONAL INDICATORS AND IDENTIFICATION OF OPTIONS  FOR FURTHER DEVELOPMENT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81FCD2-FFD3-394B-8655-FB27F9542F42}"/>
              </a:ext>
            </a:extLst>
          </p:cNvPr>
          <p:cNvGrpSpPr/>
          <p:nvPr/>
        </p:nvGrpSpPr>
        <p:grpSpPr>
          <a:xfrm>
            <a:off x="6826811" y="5124364"/>
            <a:ext cx="704060" cy="602889"/>
            <a:chOff x="11603212" y="7237391"/>
            <a:chExt cx="1877005" cy="1607286"/>
          </a:xfrm>
          <a:noFill/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402662-0934-B74D-8F1D-5F736B7F359B}"/>
                </a:ext>
              </a:extLst>
            </p:cNvPr>
            <p:cNvSpPr/>
            <p:nvPr/>
          </p:nvSpPr>
          <p:spPr>
            <a:xfrm>
              <a:off x="11603213" y="7237391"/>
              <a:ext cx="1877004" cy="160728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63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727">
              <a:extLst>
                <a:ext uri="{FF2B5EF4-FFF2-40B4-BE49-F238E27FC236}">
                  <a16:creationId xmlns:a16="http://schemas.microsoft.com/office/drawing/2014/main" id="{99E7DAF8-87C8-2946-BF56-0FC6901B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212" y="7237391"/>
              <a:ext cx="1877004" cy="1607286"/>
            </a:xfrm>
            <a:custGeom>
              <a:avLst/>
              <a:gdLst>
                <a:gd name="T0" fmla="*/ 2465434 w 298089"/>
                <a:gd name="T1" fmla="*/ 2518593 h 255226"/>
                <a:gd name="T2" fmla="*/ 690668 w 298089"/>
                <a:gd name="T3" fmla="*/ 2418636 h 255226"/>
                <a:gd name="T4" fmla="*/ 638861 w 298089"/>
                <a:gd name="T5" fmla="*/ 2470472 h 255226"/>
                <a:gd name="T6" fmla="*/ 2256676 w 298089"/>
                <a:gd name="T7" fmla="*/ 2470459 h 255226"/>
                <a:gd name="T8" fmla="*/ 2465196 w 298089"/>
                <a:gd name="T9" fmla="*/ 2257903 h 255226"/>
                <a:gd name="T10" fmla="*/ 705945 w 298089"/>
                <a:gd name="T11" fmla="*/ 2679086 h 255226"/>
                <a:gd name="T12" fmla="*/ 2465196 w 298089"/>
                <a:gd name="T13" fmla="*/ 2159492 h 255226"/>
                <a:gd name="T14" fmla="*/ 2158322 w 298089"/>
                <a:gd name="T15" fmla="*/ 2470459 h 255226"/>
                <a:gd name="T16" fmla="*/ 1014766 w 298089"/>
                <a:gd name="T17" fmla="*/ 2470459 h 255226"/>
                <a:gd name="T18" fmla="*/ 705945 w 298089"/>
                <a:gd name="T19" fmla="*/ 2159492 h 255226"/>
                <a:gd name="T20" fmla="*/ 3144069 w 298089"/>
                <a:gd name="T21" fmla="*/ 2115647 h 255226"/>
                <a:gd name="T22" fmla="*/ 2141061 w 298089"/>
                <a:gd name="T23" fmla="*/ 1727598 h 255226"/>
                <a:gd name="T24" fmla="*/ 2344267 w 298089"/>
                <a:gd name="T25" fmla="*/ 1818813 h 255226"/>
                <a:gd name="T26" fmla="*/ 2141061 w 298089"/>
                <a:gd name="T27" fmla="*/ 1913829 h 255226"/>
                <a:gd name="T28" fmla="*/ 2141061 w 298089"/>
                <a:gd name="T29" fmla="*/ 1727598 h 255226"/>
                <a:gd name="T30" fmla="*/ 1342889 w 298089"/>
                <a:gd name="T31" fmla="*/ 1606669 h 255226"/>
                <a:gd name="T32" fmla="*/ 310797 w 298089"/>
                <a:gd name="T33" fmla="*/ 1606669 h 255226"/>
                <a:gd name="T34" fmla="*/ 1292064 w 298089"/>
                <a:gd name="T35" fmla="*/ 1174763 h 255226"/>
                <a:gd name="T36" fmla="*/ 361627 w 298089"/>
                <a:gd name="T37" fmla="*/ 1274427 h 255226"/>
                <a:gd name="T38" fmla="*/ 1958673 w 298089"/>
                <a:gd name="T39" fmla="*/ 953808 h 255226"/>
                <a:gd name="T40" fmla="*/ 2413990 w 298089"/>
                <a:gd name="T41" fmla="*/ 953808 h 255226"/>
                <a:gd name="T42" fmla="*/ 1292064 w 298089"/>
                <a:gd name="T43" fmla="*/ 777415 h 255226"/>
                <a:gd name="T44" fmla="*/ 361627 w 298089"/>
                <a:gd name="T45" fmla="*/ 877228 h 255226"/>
                <a:gd name="T46" fmla="*/ 361627 w 298089"/>
                <a:gd name="T47" fmla="*/ 380070 h 255226"/>
                <a:gd name="T48" fmla="*/ 1292064 w 298089"/>
                <a:gd name="T49" fmla="*/ 479885 h 255226"/>
                <a:gd name="T50" fmla="*/ 361627 w 298089"/>
                <a:gd name="T51" fmla="*/ 380070 h 255226"/>
                <a:gd name="T52" fmla="*/ 1566141 w 298089"/>
                <a:gd name="T53" fmla="*/ 1962575 h 255226"/>
                <a:gd name="T54" fmla="*/ 98127 w 298089"/>
                <a:gd name="T55" fmla="*/ 94201 h 255226"/>
                <a:gd name="T56" fmla="*/ 1664288 w 298089"/>
                <a:gd name="T57" fmla="*/ 47095 h 255226"/>
                <a:gd name="T58" fmla="*/ 2386512 w 298089"/>
                <a:gd name="T59" fmla="*/ 663343 h 255226"/>
                <a:gd name="T60" fmla="*/ 3242197 w 298089"/>
                <a:gd name="T61" fmla="*/ 1664266 h 255226"/>
                <a:gd name="T62" fmla="*/ 3242197 w 298089"/>
                <a:gd name="T63" fmla="*/ 2339378 h 255226"/>
                <a:gd name="T64" fmla="*/ 2873227 w 298089"/>
                <a:gd name="T65" fmla="*/ 2488536 h 255226"/>
                <a:gd name="T66" fmla="*/ 3144069 w 298089"/>
                <a:gd name="T67" fmla="*/ 2339378 h 255226"/>
                <a:gd name="T68" fmla="*/ 2853608 w 298089"/>
                <a:gd name="T69" fmla="*/ 2190221 h 255226"/>
                <a:gd name="T70" fmla="*/ 2751553 w 298089"/>
                <a:gd name="T71" fmla="*/ 1805561 h 255226"/>
                <a:gd name="T72" fmla="*/ 3045939 w 298089"/>
                <a:gd name="T73" fmla="*/ 1566136 h 255226"/>
                <a:gd name="T74" fmla="*/ 1860539 w 298089"/>
                <a:gd name="T75" fmla="*/ 1515095 h 255226"/>
                <a:gd name="T76" fmla="*/ 2366888 w 298089"/>
                <a:gd name="T77" fmla="*/ 859596 h 255226"/>
                <a:gd name="T78" fmla="*/ 1664288 w 298089"/>
                <a:gd name="T79" fmla="*/ 643719 h 255226"/>
                <a:gd name="T80" fmla="*/ 2013617 w 298089"/>
                <a:gd name="T81" fmla="*/ 2437509 h 255226"/>
                <a:gd name="T82" fmla="*/ 1613252 w 298089"/>
                <a:gd name="T83" fmla="*/ 2535645 h 255226"/>
                <a:gd name="T84" fmla="*/ 1146155 w 298089"/>
                <a:gd name="T85" fmla="*/ 2437509 h 255226"/>
                <a:gd name="T86" fmla="*/ 98127 w 298089"/>
                <a:gd name="T87" fmla="*/ 2060704 h 255226"/>
                <a:gd name="T88" fmla="*/ 286533 w 298089"/>
                <a:gd name="T89" fmla="*/ 2488536 h 255226"/>
                <a:gd name="T90" fmla="*/ 0 w 298089"/>
                <a:gd name="T91" fmla="*/ 2488536 h 255226"/>
                <a:gd name="T92" fmla="*/ 51023 w 298089"/>
                <a:gd name="T93" fmla="*/ 0 h 2552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98089" h="255226">
                  <a:moveTo>
                    <a:pt x="226673" y="222250"/>
                  </a:moveTo>
                  <a:cubicBezTo>
                    <a:pt x="229394" y="222250"/>
                    <a:pt x="231435" y="224291"/>
                    <a:pt x="231435" y="227013"/>
                  </a:cubicBezTo>
                  <a:cubicBezTo>
                    <a:pt x="231435" y="229394"/>
                    <a:pt x="229394" y="231435"/>
                    <a:pt x="226673" y="231435"/>
                  </a:cubicBezTo>
                  <a:cubicBezTo>
                    <a:pt x="224291" y="231435"/>
                    <a:pt x="222250" y="229394"/>
                    <a:pt x="222250" y="227013"/>
                  </a:cubicBezTo>
                  <a:cubicBezTo>
                    <a:pt x="222250" y="224291"/>
                    <a:pt x="224291" y="222250"/>
                    <a:pt x="226673" y="222250"/>
                  </a:cubicBezTo>
                  <a:close/>
                  <a:moveTo>
                    <a:pt x="63500" y="222250"/>
                  </a:moveTo>
                  <a:cubicBezTo>
                    <a:pt x="65881" y="222250"/>
                    <a:pt x="67922" y="224291"/>
                    <a:pt x="67922" y="227013"/>
                  </a:cubicBezTo>
                  <a:cubicBezTo>
                    <a:pt x="67922" y="229394"/>
                    <a:pt x="65881" y="231435"/>
                    <a:pt x="63500" y="231435"/>
                  </a:cubicBezTo>
                  <a:cubicBezTo>
                    <a:pt x="60778" y="231435"/>
                    <a:pt x="58737" y="229394"/>
                    <a:pt x="58737" y="227013"/>
                  </a:cubicBezTo>
                  <a:cubicBezTo>
                    <a:pt x="58737" y="224291"/>
                    <a:pt x="60778" y="222250"/>
                    <a:pt x="63500" y="222250"/>
                  </a:cubicBezTo>
                  <a:close/>
                  <a:moveTo>
                    <a:pt x="226651" y="207480"/>
                  </a:moveTo>
                  <a:cubicBezTo>
                    <a:pt x="216161" y="207480"/>
                    <a:pt x="207480" y="216161"/>
                    <a:pt x="207480" y="227012"/>
                  </a:cubicBezTo>
                  <a:cubicBezTo>
                    <a:pt x="207480" y="237502"/>
                    <a:pt x="216161" y="246183"/>
                    <a:pt x="226651" y="246183"/>
                  </a:cubicBezTo>
                  <a:cubicBezTo>
                    <a:pt x="237140" y="246183"/>
                    <a:pt x="245821" y="237502"/>
                    <a:pt x="245821" y="227012"/>
                  </a:cubicBezTo>
                  <a:cubicBezTo>
                    <a:pt x="245821" y="216161"/>
                    <a:pt x="237140" y="207480"/>
                    <a:pt x="226651" y="207480"/>
                  </a:cubicBezTo>
                  <a:close/>
                  <a:moveTo>
                    <a:pt x="64905" y="207480"/>
                  </a:moveTo>
                  <a:cubicBezTo>
                    <a:pt x="54349" y="207480"/>
                    <a:pt x="45249" y="216161"/>
                    <a:pt x="45249" y="227012"/>
                  </a:cubicBezTo>
                  <a:cubicBezTo>
                    <a:pt x="45249" y="237502"/>
                    <a:pt x="54349" y="246183"/>
                    <a:pt x="64905" y="246183"/>
                  </a:cubicBezTo>
                  <a:cubicBezTo>
                    <a:pt x="75462" y="246183"/>
                    <a:pt x="84198" y="237502"/>
                    <a:pt x="84198" y="227012"/>
                  </a:cubicBezTo>
                  <a:cubicBezTo>
                    <a:pt x="84198" y="216161"/>
                    <a:pt x="75462" y="207480"/>
                    <a:pt x="64905" y="207480"/>
                  </a:cubicBezTo>
                  <a:close/>
                  <a:moveTo>
                    <a:pt x="226651" y="198437"/>
                  </a:moveTo>
                  <a:cubicBezTo>
                    <a:pt x="242204" y="198437"/>
                    <a:pt x="255226" y="211459"/>
                    <a:pt x="255226" y="227012"/>
                  </a:cubicBezTo>
                  <a:cubicBezTo>
                    <a:pt x="255226" y="242566"/>
                    <a:pt x="242204" y="255226"/>
                    <a:pt x="226651" y="255226"/>
                  </a:cubicBezTo>
                  <a:cubicBezTo>
                    <a:pt x="211097" y="255226"/>
                    <a:pt x="198437" y="242566"/>
                    <a:pt x="198437" y="227012"/>
                  </a:cubicBezTo>
                  <a:cubicBezTo>
                    <a:pt x="198437" y="211459"/>
                    <a:pt x="211097" y="198437"/>
                    <a:pt x="226651" y="198437"/>
                  </a:cubicBezTo>
                  <a:close/>
                  <a:moveTo>
                    <a:pt x="64905" y="198437"/>
                  </a:moveTo>
                  <a:cubicBezTo>
                    <a:pt x="80558" y="198437"/>
                    <a:pt x="93298" y="211459"/>
                    <a:pt x="93298" y="227012"/>
                  </a:cubicBezTo>
                  <a:cubicBezTo>
                    <a:pt x="93298" y="242566"/>
                    <a:pt x="80558" y="255226"/>
                    <a:pt x="64905" y="255226"/>
                  </a:cubicBezTo>
                  <a:cubicBezTo>
                    <a:pt x="48889" y="255226"/>
                    <a:pt x="36512" y="242566"/>
                    <a:pt x="36512" y="227012"/>
                  </a:cubicBezTo>
                  <a:cubicBezTo>
                    <a:pt x="36512" y="211459"/>
                    <a:pt x="48889" y="198437"/>
                    <a:pt x="64905" y="198437"/>
                  </a:cubicBezTo>
                  <a:close/>
                  <a:moveTo>
                    <a:pt x="260197" y="174932"/>
                  </a:moveTo>
                  <a:lnTo>
                    <a:pt x="269219" y="194408"/>
                  </a:lnTo>
                  <a:lnTo>
                    <a:pt x="289067" y="194408"/>
                  </a:lnTo>
                  <a:lnTo>
                    <a:pt x="289067" y="174932"/>
                  </a:lnTo>
                  <a:lnTo>
                    <a:pt x="260197" y="174932"/>
                  </a:lnTo>
                  <a:close/>
                  <a:moveTo>
                    <a:pt x="196850" y="158750"/>
                  </a:moveTo>
                  <a:lnTo>
                    <a:pt x="215533" y="158750"/>
                  </a:lnTo>
                  <a:cubicBezTo>
                    <a:pt x="218464" y="158750"/>
                    <a:pt x="220296" y="160496"/>
                    <a:pt x="220296" y="162941"/>
                  </a:cubicBezTo>
                  <a:cubicBezTo>
                    <a:pt x="220296" y="165386"/>
                    <a:pt x="218464" y="167132"/>
                    <a:pt x="215533" y="167132"/>
                  </a:cubicBezTo>
                  <a:lnTo>
                    <a:pt x="201246" y="167132"/>
                  </a:lnTo>
                  <a:lnTo>
                    <a:pt x="201246" y="171323"/>
                  </a:lnTo>
                  <a:cubicBezTo>
                    <a:pt x="201246" y="173768"/>
                    <a:pt x="199414" y="175863"/>
                    <a:pt x="196850" y="175863"/>
                  </a:cubicBezTo>
                  <a:cubicBezTo>
                    <a:pt x="194285" y="175863"/>
                    <a:pt x="192087" y="173768"/>
                    <a:pt x="192087" y="171323"/>
                  </a:cubicBezTo>
                  <a:lnTo>
                    <a:pt x="192087" y="162941"/>
                  </a:lnTo>
                  <a:cubicBezTo>
                    <a:pt x="192087" y="160496"/>
                    <a:pt x="194285" y="158750"/>
                    <a:pt x="196850" y="158750"/>
                  </a:cubicBezTo>
                  <a:close/>
                  <a:moveTo>
                    <a:pt x="33248" y="142875"/>
                  </a:moveTo>
                  <a:lnTo>
                    <a:pt x="118793" y="142875"/>
                  </a:lnTo>
                  <a:cubicBezTo>
                    <a:pt x="121309" y="142875"/>
                    <a:pt x="123466" y="144707"/>
                    <a:pt x="123466" y="147638"/>
                  </a:cubicBezTo>
                  <a:cubicBezTo>
                    <a:pt x="123466" y="149836"/>
                    <a:pt x="121309" y="152034"/>
                    <a:pt x="118793" y="152034"/>
                  </a:cubicBezTo>
                  <a:lnTo>
                    <a:pt x="33248" y="152034"/>
                  </a:lnTo>
                  <a:cubicBezTo>
                    <a:pt x="30732" y="152034"/>
                    <a:pt x="28575" y="149836"/>
                    <a:pt x="28575" y="147638"/>
                  </a:cubicBezTo>
                  <a:cubicBezTo>
                    <a:pt x="28575" y="144707"/>
                    <a:pt x="30732" y="142875"/>
                    <a:pt x="33248" y="142875"/>
                  </a:cubicBezTo>
                  <a:close/>
                  <a:moveTo>
                    <a:pt x="33248" y="107950"/>
                  </a:moveTo>
                  <a:lnTo>
                    <a:pt x="118793" y="107950"/>
                  </a:lnTo>
                  <a:cubicBezTo>
                    <a:pt x="121309" y="107950"/>
                    <a:pt x="123466" y="109781"/>
                    <a:pt x="123466" y="112346"/>
                  </a:cubicBezTo>
                  <a:cubicBezTo>
                    <a:pt x="123466" y="114910"/>
                    <a:pt x="121309" y="117108"/>
                    <a:pt x="118793" y="117108"/>
                  </a:cubicBezTo>
                  <a:lnTo>
                    <a:pt x="33248" y="117108"/>
                  </a:lnTo>
                  <a:cubicBezTo>
                    <a:pt x="30732" y="117108"/>
                    <a:pt x="28575" y="114910"/>
                    <a:pt x="28575" y="112346"/>
                  </a:cubicBezTo>
                  <a:cubicBezTo>
                    <a:pt x="28575" y="109781"/>
                    <a:pt x="30732" y="107950"/>
                    <a:pt x="33248" y="107950"/>
                  </a:cubicBezTo>
                  <a:close/>
                  <a:moveTo>
                    <a:pt x="180081" y="87646"/>
                  </a:moveTo>
                  <a:lnTo>
                    <a:pt x="180081" y="134895"/>
                  </a:lnTo>
                  <a:lnTo>
                    <a:pt x="243596" y="134895"/>
                  </a:lnTo>
                  <a:lnTo>
                    <a:pt x="221943" y="87646"/>
                  </a:lnTo>
                  <a:lnTo>
                    <a:pt x="180081" y="87646"/>
                  </a:lnTo>
                  <a:close/>
                  <a:moveTo>
                    <a:pt x="33248" y="71437"/>
                  </a:moveTo>
                  <a:lnTo>
                    <a:pt x="118793" y="71437"/>
                  </a:lnTo>
                  <a:cubicBezTo>
                    <a:pt x="121309" y="71437"/>
                    <a:pt x="123466" y="73553"/>
                    <a:pt x="123466" y="76023"/>
                  </a:cubicBezTo>
                  <a:cubicBezTo>
                    <a:pt x="123466" y="78492"/>
                    <a:pt x="121309" y="80609"/>
                    <a:pt x="118793" y="80609"/>
                  </a:cubicBezTo>
                  <a:lnTo>
                    <a:pt x="33248" y="80609"/>
                  </a:lnTo>
                  <a:cubicBezTo>
                    <a:pt x="30732" y="80609"/>
                    <a:pt x="28575" y="78492"/>
                    <a:pt x="28575" y="76023"/>
                  </a:cubicBezTo>
                  <a:cubicBezTo>
                    <a:pt x="28575" y="73553"/>
                    <a:pt x="30732" y="71437"/>
                    <a:pt x="33248" y="71437"/>
                  </a:cubicBezTo>
                  <a:close/>
                  <a:moveTo>
                    <a:pt x="33248" y="34925"/>
                  </a:moveTo>
                  <a:lnTo>
                    <a:pt x="118793" y="34925"/>
                  </a:lnTo>
                  <a:cubicBezTo>
                    <a:pt x="121309" y="34925"/>
                    <a:pt x="123466" y="37041"/>
                    <a:pt x="123466" y="39511"/>
                  </a:cubicBezTo>
                  <a:cubicBezTo>
                    <a:pt x="123466" y="41980"/>
                    <a:pt x="121309" y="44097"/>
                    <a:pt x="118793" y="44097"/>
                  </a:cubicBezTo>
                  <a:lnTo>
                    <a:pt x="33248" y="44097"/>
                  </a:lnTo>
                  <a:cubicBezTo>
                    <a:pt x="30732" y="44097"/>
                    <a:pt x="28575" y="41980"/>
                    <a:pt x="28575" y="39511"/>
                  </a:cubicBezTo>
                  <a:cubicBezTo>
                    <a:pt x="28575" y="37041"/>
                    <a:pt x="30732" y="34925"/>
                    <a:pt x="33248" y="34925"/>
                  </a:cubicBezTo>
                  <a:close/>
                  <a:moveTo>
                    <a:pt x="9022" y="8656"/>
                  </a:moveTo>
                  <a:lnTo>
                    <a:pt x="9022" y="180342"/>
                  </a:lnTo>
                  <a:lnTo>
                    <a:pt x="143992" y="180342"/>
                  </a:lnTo>
                  <a:lnTo>
                    <a:pt x="143992" y="54824"/>
                  </a:lnTo>
                  <a:lnTo>
                    <a:pt x="143992" y="8656"/>
                  </a:lnTo>
                  <a:lnTo>
                    <a:pt x="9022" y="8656"/>
                  </a:lnTo>
                  <a:close/>
                  <a:moveTo>
                    <a:pt x="4691" y="0"/>
                  </a:moveTo>
                  <a:lnTo>
                    <a:pt x="148323" y="0"/>
                  </a:lnTo>
                  <a:cubicBezTo>
                    <a:pt x="150849" y="0"/>
                    <a:pt x="153015" y="1803"/>
                    <a:pt x="153015" y="4328"/>
                  </a:cubicBezTo>
                  <a:lnTo>
                    <a:pt x="153015" y="50135"/>
                  </a:lnTo>
                  <a:lnTo>
                    <a:pt x="202816" y="50135"/>
                  </a:lnTo>
                  <a:cubicBezTo>
                    <a:pt x="209673" y="50135"/>
                    <a:pt x="216169" y="54463"/>
                    <a:pt x="219417" y="60955"/>
                  </a:cubicBezTo>
                  <a:lnTo>
                    <a:pt x="253701" y="134895"/>
                  </a:lnTo>
                  <a:lnTo>
                    <a:pt x="280045" y="134895"/>
                  </a:lnTo>
                  <a:cubicBezTo>
                    <a:pt x="289789" y="134895"/>
                    <a:pt x="298089" y="142830"/>
                    <a:pt x="298089" y="152930"/>
                  </a:cubicBezTo>
                  <a:lnTo>
                    <a:pt x="298089" y="170603"/>
                  </a:lnTo>
                  <a:lnTo>
                    <a:pt x="298089" y="199097"/>
                  </a:lnTo>
                  <a:lnTo>
                    <a:pt x="298089" y="214967"/>
                  </a:lnTo>
                  <a:cubicBezTo>
                    <a:pt x="298089" y="225067"/>
                    <a:pt x="289789" y="233002"/>
                    <a:pt x="280045" y="233002"/>
                  </a:cubicBezTo>
                  <a:lnTo>
                    <a:pt x="268858" y="233002"/>
                  </a:lnTo>
                  <a:cubicBezTo>
                    <a:pt x="266332" y="233002"/>
                    <a:pt x="264166" y="230837"/>
                    <a:pt x="264166" y="228673"/>
                  </a:cubicBezTo>
                  <a:cubicBezTo>
                    <a:pt x="264166" y="225788"/>
                    <a:pt x="266332" y="223984"/>
                    <a:pt x="268858" y="223984"/>
                  </a:cubicBezTo>
                  <a:lnTo>
                    <a:pt x="280045" y="223984"/>
                  </a:lnTo>
                  <a:cubicBezTo>
                    <a:pt x="285098" y="223984"/>
                    <a:pt x="289067" y="220017"/>
                    <a:pt x="289067" y="214967"/>
                  </a:cubicBezTo>
                  <a:lnTo>
                    <a:pt x="289067" y="203786"/>
                  </a:lnTo>
                  <a:lnTo>
                    <a:pt x="266332" y="203786"/>
                  </a:lnTo>
                  <a:cubicBezTo>
                    <a:pt x="264527" y="203786"/>
                    <a:pt x="262723" y="202704"/>
                    <a:pt x="262362" y="201261"/>
                  </a:cubicBezTo>
                  <a:lnTo>
                    <a:pt x="248648" y="172407"/>
                  </a:lnTo>
                  <a:cubicBezTo>
                    <a:pt x="248288" y="170964"/>
                    <a:pt x="248288" y="169521"/>
                    <a:pt x="249009" y="168079"/>
                  </a:cubicBezTo>
                  <a:cubicBezTo>
                    <a:pt x="249731" y="166997"/>
                    <a:pt x="251535" y="165914"/>
                    <a:pt x="252979" y="165914"/>
                  </a:cubicBezTo>
                  <a:lnTo>
                    <a:pt x="289067" y="165914"/>
                  </a:lnTo>
                  <a:lnTo>
                    <a:pt x="289067" y="152930"/>
                  </a:lnTo>
                  <a:cubicBezTo>
                    <a:pt x="289067" y="147880"/>
                    <a:pt x="285098" y="143913"/>
                    <a:pt x="280045" y="143913"/>
                  </a:cubicBezTo>
                  <a:lnTo>
                    <a:pt x="250814" y="143913"/>
                  </a:lnTo>
                  <a:lnTo>
                    <a:pt x="175389" y="143913"/>
                  </a:lnTo>
                  <a:cubicBezTo>
                    <a:pt x="172863" y="143913"/>
                    <a:pt x="171059" y="141748"/>
                    <a:pt x="171059" y="139223"/>
                  </a:cubicBezTo>
                  <a:lnTo>
                    <a:pt x="171059" y="83318"/>
                  </a:lnTo>
                  <a:cubicBezTo>
                    <a:pt x="171059" y="80793"/>
                    <a:pt x="172863" y="78989"/>
                    <a:pt x="175389" y="78989"/>
                  </a:cubicBezTo>
                  <a:lnTo>
                    <a:pt x="217613" y="78989"/>
                  </a:lnTo>
                  <a:lnTo>
                    <a:pt x="211117" y="64562"/>
                  </a:lnTo>
                  <a:cubicBezTo>
                    <a:pt x="209673" y="61316"/>
                    <a:pt x="206064" y="59152"/>
                    <a:pt x="202816" y="59152"/>
                  </a:cubicBezTo>
                  <a:lnTo>
                    <a:pt x="153015" y="59152"/>
                  </a:lnTo>
                  <a:lnTo>
                    <a:pt x="153015" y="184670"/>
                  </a:lnTo>
                  <a:lnTo>
                    <a:pt x="153015" y="223984"/>
                  </a:lnTo>
                  <a:lnTo>
                    <a:pt x="185133" y="223984"/>
                  </a:lnTo>
                  <a:cubicBezTo>
                    <a:pt x="187659" y="223984"/>
                    <a:pt x="189825" y="225788"/>
                    <a:pt x="189825" y="228673"/>
                  </a:cubicBezTo>
                  <a:cubicBezTo>
                    <a:pt x="189825" y="230837"/>
                    <a:pt x="187659" y="233002"/>
                    <a:pt x="185133" y="233002"/>
                  </a:cubicBezTo>
                  <a:lnTo>
                    <a:pt x="148323" y="233002"/>
                  </a:lnTo>
                  <a:lnTo>
                    <a:pt x="105378" y="233002"/>
                  </a:lnTo>
                  <a:cubicBezTo>
                    <a:pt x="103213" y="233002"/>
                    <a:pt x="101047" y="230837"/>
                    <a:pt x="101047" y="228673"/>
                  </a:cubicBezTo>
                  <a:cubicBezTo>
                    <a:pt x="101047" y="225788"/>
                    <a:pt x="103213" y="223984"/>
                    <a:pt x="105378" y="223984"/>
                  </a:cubicBezTo>
                  <a:lnTo>
                    <a:pt x="143992" y="223984"/>
                  </a:lnTo>
                  <a:lnTo>
                    <a:pt x="143992" y="189359"/>
                  </a:lnTo>
                  <a:lnTo>
                    <a:pt x="9022" y="189359"/>
                  </a:lnTo>
                  <a:lnTo>
                    <a:pt x="9022" y="223984"/>
                  </a:lnTo>
                  <a:lnTo>
                    <a:pt x="22014" y="223984"/>
                  </a:lnTo>
                  <a:cubicBezTo>
                    <a:pt x="24540" y="223984"/>
                    <a:pt x="26344" y="225788"/>
                    <a:pt x="26344" y="228673"/>
                  </a:cubicBezTo>
                  <a:cubicBezTo>
                    <a:pt x="26344" y="230837"/>
                    <a:pt x="24540" y="233002"/>
                    <a:pt x="22014" y="233002"/>
                  </a:cubicBezTo>
                  <a:lnTo>
                    <a:pt x="4691" y="233002"/>
                  </a:lnTo>
                  <a:cubicBezTo>
                    <a:pt x="2165" y="233002"/>
                    <a:pt x="0" y="230837"/>
                    <a:pt x="0" y="228673"/>
                  </a:cubicBezTo>
                  <a:lnTo>
                    <a:pt x="0" y="184670"/>
                  </a:lnTo>
                  <a:lnTo>
                    <a:pt x="0" y="4328"/>
                  </a:lnTo>
                  <a:cubicBezTo>
                    <a:pt x="0" y="1803"/>
                    <a:pt x="2165" y="0"/>
                    <a:pt x="4691" y="0"/>
                  </a:cubicBezTo>
                  <a:close/>
                </a:path>
              </a:pathLst>
            </a:cu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sz="563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3AB9889-C16A-CD40-A818-364F8293BD25}"/>
              </a:ext>
            </a:extLst>
          </p:cNvPr>
          <p:cNvSpPr txBox="1"/>
          <p:nvPr/>
        </p:nvSpPr>
        <p:spPr>
          <a:xfrm>
            <a:off x="7633654" y="5170814"/>
            <a:ext cx="24702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PILOT</a:t>
            </a:r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IN SMALL SAMPLE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51D573-D1F4-FB41-AAA7-788707015F42}"/>
              </a:ext>
            </a:extLst>
          </p:cNvPr>
          <p:cNvGrpSpPr/>
          <p:nvPr/>
        </p:nvGrpSpPr>
        <p:grpSpPr>
          <a:xfrm>
            <a:off x="4576700" y="5152566"/>
            <a:ext cx="859864" cy="602889"/>
            <a:chOff x="19959606" y="9150236"/>
            <a:chExt cx="2999353" cy="1607286"/>
          </a:xfrm>
          <a:noFill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3530B7-7658-F842-9677-D63896372BB5}"/>
                </a:ext>
              </a:extLst>
            </p:cNvPr>
            <p:cNvSpPr/>
            <p:nvPr/>
          </p:nvSpPr>
          <p:spPr>
            <a:xfrm>
              <a:off x="19959607" y="9150236"/>
              <a:ext cx="2999352" cy="160728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63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1047">
              <a:extLst>
                <a:ext uri="{FF2B5EF4-FFF2-40B4-BE49-F238E27FC236}">
                  <a16:creationId xmlns:a16="http://schemas.microsoft.com/office/drawing/2014/main" id="{2D5FD674-1742-CA48-9D75-04396FCF3F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59606" y="9150236"/>
              <a:ext cx="1617147" cy="1607286"/>
            </a:xfrm>
            <a:custGeom>
              <a:avLst/>
              <a:gdLst>
                <a:gd name="T0" fmla="*/ 2494694 w 286977"/>
                <a:gd name="T1" fmla="*/ 2735509 h 285393"/>
                <a:gd name="T2" fmla="*/ 2442634 w 286977"/>
                <a:gd name="T3" fmla="*/ 3113916 h 285393"/>
                <a:gd name="T4" fmla="*/ 2394599 w 286977"/>
                <a:gd name="T5" fmla="*/ 2735509 h 285393"/>
                <a:gd name="T6" fmla="*/ 687818 w 286977"/>
                <a:gd name="T7" fmla="*/ 2684800 h 285393"/>
                <a:gd name="T8" fmla="*/ 741986 w 286977"/>
                <a:gd name="T9" fmla="*/ 3067113 h 285393"/>
                <a:gd name="T10" fmla="*/ 642027 w 286977"/>
                <a:gd name="T11" fmla="*/ 3067113 h 285393"/>
                <a:gd name="T12" fmla="*/ 687818 w 286977"/>
                <a:gd name="T13" fmla="*/ 2684800 h 285393"/>
                <a:gd name="T14" fmla="*/ 1645342 w 286977"/>
                <a:gd name="T15" fmla="*/ 2105998 h 285393"/>
                <a:gd name="T16" fmla="*/ 2177998 w 286977"/>
                <a:gd name="T17" fmla="*/ 1980496 h 285393"/>
                <a:gd name="T18" fmla="*/ 1124510 w 286977"/>
                <a:gd name="T19" fmla="*/ 1866761 h 285393"/>
                <a:gd name="T20" fmla="*/ 1207350 w 286977"/>
                <a:gd name="T21" fmla="*/ 2357003 h 285393"/>
                <a:gd name="T22" fmla="*/ 1124510 w 286977"/>
                <a:gd name="T23" fmla="*/ 1866761 h 285393"/>
                <a:gd name="T24" fmla="*/ 1207350 w 286977"/>
                <a:gd name="T25" fmla="*/ 1717734 h 285393"/>
                <a:gd name="T26" fmla="*/ 1566424 w 286977"/>
                <a:gd name="T27" fmla="*/ 2043249 h 285393"/>
                <a:gd name="T28" fmla="*/ 1925472 w 286977"/>
                <a:gd name="T29" fmla="*/ 1717734 h 285393"/>
                <a:gd name="T30" fmla="*/ 1566424 w 286977"/>
                <a:gd name="T31" fmla="*/ 1702046 h 285393"/>
                <a:gd name="T32" fmla="*/ 1818949 w 286977"/>
                <a:gd name="T33" fmla="*/ 419612 h 285393"/>
                <a:gd name="T34" fmla="*/ 1787373 w 286977"/>
                <a:gd name="T35" fmla="*/ 572585 h 285393"/>
                <a:gd name="T36" fmla="*/ 946944 w 286977"/>
                <a:gd name="T37" fmla="*/ 486306 h 285393"/>
                <a:gd name="T38" fmla="*/ 1566424 w 286977"/>
                <a:gd name="T39" fmla="*/ 1607927 h 285393"/>
                <a:gd name="T40" fmla="*/ 2158268 w 286977"/>
                <a:gd name="T41" fmla="*/ 423574 h 285393"/>
                <a:gd name="T42" fmla="*/ 1953104 w 286977"/>
                <a:gd name="T43" fmla="*/ 502001 h 285393"/>
                <a:gd name="T44" fmla="*/ 1566424 w 286977"/>
                <a:gd name="T45" fmla="*/ 98026 h 285393"/>
                <a:gd name="T46" fmla="*/ 1724247 w 286977"/>
                <a:gd name="T47" fmla="*/ 490205 h 285393"/>
                <a:gd name="T48" fmla="*/ 1747923 w 286977"/>
                <a:gd name="T49" fmla="*/ 294135 h 285393"/>
                <a:gd name="T50" fmla="*/ 1984663 w 286977"/>
                <a:gd name="T51" fmla="*/ 407868 h 285393"/>
                <a:gd name="T52" fmla="*/ 1566424 w 286977"/>
                <a:gd name="T53" fmla="*/ 98026 h 285393"/>
                <a:gd name="T54" fmla="*/ 2335821 w 286977"/>
                <a:gd name="T55" fmla="*/ 784347 h 285393"/>
                <a:gd name="T56" fmla="*/ 2020155 w 286977"/>
                <a:gd name="T57" fmla="*/ 1690294 h 285393"/>
                <a:gd name="T58" fmla="*/ 2675163 w 286977"/>
                <a:gd name="T59" fmla="*/ 1976568 h 285393"/>
                <a:gd name="T60" fmla="*/ 3136779 w 286977"/>
                <a:gd name="T61" fmla="*/ 3066835 h 285393"/>
                <a:gd name="T62" fmla="*/ 3038160 w 286977"/>
                <a:gd name="T63" fmla="*/ 3066835 h 285393"/>
                <a:gd name="T64" fmla="*/ 2655427 w 286977"/>
                <a:gd name="T65" fmla="*/ 2070700 h 285393"/>
                <a:gd name="T66" fmla="*/ 1972833 w 286977"/>
                <a:gd name="T67" fmla="*/ 2451112 h 285393"/>
                <a:gd name="T68" fmla="*/ 1937317 w 286977"/>
                <a:gd name="T69" fmla="*/ 2470724 h 285393"/>
                <a:gd name="T70" fmla="*/ 1613760 w 286977"/>
                <a:gd name="T71" fmla="*/ 2204045 h 285393"/>
                <a:gd name="T72" fmla="*/ 1566424 w 286977"/>
                <a:gd name="T73" fmla="*/ 3113892 h 285393"/>
                <a:gd name="T74" fmla="*/ 1519058 w 286977"/>
                <a:gd name="T75" fmla="*/ 2204045 h 285393"/>
                <a:gd name="T76" fmla="*/ 1195534 w 286977"/>
                <a:gd name="T77" fmla="*/ 2470724 h 285393"/>
                <a:gd name="T78" fmla="*/ 1156068 w 286977"/>
                <a:gd name="T79" fmla="*/ 2451112 h 285393"/>
                <a:gd name="T80" fmla="*/ 477419 w 286977"/>
                <a:gd name="T81" fmla="*/ 2070700 h 285393"/>
                <a:gd name="T82" fmla="*/ 94695 w 286977"/>
                <a:gd name="T83" fmla="*/ 3066835 h 285393"/>
                <a:gd name="T84" fmla="*/ 0 w 286977"/>
                <a:gd name="T85" fmla="*/ 3066835 h 285393"/>
                <a:gd name="T86" fmla="*/ 461617 w 286977"/>
                <a:gd name="T87" fmla="*/ 1976568 h 285393"/>
                <a:gd name="T88" fmla="*/ 1112678 w 286977"/>
                <a:gd name="T89" fmla="*/ 1690294 h 285393"/>
                <a:gd name="T90" fmla="*/ 800959 w 286977"/>
                <a:gd name="T91" fmla="*/ 784347 h 285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6977" h="285393">
                  <a:moveTo>
                    <a:pt x="223471" y="246063"/>
                  </a:moveTo>
                  <a:cubicBezTo>
                    <a:pt x="226036" y="246063"/>
                    <a:pt x="228234" y="248208"/>
                    <a:pt x="228234" y="250711"/>
                  </a:cubicBezTo>
                  <a:lnTo>
                    <a:pt x="228234" y="281102"/>
                  </a:lnTo>
                  <a:cubicBezTo>
                    <a:pt x="228234" y="283247"/>
                    <a:pt x="226036" y="285393"/>
                    <a:pt x="223471" y="285393"/>
                  </a:cubicBezTo>
                  <a:cubicBezTo>
                    <a:pt x="221273" y="285393"/>
                    <a:pt x="219075" y="283247"/>
                    <a:pt x="219075" y="281102"/>
                  </a:cubicBezTo>
                  <a:lnTo>
                    <a:pt x="219075" y="250711"/>
                  </a:lnTo>
                  <a:cubicBezTo>
                    <a:pt x="219075" y="248208"/>
                    <a:pt x="221273" y="246063"/>
                    <a:pt x="223471" y="246063"/>
                  </a:cubicBezTo>
                  <a:close/>
                  <a:moveTo>
                    <a:pt x="62929" y="246063"/>
                  </a:moveTo>
                  <a:cubicBezTo>
                    <a:pt x="65596" y="246063"/>
                    <a:pt x="67882" y="248208"/>
                    <a:pt x="67882" y="250711"/>
                  </a:cubicBezTo>
                  <a:lnTo>
                    <a:pt x="67882" y="281102"/>
                  </a:lnTo>
                  <a:cubicBezTo>
                    <a:pt x="67882" y="283247"/>
                    <a:pt x="65596" y="285393"/>
                    <a:pt x="62929" y="285393"/>
                  </a:cubicBezTo>
                  <a:cubicBezTo>
                    <a:pt x="61024" y="285393"/>
                    <a:pt x="58738" y="283247"/>
                    <a:pt x="58738" y="281102"/>
                  </a:cubicBezTo>
                  <a:lnTo>
                    <a:pt x="58738" y="250711"/>
                  </a:lnTo>
                  <a:cubicBezTo>
                    <a:pt x="58738" y="248208"/>
                    <a:pt x="61024" y="246063"/>
                    <a:pt x="62929" y="246063"/>
                  </a:cubicBezTo>
                  <a:close/>
                  <a:moveTo>
                    <a:pt x="183376" y="171090"/>
                  </a:moveTo>
                  <a:lnTo>
                    <a:pt x="150528" y="193016"/>
                  </a:lnTo>
                  <a:lnTo>
                    <a:pt x="176518" y="216020"/>
                  </a:lnTo>
                  <a:lnTo>
                    <a:pt x="199259" y="181514"/>
                  </a:lnTo>
                  <a:cubicBezTo>
                    <a:pt x="193123" y="180076"/>
                    <a:pt x="188069" y="176122"/>
                    <a:pt x="183376" y="171090"/>
                  </a:cubicBezTo>
                  <a:close/>
                  <a:moveTo>
                    <a:pt x="102878" y="171090"/>
                  </a:moveTo>
                  <a:cubicBezTo>
                    <a:pt x="98908" y="176122"/>
                    <a:pt x="93132" y="180076"/>
                    <a:pt x="86995" y="181514"/>
                  </a:cubicBezTo>
                  <a:lnTo>
                    <a:pt x="110459" y="216020"/>
                  </a:lnTo>
                  <a:lnTo>
                    <a:pt x="136088" y="193016"/>
                  </a:lnTo>
                  <a:lnTo>
                    <a:pt x="102878" y="171090"/>
                  </a:lnTo>
                  <a:close/>
                  <a:moveTo>
                    <a:pt x="112986" y="147368"/>
                  </a:moveTo>
                  <a:lnTo>
                    <a:pt x="110459" y="157432"/>
                  </a:lnTo>
                  <a:cubicBezTo>
                    <a:pt x="110098" y="159588"/>
                    <a:pt x="108654" y="161745"/>
                    <a:pt x="107932" y="163902"/>
                  </a:cubicBezTo>
                  <a:lnTo>
                    <a:pt x="143308" y="187265"/>
                  </a:lnTo>
                  <a:lnTo>
                    <a:pt x="179045" y="163902"/>
                  </a:lnTo>
                  <a:cubicBezTo>
                    <a:pt x="177601" y="161745"/>
                    <a:pt x="176879" y="159588"/>
                    <a:pt x="176157" y="157432"/>
                  </a:cubicBezTo>
                  <a:lnTo>
                    <a:pt x="173630" y="147368"/>
                  </a:lnTo>
                  <a:cubicBezTo>
                    <a:pt x="164245" y="152759"/>
                    <a:pt x="154137" y="155994"/>
                    <a:pt x="143308" y="155994"/>
                  </a:cubicBezTo>
                  <a:cubicBezTo>
                    <a:pt x="132479" y="155994"/>
                    <a:pt x="122371" y="152759"/>
                    <a:pt x="112986" y="147368"/>
                  </a:cubicBezTo>
                  <a:close/>
                  <a:moveTo>
                    <a:pt x="166411" y="38459"/>
                  </a:moveTo>
                  <a:lnTo>
                    <a:pt x="166411" y="48164"/>
                  </a:lnTo>
                  <a:cubicBezTo>
                    <a:pt x="166411" y="50321"/>
                    <a:pt x="164967" y="52118"/>
                    <a:pt x="163523" y="52477"/>
                  </a:cubicBezTo>
                  <a:cubicBezTo>
                    <a:pt x="151249" y="56071"/>
                    <a:pt x="140420" y="57509"/>
                    <a:pt x="130674" y="57509"/>
                  </a:cubicBezTo>
                  <a:cubicBezTo>
                    <a:pt x="108654" y="57509"/>
                    <a:pt x="93493" y="49961"/>
                    <a:pt x="86635" y="44570"/>
                  </a:cubicBezTo>
                  <a:cubicBezTo>
                    <a:pt x="83386" y="52837"/>
                    <a:pt x="81942" y="61822"/>
                    <a:pt x="81942" y="71887"/>
                  </a:cubicBezTo>
                  <a:cubicBezTo>
                    <a:pt x="81942" y="113221"/>
                    <a:pt x="109376" y="147368"/>
                    <a:pt x="143308" y="147368"/>
                  </a:cubicBezTo>
                  <a:cubicBezTo>
                    <a:pt x="177240" y="147368"/>
                    <a:pt x="205035" y="113221"/>
                    <a:pt x="205035" y="71887"/>
                  </a:cubicBezTo>
                  <a:cubicBezTo>
                    <a:pt x="205035" y="59306"/>
                    <a:pt x="202147" y="48164"/>
                    <a:pt x="197455" y="38819"/>
                  </a:cubicBezTo>
                  <a:cubicBezTo>
                    <a:pt x="191318" y="43132"/>
                    <a:pt x="182654" y="46007"/>
                    <a:pt x="182294" y="46367"/>
                  </a:cubicBezTo>
                  <a:cubicBezTo>
                    <a:pt x="180850" y="46726"/>
                    <a:pt x="179767" y="46367"/>
                    <a:pt x="178684" y="46007"/>
                  </a:cubicBezTo>
                  <a:lnTo>
                    <a:pt x="166411" y="38459"/>
                  </a:lnTo>
                  <a:close/>
                  <a:moveTo>
                    <a:pt x="143308" y="8986"/>
                  </a:moveTo>
                  <a:cubicBezTo>
                    <a:pt x="118761" y="8986"/>
                    <a:pt x="100713" y="19050"/>
                    <a:pt x="89883" y="37021"/>
                  </a:cubicBezTo>
                  <a:cubicBezTo>
                    <a:pt x="97825" y="42054"/>
                    <a:pt x="120927" y="55712"/>
                    <a:pt x="157747" y="44929"/>
                  </a:cubicBezTo>
                  <a:lnTo>
                    <a:pt x="157747" y="30911"/>
                  </a:lnTo>
                  <a:cubicBezTo>
                    <a:pt x="157747" y="29114"/>
                    <a:pt x="158469" y="27676"/>
                    <a:pt x="159913" y="26957"/>
                  </a:cubicBezTo>
                  <a:cubicBezTo>
                    <a:pt x="161357" y="26238"/>
                    <a:pt x="163162" y="26238"/>
                    <a:pt x="164245" y="26957"/>
                  </a:cubicBezTo>
                  <a:lnTo>
                    <a:pt x="181572" y="37381"/>
                  </a:lnTo>
                  <a:cubicBezTo>
                    <a:pt x="184459" y="35943"/>
                    <a:pt x="189152" y="34146"/>
                    <a:pt x="192762" y="31630"/>
                  </a:cubicBezTo>
                  <a:cubicBezTo>
                    <a:pt x="182654" y="16893"/>
                    <a:pt x="164967" y="8986"/>
                    <a:pt x="143308" y="8986"/>
                  </a:cubicBezTo>
                  <a:close/>
                  <a:moveTo>
                    <a:pt x="143308" y="0"/>
                  </a:moveTo>
                  <a:cubicBezTo>
                    <a:pt x="185542" y="0"/>
                    <a:pt x="213699" y="28754"/>
                    <a:pt x="213699" y="71887"/>
                  </a:cubicBezTo>
                  <a:cubicBezTo>
                    <a:pt x="213699" y="101001"/>
                    <a:pt x="200703" y="127239"/>
                    <a:pt x="181572" y="142336"/>
                  </a:cubicBezTo>
                  <a:lnTo>
                    <a:pt x="184820" y="154916"/>
                  </a:lnTo>
                  <a:cubicBezTo>
                    <a:pt x="186986" y="164980"/>
                    <a:pt x="195650" y="173247"/>
                    <a:pt x="206118" y="174685"/>
                  </a:cubicBezTo>
                  <a:lnTo>
                    <a:pt x="244743" y="181154"/>
                  </a:lnTo>
                  <a:cubicBezTo>
                    <a:pt x="268928" y="185468"/>
                    <a:pt x="286977" y="206674"/>
                    <a:pt x="286977" y="230756"/>
                  </a:cubicBezTo>
                  <a:lnTo>
                    <a:pt x="286977" y="281078"/>
                  </a:lnTo>
                  <a:cubicBezTo>
                    <a:pt x="286977" y="283234"/>
                    <a:pt x="284811" y="285391"/>
                    <a:pt x="282284" y="285391"/>
                  </a:cubicBezTo>
                  <a:cubicBezTo>
                    <a:pt x="279758" y="285391"/>
                    <a:pt x="277953" y="283234"/>
                    <a:pt x="277953" y="281078"/>
                  </a:cubicBezTo>
                  <a:lnTo>
                    <a:pt x="277953" y="230756"/>
                  </a:lnTo>
                  <a:cubicBezTo>
                    <a:pt x="277953" y="210628"/>
                    <a:pt x="263153" y="193375"/>
                    <a:pt x="242938" y="189781"/>
                  </a:cubicBezTo>
                  <a:lnTo>
                    <a:pt x="208645" y="184030"/>
                  </a:lnTo>
                  <a:lnTo>
                    <a:pt x="180489" y="224646"/>
                  </a:lnTo>
                  <a:cubicBezTo>
                    <a:pt x="180128" y="225724"/>
                    <a:pt x="179045" y="226443"/>
                    <a:pt x="177601" y="226443"/>
                  </a:cubicBezTo>
                  <a:cubicBezTo>
                    <a:pt x="177240" y="226443"/>
                    <a:pt x="177240" y="226443"/>
                    <a:pt x="177240" y="226443"/>
                  </a:cubicBezTo>
                  <a:cubicBezTo>
                    <a:pt x="176157" y="226443"/>
                    <a:pt x="175435" y="226443"/>
                    <a:pt x="174352" y="225724"/>
                  </a:cubicBezTo>
                  <a:lnTo>
                    <a:pt x="147640" y="202002"/>
                  </a:lnTo>
                  <a:lnTo>
                    <a:pt x="147640" y="281078"/>
                  </a:lnTo>
                  <a:cubicBezTo>
                    <a:pt x="147640" y="283234"/>
                    <a:pt x="145835" y="285391"/>
                    <a:pt x="143308" y="285391"/>
                  </a:cubicBezTo>
                  <a:cubicBezTo>
                    <a:pt x="141142" y="285391"/>
                    <a:pt x="138976" y="283234"/>
                    <a:pt x="138976" y="281078"/>
                  </a:cubicBezTo>
                  <a:lnTo>
                    <a:pt x="138976" y="202002"/>
                  </a:lnTo>
                  <a:lnTo>
                    <a:pt x="112264" y="225724"/>
                  </a:lnTo>
                  <a:cubicBezTo>
                    <a:pt x="111542" y="226443"/>
                    <a:pt x="110459" y="226443"/>
                    <a:pt x="109376" y="226443"/>
                  </a:cubicBezTo>
                  <a:cubicBezTo>
                    <a:pt x="109015" y="226443"/>
                    <a:pt x="109015" y="226443"/>
                    <a:pt x="108654" y="226443"/>
                  </a:cubicBezTo>
                  <a:cubicBezTo>
                    <a:pt x="107571" y="226443"/>
                    <a:pt x="106127" y="225724"/>
                    <a:pt x="105766" y="224646"/>
                  </a:cubicBezTo>
                  <a:lnTo>
                    <a:pt x="77610" y="184030"/>
                  </a:lnTo>
                  <a:lnTo>
                    <a:pt x="43678" y="189781"/>
                  </a:lnTo>
                  <a:cubicBezTo>
                    <a:pt x="23463" y="193375"/>
                    <a:pt x="8663" y="210628"/>
                    <a:pt x="8663" y="230756"/>
                  </a:cubicBezTo>
                  <a:lnTo>
                    <a:pt x="8663" y="281078"/>
                  </a:lnTo>
                  <a:cubicBezTo>
                    <a:pt x="8663" y="283234"/>
                    <a:pt x="6859" y="285391"/>
                    <a:pt x="4693" y="285391"/>
                  </a:cubicBezTo>
                  <a:cubicBezTo>
                    <a:pt x="2166" y="285391"/>
                    <a:pt x="0" y="283234"/>
                    <a:pt x="0" y="281078"/>
                  </a:cubicBezTo>
                  <a:lnTo>
                    <a:pt x="0" y="230756"/>
                  </a:lnTo>
                  <a:cubicBezTo>
                    <a:pt x="0" y="206674"/>
                    <a:pt x="17688" y="185468"/>
                    <a:pt x="42234" y="181154"/>
                  </a:cubicBezTo>
                  <a:lnTo>
                    <a:pt x="80498" y="174685"/>
                  </a:lnTo>
                  <a:cubicBezTo>
                    <a:pt x="90605" y="173247"/>
                    <a:pt x="99269" y="164980"/>
                    <a:pt x="101796" y="154916"/>
                  </a:cubicBezTo>
                  <a:lnTo>
                    <a:pt x="105044" y="142336"/>
                  </a:lnTo>
                  <a:cubicBezTo>
                    <a:pt x="85913" y="127239"/>
                    <a:pt x="73278" y="101001"/>
                    <a:pt x="73278" y="71887"/>
                  </a:cubicBezTo>
                  <a:cubicBezTo>
                    <a:pt x="73278" y="28754"/>
                    <a:pt x="101435" y="0"/>
                    <a:pt x="1433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sz="563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048">
              <a:extLst>
                <a:ext uri="{FF2B5EF4-FFF2-40B4-BE49-F238E27FC236}">
                  <a16:creationId xmlns:a16="http://schemas.microsoft.com/office/drawing/2014/main" id="{29FD82D0-BE90-3543-8687-25F3C82FD4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81253" y="9150236"/>
              <a:ext cx="1577705" cy="1607286"/>
            </a:xfrm>
            <a:custGeom>
              <a:avLst/>
              <a:gdLst>
                <a:gd name="T0" fmla="*/ 2555332 w 279041"/>
                <a:gd name="T1" fmla="*/ 2800221 h 285396"/>
                <a:gd name="T2" fmla="*/ 2504849 w 279041"/>
                <a:gd name="T3" fmla="*/ 3113620 h 285396"/>
                <a:gd name="T4" fmla="*/ 2454354 w 279041"/>
                <a:gd name="T5" fmla="*/ 2800221 h 285396"/>
                <a:gd name="T6" fmla="*/ 591999 w 279041"/>
                <a:gd name="T7" fmla="*/ 2753781 h 285396"/>
                <a:gd name="T8" fmla="*/ 644605 w 279041"/>
                <a:gd name="T9" fmla="*/ 3067198 h 285396"/>
                <a:gd name="T10" fmla="*/ 543471 w 279041"/>
                <a:gd name="T11" fmla="*/ 3067198 h 285396"/>
                <a:gd name="T12" fmla="*/ 591999 w 279041"/>
                <a:gd name="T13" fmla="*/ 2753781 h 285396"/>
                <a:gd name="T14" fmla="*/ 1209601 w 279041"/>
                <a:gd name="T15" fmla="*/ 1964610 h 285396"/>
                <a:gd name="T16" fmla="*/ 1538761 w 279041"/>
                <a:gd name="T17" fmla="*/ 2682219 h 285396"/>
                <a:gd name="T18" fmla="*/ 1875885 w 279041"/>
                <a:gd name="T19" fmla="*/ 1964610 h 285396"/>
                <a:gd name="T20" fmla="*/ 1538761 w 279041"/>
                <a:gd name="T21" fmla="*/ 2046965 h 285396"/>
                <a:gd name="T22" fmla="*/ 1861495 w 279041"/>
                <a:gd name="T23" fmla="*/ 855354 h 285396"/>
                <a:gd name="T24" fmla="*/ 924049 w 279041"/>
                <a:gd name="T25" fmla="*/ 968578 h 285396"/>
                <a:gd name="T26" fmla="*/ 1538761 w 279041"/>
                <a:gd name="T27" fmla="*/ 1956771 h 285396"/>
                <a:gd name="T28" fmla="*/ 2157458 w 279041"/>
                <a:gd name="T29" fmla="*/ 952896 h 285396"/>
                <a:gd name="T30" fmla="*/ 1538761 w 279041"/>
                <a:gd name="T31" fmla="*/ 98023 h 285396"/>
                <a:gd name="T32" fmla="*/ 698000 w 279041"/>
                <a:gd name="T33" fmla="*/ 2192050 h 285396"/>
                <a:gd name="T34" fmla="*/ 1122357 w 279041"/>
                <a:gd name="T35" fmla="*/ 1941089 h 285396"/>
                <a:gd name="T36" fmla="*/ 801118 w 279041"/>
                <a:gd name="T37" fmla="*/ 1168577 h 285396"/>
                <a:gd name="T38" fmla="*/ 880440 w 279041"/>
                <a:gd name="T39" fmla="*/ 854864 h 285396"/>
                <a:gd name="T40" fmla="*/ 1511001 w 279041"/>
                <a:gd name="T41" fmla="*/ 862703 h 285396"/>
                <a:gd name="T42" fmla="*/ 2244710 w 279041"/>
                <a:gd name="T43" fmla="*/ 909767 h 285396"/>
                <a:gd name="T44" fmla="*/ 1955187 w 279041"/>
                <a:gd name="T45" fmla="*/ 1901864 h 285396"/>
                <a:gd name="T46" fmla="*/ 2197118 w 279041"/>
                <a:gd name="T47" fmla="*/ 2160681 h 285396"/>
                <a:gd name="T48" fmla="*/ 2609564 w 279041"/>
                <a:gd name="T49" fmla="*/ 1305817 h 285396"/>
                <a:gd name="T50" fmla="*/ 1538761 w 279041"/>
                <a:gd name="T51" fmla="*/ 0 h 285396"/>
                <a:gd name="T52" fmla="*/ 2486628 w 279041"/>
                <a:gd name="T53" fmla="*/ 2207745 h 285396"/>
                <a:gd name="T54" fmla="*/ 3081501 w 279041"/>
                <a:gd name="T55" fmla="*/ 2878284 h 285396"/>
                <a:gd name="T56" fmla="*/ 3033916 w 279041"/>
                <a:gd name="T57" fmla="*/ 3113568 h 285396"/>
                <a:gd name="T58" fmla="*/ 2990295 w 279041"/>
                <a:gd name="T59" fmla="*/ 2878284 h 285396"/>
                <a:gd name="T60" fmla="*/ 2260566 w 279041"/>
                <a:gd name="T61" fmla="*/ 2266556 h 285396"/>
                <a:gd name="T62" fmla="*/ 1586375 w 279041"/>
                <a:gd name="T63" fmla="*/ 3066525 h 285396"/>
                <a:gd name="T64" fmla="*/ 1495145 w 279041"/>
                <a:gd name="T65" fmla="*/ 3066525 h 285396"/>
                <a:gd name="T66" fmla="*/ 820944 w 279041"/>
                <a:gd name="T67" fmla="*/ 2266556 h 285396"/>
                <a:gd name="T68" fmla="*/ 99171 w 279041"/>
                <a:gd name="T69" fmla="*/ 2878284 h 285396"/>
                <a:gd name="T70" fmla="*/ 47623 w 279041"/>
                <a:gd name="T71" fmla="*/ 3113568 h 285396"/>
                <a:gd name="T72" fmla="*/ 0 w 279041"/>
                <a:gd name="T73" fmla="*/ 2878284 h 285396"/>
                <a:gd name="T74" fmla="*/ 594886 w 279041"/>
                <a:gd name="T75" fmla="*/ 2207745 h 285396"/>
                <a:gd name="T76" fmla="*/ 1538761 w 279041"/>
                <a:gd name="T77" fmla="*/ 0 h 2853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9041" h="285396">
                  <a:moveTo>
                    <a:pt x="226822" y="252413"/>
                  </a:moveTo>
                  <a:cubicBezTo>
                    <a:pt x="229489" y="252413"/>
                    <a:pt x="231394" y="254186"/>
                    <a:pt x="231394" y="256669"/>
                  </a:cubicBezTo>
                  <a:lnTo>
                    <a:pt x="231394" y="281140"/>
                  </a:lnTo>
                  <a:cubicBezTo>
                    <a:pt x="231394" y="283268"/>
                    <a:pt x="229489" y="285396"/>
                    <a:pt x="226822" y="285396"/>
                  </a:cubicBezTo>
                  <a:cubicBezTo>
                    <a:pt x="224155" y="285396"/>
                    <a:pt x="222250" y="283268"/>
                    <a:pt x="222250" y="281140"/>
                  </a:cubicBezTo>
                  <a:lnTo>
                    <a:pt x="222250" y="256669"/>
                  </a:lnTo>
                  <a:cubicBezTo>
                    <a:pt x="222250" y="254186"/>
                    <a:pt x="224155" y="252413"/>
                    <a:pt x="226822" y="252413"/>
                  </a:cubicBezTo>
                  <a:close/>
                  <a:moveTo>
                    <a:pt x="53609" y="252413"/>
                  </a:moveTo>
                  <a:cubicBezTo>
                    <a:pt x="56174" y="252413"/>
                    <a:pt x="58372" y="254186"/>
                    <a:pt x="58372" y="256669"/>
                  </a:cubicBezTo>
                  <a:lnTo>
                    <a:pt x="58372" y="281140"/>
                  </a:lnTo>
                  <a:cubicBezTo>
                    <a:pt x="58372" y="283268"/>
                    <a:pt x="56174" y="285396"/>
                    <a:pt x="53609" y="285396"/>
                  </a:cubicBezTo>
                  <a:cubicBezTo>
                    <a:pt x="51045" y="285396"/>
                    <a:pt x="49213" y="283268"/>
                    <a:pt x="49213" y="281140"/>
                  </a:cubicBezTo>
                  <a:lnTo>
                    <a:pt x="49213" y="256669"/>
                  </a:lnTo>
                  <a:cubicBezTo>
                    <a:pt x="49213" y="254186"/>
                    <a:pt x="51045" y="252413"/>
                    <a:pt x="53609" y="252413"/>
                  </a:cubicBezTo>
                  <a:close/>
                  <a:moveTo>
                    <a:pt x="110252" y="179358"/>
                  </a:moveTo>
                  <a:lnTo>
                    <a:pt x="109534" y="180077"/>
                  </a:lnTo>
                  <a:cubicBezTo>
                    <a:pt x="106301" y="193376"/>
                    <a:pt x="95887" y="203080"/>
                    <a:pt x="82958" y="205956"/>
                  </a:cubicBezTo>
                  <a:cubicBezTo>
                    <a:pt x="86909" y="223928"/>
                    <a:pt x="123539" y="240102"/>
                    <a:pt x="139341" y="245853"/>
                  </a:cubicBezTo>
                  <a:cubicBezTo>
                    <a:pt x="155502" y="240102"/>
                    <a:pt x="192133" y="223928"/>
                    <a:pt x="196801" y="205956"/>
                  </a:cubicBezTo>
                  <a:cubicBezTo>
                    <a:pt x="183514" y="203080"/>
                    <a:pt x="173099" y="193376"/>
                    <a:pt x="169867" y="180077"/>
                  </a:cubicBezTo>
                  <a:lnTo>
                    <a:pt x="169508" y="179358"/>
                  </a:lnTo>
                  <a:cubicBezTo>
                    <a:pt x="160529" y="185109"/>
                    <a:pt x="150474" y="187625"/>
                    <a:pt x="139341" y="187625"/>
                  </a:cubicBezTo>
                  <a:cubicBezTo>
                    <a:pt x="129285" y="187625"/>
                    <a:pt x="118512" y="185109"/>
                    <a:pt x="110252" y="179358"/>
                  </a:cubicBezTo>
                  <a:close/>
                  <a:moveTo>
                    <a:pt x="168565" y="78402"/>
                  </a:moveTo>
                  <a:cubicBezTo>
                    <a:pt x="159721" y="78357"/>
                    <a:pt x="150833" y="81232"/>
                    <a:pt x="141496" y="86983"/>
                  </a:cubicBezTo>
                  <a:cubicBezTo>
                    <a:pt x="118871" y="100282"/>
                    <a:pt x="96246" y="95610"/>
                    <a:pt x="83676" y="88780"/>
                  </a:cubicBezTo>
                  <a:cubicBezTo>
                    <a:pt x="81881" y="94531"/>
                    <a:pt x="81163" y="100642"/>
                    <a:pt x="81163" y="107112"/>
                  </a:cubicBezTo>
                  <a:cubicBezTo>
                    <a:pt x="81163" y="146649"/>
                    <a:pt x="107738" y="179358"/>
                    <a:pt x="139341" y="179358"/>
                  </a:cubicBezTo>
                  <a:cubicBezTo>
                    <a:pt x="172021" y="179358"/>
                    <a:pt x="197879" y="146649"/>
                    <a:pt x="197879" y="107112"/>
                  </a:cubicBezTo>
                  <a:cubicBezTo>
                    <a:pt x="197879" y="99923"/>
                    <a:pt x="197160" y="93453"/>
                    <a:pt x="195365" y="87343"/>
                  </a:cubicBezTo>
                  <a:cubicBezTo>
                    <a:pt x="186207" y="81412"/>
                    <a:pt x="177408" y="78447"/>
                    <a:pt x="168565" y="78402"/>
                  </a:cubicBezTo>
                  <a:close/>
                  <a:moveTo>
                    <a:pt x="139341" y="8986"/>
                  </a:moveTo>
                  <a:cubicBezTo>
                    <a:pt x="81163" y="8986"/>
                    <a:pt x="43095" y="52118"/>
                    <a:pt x="43095" y="119692"/>
                  </a:cubicBezTo>
                  <a:cubicBezTo>
                    <a:pt x="43095" y="152041"/>
                    <a:pt x="50996" y="184030"/>
                    <a:pt x="63206" y="200924"/>
                  </a:cubicBezTo>
                  <a:lnTo>
                    <a:pt x="80085" y="198048"/>
                  </a:lnTo>
                  <a:cubicBezTo>
                    <a:pt x="90141" y="195892"/>
                    <a:pt x="98760" y="188344"/>
                    <a:pt x="101633" y="177920"/>
                  </a:cubicBezTo>
                  <a:lnTo>
                    <a:pt x="102351" y="174326"/>
                  </a:lnTo>
                  <a:cubicBezTo>
                    <a:pt x="84395" y="159589"/>
                    <a:pt x="72544" y="135147"/>
                    <a:pt x="72544" y="107112"/>
                  </a:cubicBezTo>
                  <a:cubicBezTo>
                    <a:pt x="72544" y="97766"/>
                    <a:pt x="74339" y="88780"/>
                    <a:pt x="76853" y="80873"/>
                  </a:cubicBezTo>
                  <a:cubicBezTo>
                    <a:pt x="77212" y="80154"/>
                    <a:pt x="78290" y="78716"/>
                    <a:pt x="79726" y="78357"/>
                  </a:cubicBezTo>
                  <a:cubicBezTo>
                    <a:pt x="80803" y="77997"/>
                    <a:pt x="82599" y="78357"/>
                    <a:pt x="83317" y="78716"/>
                  </a:cubicBezTo>
                  <a:cubicBezTo>
                    <a:pt x="92296" y="84827"/>
                    <a:pt x="114920" y="92734"/>
                    <a:pt x="136827" y="79076"/>
                  </a:cubicBezTo>
                  <a:cubicBezTo>
                    <a:pt x="158734" y="66136"/>
                    <a:pt x="179922" y="66496"/>
                    <a:pt x="200752" y="80873"/>
                  </a:cubicBezTo>
                  <a:cubicBezTo>
                    <a:pt x="201829" y="81232"/>
                    <a:pt x="202906" y="81951"/>
                    <a:pt x="203265" y="83389"/>
                  </a:cubicBezTo>
                  <a:cubicBezTo>
                    <a:pt x="205420" y="90937"/>
                    <a:pt x="206857" y="98845"/>
                    <a:pt x="206857" y="107112"/>
                  </a:cubicBezTo>
                  <a:cubicBezTo>
                    <a:pt x="206857" y="135147"/>
                    <a:pt x="194646" y="159589"/>
                    <a:pt x="177049" y="174326"/>
                  </a:cubicBezTo>
                  <a:lnTo>
                    <a:pt x="178127" y="177920"/>
                  </a:lnTo>
                  <a:cubicBezTo>
                    <a:pt x="180281" y="188344"/>
                    <a:pt x="188541" y="195892"/>
                    <a:pt x="198956" y="198048"/>
                  </a:cubicBezTo>
                  <a:lnTo>
                    <a:pt x="216194" y="200924"/>
                  </a:lnTo>
                  <a:cubicBezTo>
                    <a:pt x="228404" y="184030"/>
                    <a:pt x="236305" y="152041"/>
                    <a:pt x="236305" y="119692"/>
                  </a:cubicBezTo>
                  <a:cubicBezTo>
                    <a:pt x="236305" y="52118"/>
                    <a:pt x="198238" y="8986"/>
                    <a:pt x="139341" y="8986"/>
                  </a:cubicBezTo>
                  <a:close/>
                  <a:moveTo>
                    <a:pt x="139341" y="0"/>
                  </a:moveTo>
                  <a:cubicBezTo>
                    <a:pt x="203625" y="0"/>
                    <a:pt x="244924" y="46727"/>
                    <a:pt x="244924" y="119692"/>
                  </a:cubicBezTo>
                  <a:cubicBezTo>
                    <a:pt x="244924" y="152400"/>
                    <a:pt x="237382" y="183312"/>
                    <a:pt x="225172" y="202362"/>
                  </a:cubicBezTo>
                  <a:lnTo>
                    <a:pt x="228045" y="202721"/>
                  </a:lnTo>
                  <a:cubicBezTo>
                    <a:pt x="257493" y="207753"/>
                    <a:pt x="279041" y="233632"/>
                    <a:pt x="279041" y="263825"/>
                  </a:cubicBezTo>
                  <a:lnTo>
                    <a:pt x="279041" y="281078"/>
                  </a:lnTo>
                  <a:cubicBezTo>
                    <a:pt x="279041" y="283234"/>
                    <a:pt x="277605" y="285391"/>
                    <a:pt x="274732" y="285391"/>
                  </a:cubicBezTo>
                  <a:cubicBezTo>
                    <a:pt x="272577" y="285391"/>
                    <a:pt x="270781" y="283234"/>
                    <a:pt x="270781" y="281078"/>
                  </a:cubicBezTo>
                  <a:lnTo>
                    <a:pt x="270781" y="263825"/>
                  </a:lnTo>
                  <a:cubicBezTo>
                    <a:pt x="270781" y="237946"/>
                    <a:pt x="251747" y="216020"/>
                    <a:pt x="226249" y="211347"/>
                  </a:cubicBezTo>
                  <a:lnTo>
                    <a:pt x="204702" y="207753"/>
                  </a:lnTo>
                  <a:cubicBezTo>
                    <a:pt x="199315" y="231835"/>
                    <a:pt x="156579" y="248729"/>
                    <a:pt x="143651" y="253401"/>
                  </a:cubicBezTo>
                  <a:lnTo>
                    <a:pt x="143651" y="281078"/>
                  </a:lnTo>
                  <a:cubicBezTo>
                    <a:pt x="143651" y="283234"/>
                    <a:pt x="141855" y="285391"/>
                    <a:pt x="139341" y="285391"/>
                  </a:cubicBezTo>
                  <a:cubicBezTo>
                    <a:pt x="137186" y="285391"/>
                    <a:pt x="135391" y="283234"/>
                    <a:pt x="135391" y="281078"/>
                  </a:cubicBezTo>
                  <a:lnTo>
                    <a:pt x="135391" y="253401"/>
                  </a:lnTo>
                  <a:cubicBezTo>
                    <a:pt x="122821" y="248729"/>
                    <a:pt x="79726" y="231835"/>
                    <a:pt x="74339" y="207753"/>
                  </a:cubicBezTo>
                  <a:lnTo>
                    <a:pt x="52792" y="211347"/>
                  </a:lnTo>
                  <a:cubicBezTo>
                    <a:pt x="27294" y="216020"/>
                    <a:pt x="8978" y="237946"/>
                    <a:pt x="8978" y="263825"/>
                  </a:cubicBezTo>
                  <a:lnTo>
                    <a:pt x="8978" y="281078"/>
                  </a:lnTo>
                  <a:cubicBezTo>
                    <a:pt x="8978" y="283234"/>
                    <a:pt x="6464" y="285391"/>
                    <a:pt x="4310" y="285391"/>
                  </a:cubicBezTo>
                  <a:cubicBezTo>
                    <a:pt x="2155" y="285391"/>
                    <a:pt x="0" y="283234"/>
                    <a:pt x="0" y="281078"/>
                  </a:cubicBezTo>
                  <a:lnTo>
                    <a:pt x="0" y="263825"/>
                  </a:lnTo>
                  <a:cubicBezTo>
                    <a:pt x="0" y="233632"/>
                    <a:pt x="21907" y="207753"/>
                    <a:pt x="51714" y="202721"/>
                  </a:cubicBezTo>
                  <a:lnTo>
                    <a:pt x="53869" y="202362"/>
                  </a:lnTo>
                  <a:cubicBezTo>
                    <a:pt x="41659" y="183312"/>
                    <a:pt x="34476" y="152400"/>
                    <a:pt x="34476" y="119692"/>
                  </a:cubicBezTo>
                  <a:cubicBezTo>
                    <a:pt x="34476" y="47805"/>
                    <a:pt x="76853" y="0"/>
                    <a:pt x="13934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sz="563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245DBE-7710-AF46-98CB-3A3421AAA9E2}"/>
              </a:ext>
            </a:extLst>
          </p:cNvPr>
          <p:cNvSpPr txBox="1"/>
          <p:nvPr/>
        </p:nvSpPr>
        <p:spPr>
          <a:xfrm>
            <a:off x="1867145" y="5202831"/>
            <a:ext cx="26419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FINALISE FOR BROADER ROLL-OUT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241EA0-111D-474B-A95E-B91ADF9089B0}"/>
              </a:ext>
            </a:extLst>
          </p:cNvPr>
          <p:cNvGrpSpPr/>
          <p:nvPr/>
        </p:nvGrpSpPr>
        <p:grpSpPr>
          <a:xfrm>
            <a:off x="3121674" y="2177590"/>
            <a:ext cx="692151" cy="656776"/>
            <a:chOff x="10949552" y="6717725"/>
            <a:chExt cx="1577705" cy="1750947"/>
          </a:xfrm>
          <a:noFill/>
        </p:grpSpPr>
        <p:sp>
          <p:nvSpPr>
            <p:cNvPr id="21" name="Freeform 663">
              <a:extLst>
                <a:ext uri="{FF2B5EF4-FFF2-40B4-BE49-F238E27FC236}">
                  <a16:creationId xmlns:a16="http://schemas.microsoft.com/office/drawing/2014/main" id="{973E8BEE-5347-F94D-B4C2-CC3DBD5E6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9552" y="6749833"/>
              <a:ext cx="1577705" cy="171883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sz="563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663">
              <a:extLst>
                <a:ext uri="{FF2B5EF4-FFF2-40B4-BE49-F238E27FC236}">
                  <a16:creationId xmlns:a16="http://schemas.microsoft.com/office/drawing/2014/main" id="{638420D7-3481-464F-8347-BF4D48305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9552" y="6717725"/>
              <a:ext cx="1577705" cy="1718839"/>
            </a:xfrm>
            <a:custGeom>
              <a:avLst/>
              <a:gdLst>
                <a:gd name="T0" fmla="*/ 2212942 w 275642"/>
                <a:gd name="T1" fmla="*/ 2591631 h 298090"/>
                <a:gd name="T2" fmla="*/ 2821829 w 275642"/>
                <a:gd name="T3" fmla="*/ 1823557 h 298090"/>
                <a:gd name="T4" fmla="*/ 294951 w 275642"/>
                <a:gd name="T5" fmla="*/ 1756942 h 298090"/>
                <a:gd name="T6" fmla="*/ 127504 w 275642"/>
                <a:gd name="T7" fmla="*/ 542120 h 298090"/>
                <a:gd name="T8" fmla="*/ 945694 w 275642"/>
                <a:gd name="T9" fmla="*/ 1847065 h 298090"/>
                <a:gd name="T10" fmla="*/ 854364 w 275642"/>
                <a:gd name="T11" fmla="*/ 1823557 h 298090"/>
                <a:gd name="T12" fmla="*/ 774445 w 275642"/>
                <a:gd name="T13" fmla="*/ 2164493 h 298090"/>
                <a:gd name="T14" fmla="*/ 1725826 w 275642"/>
                <a:gd name="T15" fmla="*/ 1678568 h 298090"/>
                <a:gd name="T16" fmla="*/ 1938942 w 275642"/>
                <a:gd name="T17" fmla="*/ 2987418 h 298090"/>
                <a:gd name="T18" fmla="*/ 2056907 w 275642"/>
                <a:gd name="T19" fmla="*/ 1925439 h 298090"/>
                <a:gd name="T20" fmla="*/ 2730499 w 275642"/>
                <a:gd name="T21" fmla="*/ 1647211 h 298090"/>
                <a:gd name="T22" fmla="*/ 2136825 w 275642"/>
                <a:gd name="T23" fmla="*/ 1976382 h 298090"/>
                <a:gd name="T24" fmla="*/ 2837052 w 275642"/>
                <a:gd name="T25" fmla="*/ 1702069 h 298090"/>
                <a:gd name="T26" fmla="*/ 2856072 w 275642"/>
                <a:gd name="T27" fmla="*/ 1698154 h 298090"/>
                <a:gd name="T28" fmla="*/ 2711459 w 275642"/>
                <a:gd name="T29" fmla="*/ 2517180 h 298090"/>
                <a:gd name="T30" fmla="*/ 2167277 w 275642"/>
                <a:gd name="T31" fmla="*/ 2689605 h 298090"/>
                <a:gd name="T32" fmla="*/ 1923718 w 275642"/>
                <a:gd name="T33" fmla="*/ 3242145 h 298090"/>
                <a:gd name="T34" fmla="*/ 1874246 w 275642"/>
                <a:gd name="T35" fmla="*/ 3202959 h 298090"/>
                <a:gd name="T36" fmla="*/ 751611 w 275642"/>
                <a:gd name="T37" fmla="*/ 2285970 h 298090"/>
                <a:gd name="T38" fmla="*/ 686917 w 275642"/>
                <a:gd name="T39" fmla="*/ 2262458 h 298090"/>
                <a:gd name="T40" fmla="*/ 683115 w 275642"/>
                <a:gd name="T41" fmla="*/ 2246784 h 298090"/>
                <a:gd name="T42" fmla="*/ 664083 w 275642"/>
                <a:gd name="T43" fmla="*/ 1988141 h 298090"/>
                <a:gd name="T44" fmla="*/ 226446 w 275642"/>
                <a:gd name="T45" fmla="*/ 1823557 h 298090"/>
                <a:gd name="T46" fmla="*/ 70424 w 275642"/>
                <a:gd name="T47" fmla="*/ 408886 h 298090"/>
                <a:gd name="T48" fmla="*/ 1016295 w 275642"/>
                <a:gd name="T49" fmla="*/ 0 h 298090"/>
                <a:gd name="T50" fmla="*/ 1282648 w 275642"/>
                <a:gd name="T51" fmla="*/ 1461811 h 298090"/>
                <a:gd name="T52" fmla="*/ 2245361 w 275642"/>
                <a:gd name="T53" fmla="*/ 974539 h 298090"/>
                <a:gd name="T54" fmla="*/ 2176865 w 275642"/>
                <a:gd name="T55" fmla="*/ 1662220 h 298090"/>
                <a:gd name="T56" fmla="*/ 2123593 w 275642"/>
                <a:gd name="T57" fmla="*/ 1705441 h 298090"/>
                <a:gd name="T58" fmla="*/ 2161638 w 275642"/>
                <a:gd name="T59" fmla="*/ 1100280 h 298090"/>
                <a:gd name="T60" fmla="*/ 1225583 w 275642"/>
                <a:gd name="T61" fmla="*/ 1583623 h 298090"/>
                <a:gd name="T62" fmla="*/ 1023907 w 275642"/>
                <a:gd name="T63" fmla="*/ 385098 h 298090"/>
                <a:gd name="T64" fmla="*/ 905942 w 275642"/>
                <a:gd name="T65" fmla="*/ 892016 h 298090"/>
                <a:gd name="T66" fmla="*/ 970637 w 275642"/>
                <a:gd name="T67" fmla="*/ 43223 h 2980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5642" h="298090">
                  <a:moveTo>
                    <a:pt x="266549" y="167662"/>
                  </a:moveTo>
                  <a:cubicBezTo>
                    <a:pt x="242105" y="182074"/>
                    <a:pt x="222693" y="211618"/>
                    <a:pt x="209034" y="238280"/>
                  </a:cubicBezTo>
                  <a:cubicBezTo>
                    <a:pt x="226648" y="239361"/>
                    <a:pt x="240307" y="235038"/>
                    <a:pt x="249654" y="225309"/>
                  </a:cubicBezTo>
                  <a:cubicBezTo>
                    <a:pt x="266189" y="208736"/>
                    <a:pt x="266908" y="180632"/>
                    <a:pt x="266549" y="167662"/>
                  </a:cubicBezTo>
                  <a:close/>
                  <a:moveTo>
                    <a:pt x="12044" y="49844"/>
                  </a:moveTo>
                  <a:cubicBezTo>
                    <a:pt x="9168" y="71822"/>
                    <a:pt x="2698" y="134514"/>
                    <a:pt x="27861" y="161537"/>
                  </a:cubicBezTo>
                  <a:cubicBezTo>
                    <a:pt x="36488" y="170544"/>
                    <a:pt x="47632" y="174507"/>
                    <a:pt x="61651" y="173426"/>
                  </a:cubicBezTo>
                  <a:cubicBezTo>
                    <a:pt x="56978" y="137036"/>
                    <a:pt x="44396" y="78668"/>
                    <a:pt x="12044" y="49844"/>
                  </a:cubicBezTo>
                  <a:close/>
                  <a:moveTo>
                    <a:pt x="10247" y="37234"/>
                  </a:moveTo>
                  <a:cubicBezTo>
                    <a:pt x="11325" y="37234"/>
                    <a:pt x="115571" y="67859"/>
                    <a:pt x="89330" y="169823"/>
                  </a:cubicBezTo>
                  <a:cubicBezTo>
                    <a:pt x="88971" y="172346"/>
                    <a:pt x="86454" y="173787"/>
                    <a:pt x="83938" y="173066"/>
                  </a:cubicBezTo>
                  <a:cubicBezTo>
                    <a:pt x="81781" y="172346"/>
                    <a:pt x="80343" y="169823"/>
                    <a:pt x="80703" y="167662"/>
                  </a:cubicBezTo>
                  <a:cubicBezTo>
                    <a:pt x="97598" y="101727"/>
                    <a:pt x="56259" y="68580"/>
                    <a:pt x="28939" y="54528"/>
                  </a:cubicBezTo>
                  <a:cubicBezTo>
                    <a:pt x="64527" y="98124"/>
                    <a:pt x="72076" y="175228"/>
                    <a:pt x="73154" y="199008"/>
                  </a:cubicBezTo>
                  <a:lnTo>
                    <a:pt x="158708" y="154331"/>
                  </a:lnTo>
                  <a:cubicBezTo>
                    <a:pt x="160146" y="153610"/>
                    <a:pt x="161584" y="153610"/>
                    <a:pt x="163021" y="154331"/>
                  </a:cubicBezTo>
                  <a:cubicBezTo>
                    <a:pt x="164100" y="155051"/>
                    <a:pt x="165178" y="156132"/>
                    <a:pt x="165178" y="157573"/>
                  </a:cubicBezTo>
                  <a:lnTo>
                    <a:pt x="183152" y="274670"/>
                  </a:lnTo>
                  <a:cubicBezTo>
                    <a:pt x="186746" y="266023"/>
                    <a:pt x="191060" y="254494"/>
                    <a:pt x="196812" y="242243"/>
                  </a:cubicBezTo>
                  <a:cubicBezTo>
                    <a:pt x="185309" y="215581"/>
                    <a:pt x="183871" y="193603"/>
                    <a:pt x="194295" y="177029"/>
                  </a:cubicBezTo>
                  <a:cubicBezTo>
                    <a:pt x="210831" y="149286"/>
                    <a:pt x="251451" y="147125"/>
                    <a:pt x="252889" y="147125"/>
                  </a:cubicBezTo>
                  <a:cubicBezTo>
                    <a:pt x="255765" y="147125"/>
                    <a:pt x="257922" y="148926"/>
                    <a:pt x="257922" y="151448"/>
                  </a:cubicBezTo>
                  <a:cubicBezTo>
                    <a:pt x="257922" y="153970"/>
                    <a:pt x="256124" y="156132"/>
                    <a:pt x="253608" y="156132"/>
                  </a:cubicBezTo>
                  <a:cubicBezTo>
                    <a:pt x="252889" y="156132"/>
                    <a:pt x="215864" y="157934"/>
                    <a:pt x="201844" y="181713"/>
                  </a:cubicBezTo>
                  <a:cubicBezTo>
                    <a:pt x="194295" y="194324"/>
                    <a:pt x="194295" y="210898"/>
                    <a:pt x="202204" y="231435"/>
                  </a:cubicBezTo>
                  <a:cubicBezTo>
                    <a:pt x="217661" y="202250"/>
                    <a:pt x="239589" y="170184"/>
                    <a:pt x="267987" y="156492"/>
                  </a:cubicBezTo>
                  <a:lnTo>
                    <a:pt x="268346" y="156132"/>
                  </a:lnTo>
                  <a:cubicBezTo>
                    <a:pt x="269065" y="156132"/>
                    <a:pt x="269425" y="156132"/>
                    <a:pt x="269784" y="156132"/>
                  </a:cubicBezTo>
                  <a:cubicBezTo>
                    <a:pt x="272300" y="155772"/>
                    <a:pt x="274457" y="157213"/>
                    <a:pt x="274817" y="159735"/>
                  </a:cubicBezTo>
                  <a:cubicBezTo>
                    <a:pt x="275176" y="161537"/>
                    <a:pt x="280928" y="206574"/>
                    <a:pt x="256124" y="231435"/>
                  </a:cubicBezTo>
                  <a:cubicBezTo>
                    <a:pt x="245700" y="242243"/>
                    <a:pt x="231321" y="247648"/>
                    <a:pt x="213707" y="247648"/>
                  </a:cubicBezTo>
                  <a:cubicBezTo>
                    <a:pt x="210831" y="247648"/>
                    <a:pt x="207955" y="247648"/>
                    <a:pt x="204720" y="247288"/>
                  </a:cubicBezTo>
                  <a:cubicBezTo>
                    <a:pt x="192498" y="273229"/>
                    <a:pt x="186028" y="294487"/>
                    <a:pt x="185668" y="295207"/>
                  </a:cubicBezTo>
                  <a:cubicBezTo>
                    <a:pt x="185309" y="297009"/>
                    <a:pt x="183511" y="298090"/>
                    <a:pt x="181714" y="298090"/>
                  </a:cubicBezTo>
                  <a:cubicBezTo>
                    <a:pt x="181354" y="298090"/>
                    <a:pt x="181354" y="298090"/>
                    <a:pt x="180995" y="298090"/>
                  </a:cubicBezTo>
                  <a:cubicBezTo>
                    <a:pt x="179198" y="298090"/>
                    <a:pt x="177400" y="296649"/>
                    <a:pt x="177041" y="294487"/>
                  </a:cubicBezTo>
                  <a:lnTo>
                    <a:pt x="157629" y="165140"/>
                  </a:lnTo>
                  <a:lnTo>
                    <a:pt x="70997" y="210177"/>
                  </a:lnTo>
                  <a:cubicBezTo>
                    <a:pt x="69200" y="211618"/>
                    <a:pt x="66324" y="210537"/>
                    <a:pt x="64886" y="208375"/>
                  </a:cubicBezTo>
                  <a:cubicBezTo>
                    <a:pt x="64886" y="208015"/>
                    <a:pt x="64886" y="208015"/>
                    <a:pt x="64886" y="208015"/>
                  </a:cubicBezTo>
                  <a:cubicBezTo>
                    <a:pt x="64886" y="207295"/>
                    <a:pt x="64886" y="207295"/>
                    <a:pt x="64886" y="206934"/>
                  </a:cubicBezTo>
                  <a:cubicBezTo>
                    <a:pt x="64527" y="206934"/>
                    <a:pt x="64527" y="206574"/>
                    <a:pt x="64527" y="206574"/>
                  </a:cubicBezTo>
                  <a:cubicBezTo>
                    <a:pt x="64527" y="206214"/>
                    <a:pt x="64527" y="206214"/>
                    <a:pt x="64527" y="206214"/>
                  </a:cubicBezTo>
                  <a:cubicBezTo>
                    <a:pt x="64527" y="205853"/>
                    <a:pt x="64167" y="196846"/>
                    <a:pt x="62729" y="182794"/>
                  </a:cubicBezTo>
                  <a:cubicBezTo>
                    <a:pt x="61291" y="182794"/>
                    <a:pt x="59854" y="182794"/>
                    <a:pt x="58416" y="182794"/>
                  </a:cubicBezTo>
                  <a:cubicBezTo>
                    <a:pt x="43318" y="182794"/>
                    <a:pt x="30736" y="177750"/>
                    <a:pt x="21390" y="167662"/>
                  </a:cubicBezTo>
                  <a:cubicBezTo>
                    <a:pt x="-12400" y="131632"/>
                    <a:pt x="3776" y="44079"/>
                    <a:pt x="4495" y="40476"/>
                  </a:cubicBezTo>
                  <a:cubicBezTo>
                    <a:pt x="4495" y="39395"/>
                    <a:pt x="5574" y="37954"/>
                    <a:pt x="6652" y="37594"/>
                  </a:cubicBezTo>
                  <a:cubicBezTo>
                    <a:pt x="7730" y="36873"/>
                    <a:pt x="8809" y="36513"/>
                    <a:pt x="10247" y="37234"/>
                  </a:cubicBezTo>
                  <a:close/>
                  <a:moveTo>
                    <a:pt x="95999" y="0"/>
                  </a:moveTo>
                  <a:cubicBezTo>
                    <a:pt x="98155" y="0"/>
                    <a:pt x="100312" y="1806"/>
                    <a:pt x="100671" y="3974"/>
                  </a:cubicBezTo>
                  <a:lnTo>
                    <a:pt x="121159" y="134402"/>
                  </a:lnTo>
                  <a:lnTo>
                    <a:pt x="207783" y="89240"/>
                  </a:lnTo>
                  <a:cubicBezTo>
                    <a:pt x="209221" y="88517"/>
                    <a:pt x="211018" y="88517"/>
                    <a:pt x="212096" y="89601"/>
                  </a:cubicBezTo>
                  <a:cubicBezTo>
                    <a:pt x="213893" y="90324"/>
                    <a:pt x="214253" y="92130"/>
                    <a:pt x="214253" y="93937"/>
                  </a:cubicBezTo>
                  <a:lnTo>
                    <a:pt x="205626" y="152828"/>
                  </a:lnTo>
                  <a:cubicBezTo>
                    <a:pt x="205626" y="154995"/>
                    <a:pt x="203470" y="156802"/>
                    <a:pt x="201313" y="156802"/>
                  </a:cubicBezTo>
                  <a:cubicBezTo>
                    <a:pt x="200954" y="156802"/>
                    <a:pt x="200954" y="156802"/>
                    <a:pt x="200594" y="156802"/>
                  </a:cubicBezTo>
                  <a:cubicBezTo>
                    <a:pt x="198078" y="156440"/>
                    <a:pt x="196281" y="154273"/>
                    <a:pt x="197000" y="151382"/>
                  </a:cubicBezTo>
                  <a:lnTo>
                    <a:pt x="204188" y="101162"/>
                  </a:lnTo>
                  <a:lnTo>
                    <a:pt x="120081" y="145602"/>
                  </a:lnTo>
                  <a:cubicBezTo>
                    <a:pt x="118643" y="145963"/>
                    <a:pt x="117205" y="145963"/>
                    <a:pt x="115768" y="145602"/>
                  </a:cubicBezTo>
                  <a:cubicBezTo>
                    <a:pt x="114330" y="144879"/>
                    <a:pt x="113611" y="143434"/>
                    <a:pt x="113611" y="141989"/>
                  </a:cubicBezTo>
                  <a:lnTo>
                    <a:pt x="96718" y="35407"/>
                  </a:lnTo>
                  <a:lnTo>
                    <a:pt x="90607" y="78401"/>
                  </a:lnTo>
                  <a:cubicBezTo>
                    <a:pt x="90248" y="80930"/>
                    <a:pt x="88091" y="82736"/>
                    <a:pt x="85575" y="82014"/>
                  </a:cubicBezTo>
                  <a:cubicBezTo>
                    <a:pt x="83059" y="82014"/>
                    <a:pt x="81262" y="79846"/>
                    <a:pt x="81621" y="76956"/>
                  </a:cubicBezTo>
                  <a:lnTo>
                    <a:pt x="91686" y="3974"/>
                  </a:lnTo>
                  <a:cubicBezTo>
                    <a:pt x="92045" y="1806"/>
                    <a:pt x="93842" y="0"/>
                    <a:pt x="95999" y="0"/>
                  </a:cubicBezTo>
                  <a:close/>
                </a:path>
              </a:pathLst>
            </a:cu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sz="563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5FBCC01-D7B8-1643-87A3-B5C765A26745}"/>
              </a:ext>
            </a:extLst>
          </p:cNvPr>
          <p:cNvSpPr txBox="1"/>
          <p:nvPr/>
        </p:nvSpPr>
        <p:spPr>
          <a:xfrm>
            <a:off x="9819900" y="3062793"/>
            <a:ext cx="247026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CLARIFY METHODS FOR ORGANIZATIONAL VS COUNTRY DATA</a:t>
            </a:r>
          </a:p>
          <a:p>
            <a:pPr algn="ctr"/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19823B-4498-394C-A2C6-170745241B11}"/>
              </a:ext>
            </a:extLst>
          </p:cNvPr>
          <p:cNvGrpSpPr/>
          <p:nvPr/>
        </p:nvGrpSpPr>
        <p:grpSpPr>
          <a:xfrm>
            <a:off x="7819325" y="2102723"/>
            <a:ext cx="500237" cy="576134"/>
            <a:chOff x="11137087" y="5386639"/>
            <a:chExt cx="1333617" cy="1535958"/>
          </a:xfrm>
          <a:noFill/>
        </p:grpSpPr>
        <p:sp>
          <p:nvSpPr>
            <p:cNvPr id="25" name="Freeform 942">
              <a:extLst>
                <a:ext uri="{FF2B5EF4-FFF2-40B4-BE49-F238E27FC236}">
                  <a16:creationId xmlns:a16="http://schemas.microsoft.com/office/drawing/2014/main" id="{BC913E9D-BAD1-064D-BF5C-1903F652F5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137087" y="5386639"/>
              <a:ext cx="1333616" cy="153595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sz="563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942">
              <a:extLst>
                <a:ext uri="{FF2B5EF4-FFF2-40B4-BE49-F238E27FC236}">
                  <a16:creationId xmlns:a16="http://schemas.microsoft.com/office/drawing/2014/main" id="{206F741A-5D51-6D45-9299-52B1C07F52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137088" y="5386639"/>
              <a:ext cx="1333616" cy="1535958"/>
            </a:xfrm>
            <a:custGeom>
              <a:avLst/>
              <a:gdLst>
                <a:gd name="T0" fmla="*/ 1970853 w 253639"/>
                <a:gd name="T1" fmla="*/ 3105418 h 291740"/>
                <a:gd name="T2" fmla="*/ 2137158 w 253639"/>
                <a:gd name="T3" fmla="*/ 2005451 h 291740"/>
                <a:gd name="T4" fmla="*/ 2303452 w 253639"/>
                <a:gd name="T5" fmla="*/ 3105418 h 291740"/>
                <a:gd name="T6" fmla="*/ 1852064 w 253639"/>
                <a:gd name="T7" fmla="*/ 1886741 h 291740"/>
                <a:gd name="T8" fmla="*/ 2187251 w 253639"/>
                <a:gd name="T9" fmla="*/ 1581591 h 291740"/>
                <a:gd name="T10" fmla="*/ 2086922 w 253639"/>
                <a:gd name="T11" fmla="*/ 1548752 h 291740"/>
                <a:gd name="T12" fmla="*/ 2187251 w 253639"/>
                <a:gd name="T13" fmla="*/ 1250676 h 291740"/>
                <a:gd name="T14" fmla="*/ 2086922 w 253639"/>
                <a:gd name="T15" fmla="*/ 1325968 h 291740"/>
                <a:gd name="T16" fmla="*/ 2139088 w 253639"/>
                <a:gd name="T17" fmla="*/ 906679 h 291740"/>
                <a:gd name="T18" fmla="*/ 2139088 w 253639"/>
                <a:gd name="T19" fmla="*/ 1077174 h 291740"/>
                <a:gd name="T20" fmla="*/ 2139088 w 253639"/>
                <a:gd name="T21" fmla="*/ 906679 h 291740"/>
                <a:gd name="T22" fmla="*/ 502381 w 253639"/>
                <a:gd name="T23" fmla="*/ 861228 h 291740"/>
                <a:gd name="T24" fmla="*/ 502381 w 253639"/>
                <a:gd name="T25" fmla="*/ 540541 h 291740"/>
                <a:gd name="T26" fmla="*/ 295646 w 253639"/>
                <a:gd name="T27" fmla="*/ 747807 h 291740"/>
                <a:gd name="T28" fmla="*/ 1143308 w 253639"/>
                <a:gd name="T29" fmla="*/ 244730 h 291740"/>
                <a:gd name="T30" fmla="*/ 1852064 w 253639"/>
                <a:gd name="T31" fmla="*/ 1182460 h 291740"/>
                <a:gd name="T32" fmla="*/ 2418289 w 253639"/>
                <a:gd name="T33" fmla="*/ 1024188 h 291740"/>
                <a:gd name="T34" fmla="*/ 2517272 w 253639"/>
                <a:gd name="T35" fmla="*/ 1851135 h 291740"/>
                <a:gd name="T36" fmla="*/ 2683577 w 253639"/>
                <a:gd name="T37" fmla="*/ 976705 h 291740"/>
                <a:gd name="T38" fmla="*/ 2137158 w 253639"/>
                <a:gd name="T39" fmla="*/ 798653 h 291740"/>
                <a:gd name="T40" fmla="*/ 1689727 w 253639"/>
                <a:gd name="T41" fmla="*/ 668076 h 291740"/>
                <a:gd name="T42" fmla="*/ 1202688 w 253639"/>
                <a:gd name="T43" fmla="*/ 122079 h 291740"/>
                <a:gd name="T44" fmla="*/ 1915421 w 253639"/>
                <a:gd name="T45" fmla="*/ 668076 h 291740"/>
                <a:gd name="T46" fmla="*/ 2778620 w 253639"/>
                <a:gd name="T47" fmla="*/ 1851135 h 291740"/>
                <a:gd name="T48" fmla="*/ 2517272 w 253639"/>
                <a:gd name="T49" fmla="*/ 2990670 h 291740"/>
                <a:gd name="T50" fmla="*/ 1970853 w 253639"/>
                <a:gd name="T51" fmla="*/ 3204328 h 291740"/>
                <a:gd name="T52" fmla="*/ 1701597 w 253639"/>
                <a:gd name="T53" fmla="*/ 1059807 h 291740"/>
                <a:gd name="T54" fmla="*/ 1202688 w 253639"/>
                <a:gd name="T55" fmla="*/ 122079 h 291740"/>
                <a:gd name="T56" fmla="*/ 382305 w 253639"/>
                <a:gd name="T57" fmla="*/ 336673 h 291740"/>
                <a:gd name="T58" fmla="*/ 354687 w 253639"/>
                <a:gd name="T59" fmla="*/ 1136767 h 291740"/>
                <a:gd name="T60" fmla="*/ 401988 w 253639"/>
                <a:gd name="T61" fmla="*/ 3105309 h 291740"/>
                <a:gd name="T62" fmla="*/ 610872 w 253639"/>
                <a:gd name="T63" fmla="*/ 2895368 h 291740"/>
                <a:gd name="T64" fmla="*/ 997098 w 253639"/>
                <a:gd name="T65" fmla="*/ 2685462 h 291740"/>
                <a:gd name="T66" fmla="*/ 610872 w 253639"/>
                <a:gd name="T67" fmla="*/ 2313140 h 291740"/>
                <a:gd name="T68" fmla="*/ 997098 w 253639"/>
                <a:gd name="T69" fmla="*/ 2103216 h 291740"/>
                <a:gd name="T70" fmla="*/ 610872 w 253639"/>
                <a:gd name="T71" fmla="*/ 1184302 h 291740"/>
                <a:gd name="T72" fmla="*/ 642404 w 253639"/>
                <a:gd name="T73" fmla="*/ 384183 h 291740"/>
                <a:gd name="T74" fmla="*/ 595112 w 253639"/>
                <a:gd name="T75" fmla="*/ 99008 h 291740"/>
                <a:gd name="T76" fmla="*/ 1955558 w 253639"/>
                <a:gd name="T77" fmla="*/ 280979 h 291740"/>
                <a:gd name="T78" fmla="*/ 2137118 w 253639"/>
                <a:gd name="T79" fmla="*/ 98917 h 291740"/>
                <a:gd name="T80" fmla="*/ 2137118 w 253639"/>
                <a:gd name="T81" fmla="*/ 554001 h 291740"/>
                <a:gd name="T82" fmla="*/ 401988 w 253639"/>
                <a:gd name="T83" fmla="*/ 0 h 291740"/>
                <a:gd name="T84" fmla="*/ 705454 w 253639"/>
                <a:gd name="T85" fmla="*/ 304957 h 291740"/>
                <a:gd name="T86" fmla="*/ 705454 w 253639"/>
                <a:gd name="T87" fmla="*/ 2004183 h 291740"/>
                <a:gd name="T88" fmla="*/ 1091687 w 253639"/>
                <a:gd name="T89" fmla="*/ 2313140 h 291740"/>
                <a:gd name="T90" fmla="*/ 705454 w 253639"/>
                <a:gd name="T91" fmla="*/ 2590391 h 291740"/>
                <a:gd name="T92" fmla="*/ 1091687 w 253639"/>
                <a:gd name="T93" fmla="*/ 2895368 h 291740"/>
                <a:gd name="T94" fmla="*/ 705454 w 253639"/>
                <a:gd name="T95" fmla="*/ 3089467 h 291740"/>
                <a:gd name="T96" fmla="*/ 287699 w 253639"/>
                <a:gd name="T97" fmla="*/ 3089467 h 291740"/>
                <a:gd name="T98" fmla="*/ 287699 w 253639"/>
                <a:gd name="T99" fmla="*/ 304957 h 2917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3639" h="291740">
                  <a:moveTo>
                    <a:pt x="169062" y="171780"/>
                  </a:moveTo>
                  <a:lnTo>
                    <a:pt x="169062" y="272287"/>
                  </a:lnTo>
                  <a:cubicBezTo>
                    <a:pt x="169062" y="278051"/>
                    <a:pt x="173761" y="282734"/>
                    <a:pt x="179905" y="282734"/>
                  </a:cubicBezTo>
                  <a:cubicBezTo>
                    <a:pt x="185688" y="282734"/>
                    <a:pt x="190387" y="278051"/>
                    <a:pt x="190387" y="272287"/>
                  </a:cubicBezTo>
                  <a:lnTo>
                    <a:pt x="190387" y="187270"/>
                  </a:lnTo>
                  <a:cubicBezTo>
                    <a:pt x="190387" y="184388"/>
                    <a:pt x="192555" y="182587"/>
                    <a:pt x="195086" y="182587"/>
                  </a:cubicBezTo>
                  <a:cubicBezTo>
                    <a:pt x="197616" y="182587"/>
                    <a:pt x="199423" y="184388"/>
                    <a:pt x="199423" y="187270"/>
                  </a:cubicBezTo>
                  <a:lnTo>
                    <a:pt x="199423" y="272287"/>
                  </a:lnTo>
                  <a:cubicBezTo>
                    <a:pt x="199423" y="278051"/>
                    <a:pt x="204122" y="282734"/>
                    <a:pt x="210266" y="282734"/>
                  </a:cubicBezTo>
                  <a:cubicBezTo>
                    <a:pt x="216049" y="282734"/>
                    <a:pt x="220748" y="278051"/>
                    <a:pt x="220748" y="272287"/>
                  </a:cubicBezTo>
                  <a:lnTo>
                    <a:pt x="220748" y="171780"/>
                  </a:lnTo>
                  <a:lnTo>
                    <a:pt x="169062" y="171780"/>
                  </a:lnTo>
                  <a:close/>
                  <a:moveTo>
                    <a:pt x="195263" y="136525"/>
                  </a:moveTo>
                  <a:cubicBezTo>
                    <a:pt x="197827" y="136525"/>
                    <a:pt x="199659" y="138393"/>
                    <a:pt x="199659" y="141007"/>
                  </a:cubicBezTo>
                  <a:lnTo>
                    <a:pt x="199659" y="143996"/>
                  </a:lnTo>
                  <a:cubicBezTo>
                    <a:pt x="199659" y="146610"/>
                    <a:pt x="197827" y="148852"/>
                    <a:pt x="195263" y="148852"/>
                  </a:cubicBezTo>
                  <a:cubicBezTo>
                    <a:pt x="192698" y="148852"/>
                    <a:pt x="190500" y="146610"/>
                    <a:pt x="190500" y="143996"/>
                  </a:cubicBezTo>
                  <a:lnTo>
                    <a:pt x="190500" y="141007"/>
                  </a:lnTo>
                  <a:cubicBezTo>
                    <a:pt x="190500" y="138393"/>
                    <a:pt x="192698" y="136525"/>
                    <a:pt x="195263" y="136525"/>
                  </a:cubicBezTo>
                  <a:close/>
                  <a:moveTo>
                    <a:pt x="195263" y="109538"/>
                  </a:moveTo>
                  <a:cubicBezTo>
                    <a:pt x="197827" y="109538"/>
                    <a:pt x="199659" y="111342"/>
                    <a:pt x="199659" y="113868"/>
                  </a:cubicBezTo>
                  <a:lnTo>
                    <a:pt x="199659" y="120723"/>
                  </a:lnTo>
                  <a:cubicBezTo>
                    <a:pt x="199659" y="123248"/>
                    <a:pt x="197827" y="125052"/>
                    <a:pt x="195263" y="125052"/>
                  </a:cubicBezTo>
                  <a:cubicBezTo>
                    <a:pt x="192698" y="125052"/>
                    <a:pt x="190500" y="123248"/>
                    <a:pt x="190500" y="120723"/>
                  </a:cubicBezTo>
                  <a:lnTo>
                    <a:pt x="190500" y="113868"/>
                  </a:lnTo>
                  <a:cubicBezTo>
                    <a:pt x="190500" y="111342"/>
                    <a:pt x="192698" y="109538"/>
                    <a:pt x="195263" y="109538"/>
                  </a:cubicBezTo>
                  <a:close/>
                  <a:moveTo>
                    <a:pt x="195263" y="82550"/>
                  </a:moveTo>
                  <a:cubicBezTo>
                    <a:pt x="197827" y="82550"/>
                    <a:pt x="199659" y="84667"/>
                    <a:pt x="199659" y="87136"/>
                  </a:cubicBezTo>
                  <a:lnTo>
                    <a:pt x="199659" y="93839"/>
                  </a:lnTo>
                  <a:cubicBezTo>
                    <a:pt x="199659" y="95956"/>
                    <a:pt x="197827" y="98072"/>
                    <a:pt x="195263" y="98072"/>
                  </a:cubicBezTo>
                  <a:cubicBezTo>
                    <a:pt x="192698" y="98072"/>
                    <a:pt x="190500" y="95956"/>
                    <a:pt x="190500" y="93839"/>
                  </a:cubicBezTo>
                  <a:lnTo>
                    <a:pt x="190500" y="87136"/>
                  </a:lnTo>
                  <a:cubicBezTo>
                    <a:pt x="190500" y="84667"/>
                    <a:pt x="192698" y="82550"/>
                    <a:pt x="195263" y="82550"/>
                  </a:cubicBezTo>
                  <a:close/>
                  <a:moveTo>
                    <a:pt x="45859" y="57759"/>
                  </a:moveTo>
                  <a:cubicBezTo>
                    <a:pt x="40162" y="57759"/>
                    <a:pt x="35533" y="62388"/>
                    <a:pt x="35533" y="68085"/>
                  </a:cubicBezTo>
                  <a:cubicBezTo>
                    <a:pt x="35533" y="73782"/>
                    <a:pt x="40162" y="78411"/>
                    <a:pt x="45859" y="78411"/>
                  </a:cubicBezTo>
                  <a:cubicBezTo>
                    <a:pt x="51556" y="78411"/>
                    <a:pt x="56185" y="73782"/>
                    <a:pt x="56185" y="68085"/>
                  </a:cubicBezTo>
                  <a:cubicBezTo>
                    <a:pt x="56185" y="62388"/>
                    <a:pt x="51556" y="57759"/>
                    <a:pt x="45859" y="57759"/>
                  </a:cubicBezTo>
                  <a:close/>
                  <a:moveTo>
                    <a:pt x="45859" y="49213"/>
                  </a:moveTo>
                  <a:cubicBezTo>
                    <a:pt x="56185" y="49213"/>
                    <a:pt x="64731" y="57759"/>
                    <a:pt x="64731" y="68085"/>
                  </a:cubicBezTo>
                  <a:cubicBezTo>
                    <a:pt x="64731" y="78411"/>
                    <a:pt x="56185" y="86957"/>
                    <a:pt x="45859" y="86957"/>
                  </a:cubicBezTo>
                  <a:cubicBezTo>
                    <a:pt x="35533" y="86957"/>
                    <a:pt x="26987" y="78411"/>
                    <a:pt x="26987" y="68085"/>
                  </a:cubicBezTo>
                  <a:cubicBezTo>
                    <a:pt x="26987" y="57759"/>
                    <a:pt x="35533" y="49213"/>
                    <a:pt x="45859" y="49213"/>
                  </a:cubicBezTo>
                  <a:close/>
                  <a:moveTo>
                    <a:pt x="109786" y="20119"/>
                  </a:moveTo>
                  <a:cubicBezTo>
                    <a:pt x="107979" y="20119"/>
                    <a:pt x="106171" y="20839"/>
                    <a:pt x="104364" y="22280"/>
                  </a:cubicBezTo>
                  <a:cubicBezTo>
                    <a:pt x="101473" y="25162"/>
                    <a:pt x="101473" y="29845"/>
                    <a:pt x="104364" y="32727"/>
                  </a:cubicBezTo>
                  <a:lnTo>
                    <a:pt x="161833" y="90006"/>
                  </a:lnTo>
                  <a:cubicBezTo>
                    <a:pt x="166532" y="94689"/>
                    <a:pt x="169062" y="100813"/>
                    <a:pt x="169062" y="107657"/>
                  </a:cubicBezTo>
                  <a:lnTo>
                    <a:pt x="169062" y="162774"/>
                  </a:lnTo>
                  <a:lnTo>
                    <a:pt x="220748" y="162774"/>
                  </a:lnTo>
                  <a:lnTo>
                    <a:pt x="220748" y="93248"/>
                  </a:lnTo>
                  <a:cubicBezTo>
                    <a:pt x="220748" y="90726"/>
                    <a:pt x="222916" y="88565"/>
                    <a:pt x="225085" y="88565"/>
                  </a:cubicBezTo>
                  <a:cubicBezTo>
                    <a:pt x="227977" y="88565"/>
                    <a:pt x="229784" y="90726"/>
                    <a:pt x="229784" y="93248"/>
                  </a:cubicBezTo>
                  <a:lnTo>
                    <a:pt x="229784" y="168538"/>
                  </a:lnTo>
                  <a:cubicBezTo>
                    <a:pt x="229784" y="172500"/>
                    <a:pt x="233037" y="176103"/>
                    <a:pt x="237374" y="176103"/>
                  </a:cubicBezTo>
                  <a:cubicBezTo>
                    <a:pt x="241350" y="176103"/>
                    <a:pt x="244964" y="172500"/>
                    <a:pt x="244964" y="168538"/>
                  </a:cubicBezTo>
                  <a:lnTo>
                    <a:pt x="244964" y="88925"/>
                  </a:lnTo>
                  <a:cubicBezTo>
                    <a:pt x="244964" y="78478"/>
                    <a:pt x="235928" y="69832"/>
                    <a:pt x="225085" y="69832"/>
                  </a:cubicBezTo>
                  <a:lnTo>
                    <a:pt x="199061" y="69832"/>
                  </a:lnTo>
                  <a:cubicBezTo>
                    <a:pt x="198700" y="71273"/>
                    <a:pt x="196893" y="72714"/>
                    <a:pt x="195086" y="72714"/>
                  </a:cubicBezTo>
                  <a:cubicBezTo>
                    <a:pt x="192917" y="72714"/>
                    <a:pt x="191471" y="71273"/>
                    <a:pt x="190748" y="69832"/>
                  </a:cubicBezTo>
                  <a:lnTo>
                    <a:pt x="174845" y="69832"/>
                  </a:lnTo>
                  <a:cubicBezTo>
                    <a:pt x="167255" y="69832"/>
                    <a:pt x="159664" y="66590"/>
                    <a:pt x="154243" y="60826"/>
                  </a:cubicBezTo>
                  <a:lnTo>
                    <a:pt x="115207" y="22280"/>
                  </a:lnTo>
                  <a:cubicBezTo>
                    <a:pt x="113762" y="20839"/>
                    <a:pt x="111954" y="20119"/>
                    <a:pt x="109786" y="20119"/>
                  </a:cubicBezTo>
                  <a:close/>
                  <a:moveTo>
                    <a:pt x="109786" y="11113"/>
                  </a:moveTo>
                  <a:cubicBezTo>
                    <a:pt x="114123" y="11113"/>
                    <a:pt x="118099" y="12914"/>
                    <a:pt x="121352" y="15796"/>
                  </a:cubicBezTo>
                  <a:lnTo>
                    <a:pt x="160387" y="55062"/>
                  </a:lnTo>
                  <a:cubicBezTo>
                    <a:pt x="164363" y="58665"/>
                    <a:pt x="169423" y="60826"/>
                    <a:pt x="174845" y="60826"/>
                  </a:cubicBezTo>
                  <a:lnTo>
                    <a:pt x="225085" y="60826"/>
                  </a:lnTo>
                  <a:cubicBezTo>
                    <a:pt x="240988" y="60826"/>
                    <a:pt x="253639" y="73435"/>
                    <a:pt x="253639" y="88925"/>
                  </a:cubicBezTo>
                  <a:lnTo>
                    <a:pt x="253639" y="168538"/>
                  </a:lnTo>
                  <a:cubicBezTo>
                    <a:pt x="253639" y="177184"/>
                    <a:pt x="246410" y="184749"/>
                    <a:pt x="237374" y="184749"/>
                  </a:cubicBezTo>
                  <a:cubicBezTo>
                    <a:pt x="234482" y="184749"/>
                    <a:pt x="231952" y="184028"/>
                    <a:pt x="229784" y="182947"/>
                  </a:cubicBezTo>
                  <a:lnTo>
                    <a:pt x="229784" y="272287"/>
                  </a:lnTo>
                  <a:cubicBezTo>
                    <a:pt x="229784" y="283094"/>
                    <a:pt x="221109" y="291740"/>
                    <a:pt x="210266" y="291740"/>
                  </a:cubicBezTo>
                  <a:cubicBezTo>
                    <a:pt x="204122" y="291740"/>
                    <a:pt x="198700" y="288858"/>
                    <a:pt x="195086" y="284535"/>
                  </a:cubicBezTo>
                  <a:cubicBezTo>
                    <a:pt x="191471" y="288858"/>
                    <a:pt x="185688" y="291740"/>
                    <a:pt x="179905" y="291740"/>
                  </a:cubicBezTo>
                  <a:cubicBezTo>
                    <a:pt x="169062" y="291740"/>
                    <a:pt x="160026" y="283094"/>
                    <a:pt x="160026" y="272287"/>
                  </a:cubicBezTo>
                  <a:lnTo>
                    <a:pt x="160026" y="107657"/>
                  </a:lnTo>
                  <a:cubicBezTo>
                    <a:pt x="160026" y="103334"/>
                    <a:pt x="158580" y="99372"/>
                    <a:pt x="155327" y="96490"/>
                  </a:cubicBezTo>
                  <a:lnTo>
                    <a:pt x="98220" y="38851"/>
                  </a:lnTo>
                  <a:cubicBezTo>
                    <a:pt x="92075" y="32727"/>
                    <a:pt x="92075" y="22280"/>
                    <a:pt x="98220" y="15796"/>
                  </a:cubicBezTo>
                  <a:cubicBezTo>
                    <a:pt x="101111" y="12914"/>
                    <a:pt x="105449" y="11113"/>
                    <a:pt x="109786" y="11113"/>
                  </a:cubicBezTo>
                  <a:close/>
                  <a:moveTo>
                    <a:pt x="36695" y="9015"/>
                  </a:moveTo>
                  <a:cubicBezTo>
                    <a:pt x="35976" y="9015"/>
                    <a:pt x="34897" y="9376"/>
                    <a:pt x="34897" y="10458"/>
                  </a:cubicBezTo>
                  <a:lnTo>
                    <a:pt x="34897" y="30652"/>
                  </a:lnTo>
                  <a:cubicBezTo>
                    <a:pt x="34897" y="32816"/>
                    <a:pt x="33817" y="34259"/>
                    <a:pt x="32378" y="34980"/>
                  </a:cubicBezTo>
                  <a:cubicBezTo>
                    <a:pt x="17988" y="40389"/>
                    <a:pt x="8634" y="54093"/>
                    <a:pt x="8634" y="69239"/>
                  </a:cubicBezTo>
                  <a:cubicBezTo>
                    <a:pt x="8634" y="84384"/>
                    <a:pt x="17988" y="98449"/>
                    <a:pt x="32378" y="103497"/>
                  </a:cubicBezTo>
                  <a:cubicBezTo>
                    <a:pt x="33817" y="104218"/>
                    <a:pt x="34897" y="106022"/>
                    <a:pt x="34897" y="107825"/>
                  </a:cubicBezTo>
                  <a:lnTo>
                    <a:pt x="34897" y="281282"/>
                  </a:lnTo>
                  <a:cubicBezTo>
                    <a:pt x="34897" y="282003"/>
                    <a:pt x="35976" y="282724"/>
                    <a:pt x="36695" y="282724"/>
                  </a:cubicBezTo>
                  <a:lnTo>
                    <a:pt x="54323" y="282724"/>
                  </a:lnTo>
                  <a:cubicBezTo>
                    <a:pt x="55043" y="282724"/>
                    <a:pt x="55762" y="282003"/>
                    <a:pt x="55762" y="281282"/>
                  </a:cubicBezTo>
                  <a:lnTo>
                    <a:pt x="55762" y="263611"/>
                  </a:lnTo>
                  <a:cubicBezTo>
                    <a:pt x="55762" y="261087"/>
                    <a:pt x="57561" y="259284"/>
                    <a:pt x="60079" y="259284"/>
                  </a:cubicBezTo>
                  <a:lnTo>
                    <a:pt x="91018" y="259284"/>
                  </a:lnTo>
                  <a:lnTo>
                    <a:pt x="91018" y="244499"/>
                  </a:lnTo>
                  <a:lnTo>
                    <a:pt x="60079" y="244499"/>
                  </a:lnTo>
                  <a:cubicBezTo>
                    <a:pt x="57561" y="244499"/>
                    <a:pt x="55762" y="242335"/>
                    <a:pt x="55762" y="240171"/>
                  </a:cubicBezTo>
                  <a:lnTo>
                    <a:pt x="55762" y="210601"/>
                  </a:lnTo>
                  <a:cubicBezTo>
                    <a:pt x="55762" y="208076"/>
                    <a:pt x="57561" y="206273"/>
                    <a:pt x="60079" y="206273"/>
                  </a:cubicBezTo>
                  <a:lnTo>
                    <a:pt x="91018" y="206273"/>
                  </a:lnTo>
                  <a:lnTo>
                    <a:pt x="91018" y="191488"/>
                  </a:lnTo>
                  <a:lnTo>
                    <a:pt x="60079" y="191488"/>
                  </a:lnTo>
                  <a:cubicBezTo>
                    <a:pt x="57561" y="191488"/>
                    <a:pt x="55762" y="189685"/>
                    <a:pt x="55762" y="187160"/>
                  </a:cubicBezTo>
                  <a:lnTo>
                    <a:pt x="55762" y="107825"/>
                  </a:lnTo>
                  <a:cubicBezTo>
                    <a:pt x="55762" y="106022"/>
                    <a:pt x="56842" y="104218"/>
                    <a:pt x="58640" y="103497"/>
                  </a:cubicBezTo>
                  <a:cubicBezTo>
                    <a:pt x="72671" y="98449"/>
                    <a:pt x="82024" y="84384"/>
                    <a:pt x="82024" y="69239"/>
                  </a:cubicBezTo>
                  <a:cubicBezTo>
                    <a:pt x="82024" y="54093"/>
                    <a:pt x="72671" y="40389"/>
                    <a:pt x="58640" y="34980"/>
                  </a:cubicBezTo>
                  <a:cubicBezTo>
                    <a:pt x="56842" y="34259"/>
                    <a:pt x="55762" y="32816"/>
                    <a:pt x="55762" y="30652"/>
                  </a:cubicBezTo>
                  <a:lnTo>
                    <a:pt x="55762" y="10458"/>
                  </a:lnTo>
                  <a:cubicBezTo>
                    <a:pt x="55762" y="9376"/>
                    <a:pt x="55043" y="9015"/>
                    <a:pt x="54323" y="9015"/>
                  </a:cubicBezTo>
                  <a:lnTo>
                    <a:pt x="36695" y="9015"/>
                  </a:lnTo>
                  <a:close/>
                  <a:moveTo>
                    <a:pt x="195082" y="9007"/>
                  </a:moveTo>
                  <a:cubicBezTo>
                    <a:pt x="185715" y="9007"/>
                    <a:pt x="178509" y="16213"/>
                    <a:pt x="178509" y="25580"/>
                  </a:cubicBezTo>
                  <a:cubicBezTo>
                    <a:pt x="178509" y="34227"/>
                    <a:pt x="185715" y="41793"/>
                    <a:pt x="195082" y="41793"/>
                  </a:cubicBezTo>
                  <a:cubicBezTo>
                    <a:pt x="204089" y="41793"/>
                    <a:pt x="211295" y="34227"/>
                    <a:pt x="211295" y="25580"/>
                  </a:cubicBezTo>
                  <a:cubicBezTo>
                    <a:pt x="211295" y="16213"/>
                    <a:pt x="204089" y="9007"/>
                    <a:pt x="195082" y="9007"/>
                  </a:cubicBezTo>
                  <a:close/>
                  <a:moveTo>
                    <a:pt x="195082" y="0"/>
                  </a:moveTo>
                  <a:cubicBezTo>
                    <a:pt x="208773" y="0"/>
                    <a:pt x="220302" y="11529"/>
                    <a:pt x="220302" y="25580"/>
                  </a:cubicBezTo>
                  <a:cubicBezTo>
                    <a:pt x="220302" y="39271"/>
                    <a:pt x="208773" y="50440"/>
                    <a:pt x="195082" y="50440"/>
                  </a:cubicBezTo>
                  <a:cubicBezTo>
                    <a:pt x="181031" y="50440"/>
                    <a:pt x="169862" y="39271"/>
                    <a:pt x="169862" y="25580"/>
                  </a:cubicBezTo>
                  <a:cubicBezTo>
                    <a:pt x="169862" y="11529"/>
                    <a:pt x="181031" y="0"/>
                    <a:pt x="195082" y="0"/>
                  </a:cubicBezTo>
                  <a:close/>
                  <a:moveTo>
                    <a:pt x="36695" y="0"/>
                  </a:moveTo>
                  <a:lnTo>
                    <a:pt x="54323" y="0"/>
                  </a:lnTo>
                  <a:cubicBezTo>
                    <a:pt x="60079" y="0"/>
                    <a:pt x="64396" y="4688"/>
                    <a:pt x="64396" y="10458"/>
                  </a:cubicBezTo>
                  <a:lnTo>
                    <a:pt x="64396" y="27767"/>
                  </a:lnTo>
                  <a:cubicBezTo>
                    <a:pt x="80585" y="34980"/>
                    <a:pt x="91018" y="51568"/>
                    <a:pt x="91018" y="69239"/>
                  </a:cubicBezTo>
                  <a:cubicBezTo>
                    <a:pt x="91018" y="86909"/>
                    <a:pt x="80585" y="103497"/>
                    <a:pt x="64396" y="110710"/>
                  </a:cubicBezTo>
                  <a:lnTo>
                    <a:pt x="64396" y="182472"/>
                  </a:lnTo>
                  <a:lnTo>
                    <a:pt x="95335" y="182472"/>
                  </a:lnTo>
                  <a:cubicBezTo>
                    <a:pt x="97854" y="182472"/>
                    <a:pt x="99652" y="184636"/>
                    <a:pt x="99652" y="187160"/>
                  </a:cubicBezTo>
                  <a:lnTo>
                    <a:pt x="99652" y="210601"/>
                  </a:lnTo>
                  <a:cubicBezTo>
                    <a:pt x="99652" y="213125"/>
                    <a:pt x="97854" y="214928"/>
                    <a:pt x="95335" y="214928"/>
                  </a:cubicBezTo>
                  <a:lnTo>
                    <a:pt x="64396" y="214928"/>
                  </a:lnTo>
                  <a:lnTo>
                    <a:pt x="64396" y="235844"/>
                  </a:lnTo>
                  <a:lnTo>
                    <a:pt x="95335" y="235844"/>
                  </a:lnTo>
                  <a:cubicBezTo>
                    <a:pt x="97854" y="235844"/>
                    <a:pt x="99652" y="237647"/>
                    <a:pt x="99652" y="240171"/>
                  </a:cubicBezTo>
                  <a:lnTo>
                    <a:pt x="99652" y="263611"/>
                  </a:lnTo>
                  <a:cubicBezTo>
                    <a:pt x="99652" y="266136"/>
                    <a:pt x="97854" y="267939"/>
                    <a:pt x="95335" y="267939"/>
                  </a:cubicBezTo>
                  <a:lnTo>
                    <a:pt x="64396" y="267939"/>
                  </a:lnTo>
                  <a:lnTo>
                    <a:pt x="64396" y="281282"/>
                  </a:lnTo>
                  <a:cubicBezTo>
                    <a:pt x="64396" y="287051"/>
                    <a:pt x="60079" y="291739"/>
                    <a:pt x="54323" y="291739"/>
                  </a:cubicBezTo>
                  <a:lnTo>
                    <a:pt x="36695" y="291739"/>
                  </a:lnTo>
                  <a:cubicBezTo>
                    <a:pt x="30939" y="291739"/>
                    <a:pt x="26262" y="287051"/>
                    <a:pt x="26262" y="281282"/>
                  </a:cubicBezTo>
                  <a:lnTo>
                    <a:pt x="26262" y="110710"/>
                  </a:lnTo>
                  <a:cubicBezTo>
                    <a:pt x="10433" y="103497"/>
                    <a:pt x="0" y="86909"/>
                    <a:pt x="0" y="69239"/>
                  </a:cubicBezTo>
                  <a:cubicBezTo>
                    <a:pt x="0" y="51568"/>
                    <a:pt x="10433" y="34980"/>
                    <a:pt x="26262" y="27767"/>
                  </a:cubicBezTo>
                  <a:lnTo>
                    <a:pt x="26262" y="10458"/>
                  </a:lnTo>
                  <a:cubicBezTo>
                    <a:pt x="26262" y="4688"/>
                    <a:pt x="30939" y="0"/>
                    <a:pt x="3669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sz="563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A0352AA-1DEB-C743-B857-F3DE05704771}"/>
              </a:ext>
            </a:extLst>
          </p:cNvPr>
          <p:cNvSpPr txBox="1"/>
          <p:nvPr/>
        </p:nvSpPr>
        <p:spPr>
          <a:xfrm>
            <a:off x="8430874" y="1921440"/>
            <a:ext cx="277805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SHORT-LIST - “IMMEDIATE” AND “FUTURE” INDICATORS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206D5-9268-41BE-E4CB-D3B23301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89" y="439766"/>
            <a:ext cx="10515600" cy="782357"/>
          </a:xfrm>
        </p:spPr>
        <p:txBody>
          <a:bodyPr/>
          <a:lstStyle/>
          <a:p>
            <a:r>
              <a:rPr lang="en-IE" dirty="0"/>
              <a:t>Steps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28936B-D783-585C-80A7-8728DE89709B}"/>
              </a:ext>
            </a:extLst>
          </p:cNvPr>
          <p:cNvSpPr txBox="1"/>
          <p:nvPr/>
        </p:nvSpPr>
        <p:spPr>
          <a:xfrm>
            <a:off x="5564048" y="1729706"/>
            <a:ext cx="251881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REVIEW OF METHODOLOGIES</a:t>
            </a:r>
          </a:p>
        </p:txBody>
      </p:sp>
      <p:grpSp>
        <p:nvGrpSpPr>
          <p:cNvPr id="37" name="Graphic 35" descr="3d Glasses outline">
            <a:extLst>
              <a:ext uri="{FF2B5EF4-FFF2-40B4-BE49-F238E27FC236}">
                <a16:creationId xmlns:a16="http://schemas.microsoft.com/office/drawing/2014/main" id="{EAEE9AB4-DC9F-B945-31BF-AF98105E4EF3}"/>
              </a:ext>
            </a:extLst>
          </p:cNvPr>
          <p:cNvGrpSpPr/>
          <p:nvPr/>
        </p:nvGrpSpPr>
        <p:grpSpPr>
          <a:xfrm>
            <a:off x="4716540" y="1824770"/>
            <a:ext cx="825584" cy="477907"/>
            <a:chOff x="5667374" y="3158428"/>
            <a:chExt cx="857261" cy="553047"/>
          </a:xfrm>
          <a:solidFill>
            <a:srgbClr val="000000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C3CB34B-F585-8999-25A8-38454C1CF55D}"/>
                </a:ext>
              </a:extLst>
            </p:cNvPr>
            <p:cNvSpPr/>
            <p:nvPr/>
          </p:nvSpPr>
          <p:spPr>
            <a:xfrm>
              <a:off x="5728829" y="3372910"/>
              <a:ext cx="123051" cy="161024"/>
            </a:xfrm>
            <a:custGeom>
              <a:avLst/>
              <a:gdLst>
                <a:gd name="connsiteX0" fmla="*/ 20669 w 123051"/>
                <a:gd name="connsiteY0" fmla="*/ 125974 h 161024"/>
                <a:gd name="connsiteX1" fmla="*/ 102162 w 123051"/>
                <a:gd name="connsiteY1" fmla="*/ 159905 h 161024"/>
                <a:gd name="connsiteX2" fmla="*/ 107431 w 123051"/>
                <a:gd name="connsiteY2" fmla="*/ 161025 h 161024"/>
                <a:gd name="connsiteX3" fmla="*/ 122947 w 123051"/>
                <a:gd name="connsiteY3" fmla="*/ 135587 h 161024"/>
                <a:gd name="connsiteX4" fmla="*/ 123052 w 123051"/>
                <a:gd name="connsiteY4" fmla="*/ 76628 h 161024"/>
                <a:gd name="connsiteX5" fmla="*/ 102382 w 123051"/>
                <a:gd name="connsiteY5" fmla="*/ 35051 h 161024"/>
                <a:gd name="connsiteX6" fmla="*/ 20890 w 123051"/>
                <a:gd name="connsiteY6" fmla="*/ 1118 h 161024"/>
                <a:gd name="connsiteX7" fmla="*/ 15623 w 123051"/>
                <a:gd name="connsiteY7" fmla="*/ 0 h 161024"/>
                <a:gd name="connsiteX8" fmla="*/ 105 w 123051"/>
                <a:gd name="connsiteY8" fmla="*/ 25437 h 161024"/>
                <a:gd name="connsiteX9" fmla="*/ 0 w 123051"/>
                <a:gd name="connsiteY9" fmla="*/ 84397 h 161024"/>
                <a:gd name="connsiteX10" fmla="*/ 20669 w 123051"/>
                <a:gd name="connsiteY10" fmla="*/ 125974 h 161024"/>
                <a:gd name="connsiteX11" fmla="*/ 19050 w 123051"/>
                <a:gd name="connsiteY11" fmla="*/ 83497 h 161024"/>
                <a:gd name="connsiteX12" fmla="*/ 63184 w 123051"/>
                <a:gd name="connsiteY12" fmla="*/ 39361 h 161024"/>
                <a:gd name="connsiteX13" fmla="*/ 81147 w 123051"/>
                <a:gd name="connsiteY13" fmla="*/ 46839 h 161024"/>
                <a:gd name="connsiteX14" fmla="*/ 24205 w 123051"/>
                <a:gd name="connsiteY14" fmla="*/ 103789 h 161024"/>
                <a:gd name="connsiteX15" fmla="*/ 19048 w 123051"/>
                <a:gd name="connsiteY15" fmla="*/ 84430 h 161024"/>
                <a:gd name="connsiteX16" fmla="*/ 103998 w 123051"/>
                <a:gd name="connsiteY16" fmla="*/ 76591 h 161024"/>
                <a:gd name="connsiteX17" fmla="*/ 103998 w 123051"/>
                <a:gd name="connsiteY17" fmla="*/ 77191 h 161024"/>
                <a:gd name="connsiteX18" fmla="*/ 59627 w 123051"/>
                <a:gd name="connsiteY18" fmla="*/ 121563 h 161024"/>
                <a:gd name="connsiteX19" fmla="*/ 41089 w 123051"/>
                <a:gd name="connsiteY19" fmla="*/ 113848 h 161024"/>
                <a:gd name="connsiteX20" fmla="*/ 98391 w 123051"/>
                <a:gd name="connsiteY20" fmla="*/ 56537 h 161024"/>
                <a:gd name="connsiteX21" fmla="*/ 104002 w 123051"/>
                <a:gd name="connsiteY21" fmla="*/ 76591 h 161024"/>
                <a:gd name="connsiteX22" fmla="*/ 103582 w 123051"/>
                <a:gd name="connsiteY22" fmla="*/ 139861 h 161024"/>
                <a:gd name="connsiteX23" fmla="*/ 78645 w 123051"/>
                <a:gd name="connsiteY23" fmla="*/ 129479 h 161024"/>
                <a:gd name="connsiteX24" fmla="*/ 103948 w 123051"/>
                <a:gd name="connsiteY24" fmla="*/ 104176 h 161024"/>
                <a:gd name="connsiteX25" fmla="*/ 103900 w 123051"/>
                <a:gd name="connsiteY25" fmla="*/ 135552 h 161024"/>
                <a:gd name="connsiteX26" fmla="*/ 103585 w 123051"/>
                <a:gd name="connsiteY26" fmla="*/ 139861 h 161024"/>
                <a:gd name="connsiteX27" fmla="*/ 19468 w 123051"/>
                <a:gd name="connsiteY27" fmla="*/ 21160 h 161024"/>
                <a:gd name="connsiteX28" fmla="*/ 44169 w 123051"/>
                <a:gd name="connsiteY28" fmla="*/ 31447 h 161024"/>
                <a:gd name="connsiteX29" fmla="*/ 19102 w 123051"/>
                <a:gd name="connsiteY29" fmla="*/ 56515 h 161024"/>
                <a:gd name="connsiteX30" fmla="*/ 19157 w 123051"/>
                <a:gd name="connsiteY30" fmla="*/ 25475 h 161024"/>
                <a:gd name="connsiteX31" fmla="*/ 19468 w 123051"/>
                <a:gd name="connsiteY31" fmla="*/ 21160 h 16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3051" h="161024">
                  <a:moveTo>
                    <a:pt x="20669" y="125974"/>
                  </a:moveTo>
                  <a:lnTo>
                    <a:pt x="102162" y="159905"/>
                  </a:lnTo>
                  <a:cubicBezTo>
                    <a:pt x="103826" y="160624"/>
                    <a:pt x="105618" y="161005"/>
                    <a:pt x="107431" y="161025"/>
                  </a:cubicBezTo>
                  <a:cubicBezTo>
                    <a:pt x="116333" y="161025"/>
                    <a:pt x="122920" y="150891"/>
                    <a:pt x="122947" y="135587"/>
                  </a:cubicBezTo>
                  <a:lnTo>
                    <a:pt x="123052" y="76628"/>
                  </a:lnTo>
                  <a:cubicBezTo>
                    <a:pt x="123084" y="58435"/>
                    <a:pt x="113830" y="39816"/>
                    <a:pt x="102382" y="35051"/>
                  </a:cubicBezTo>
                  <a:lnTo>
                    <a:pt x="20890" y="1118"/>
                  </a:lnTo>
                  <a:cubicBezTo>
                    <a:pt x="19226" y="400"/>
                    <a:pt x="17436" y="20"/>
                    <a:pt x="15623" y="0"/>
                  </a:cubicBezTo>
                  <a:cubicBezTo>
                    <a:pt x="6721" y="0"/>
                    <a:pt x="132" y="10134"/>
                    <a:pt x="105" y="25437"/>
                  </a:cubicBezTo>
                  <a:lnTo>
                    <a:pt x="0" y="84397"/>
                  </a:lnTo>
                  <a:cubicBezTo>
                    <a:pt x="-30" y="102592"/>
                    <a:pt x="9221" y="121207"/>
                    <a:pt x="20669" y="125974"/>
                  </a:cubicBezTo>
                  <a:close/>
                  <a:moveTo>
                    <a:pt x="19050" y="83497"/>
                  </a:moveTo>
                  <a:lnTo>
                    <a:pt x="63184" y="39361"/>
                  </a:lnTo>
                  <a:lnTo>
                    <a:pt x="81147" y="46839"/>
                  </a:lnTo>
                  <a:lnTo>
                    <a:pt x="24205" y="103789"/>
                  </a:lnTo>
                  <a:cubicBezTo>
                    <a:pt x="20823" y="97898"/>
                    <a:pt x="19045" y="91223"/>
                    <a:pt x="19048" y="84430"/>
                  </a:cubicBezTo>
                  <a:close/>
                  <a:moveTo>
                    <a:pt x="103998" y="76591"/>
                  </a:moveTo>
                  <a:lnTo>
                    <a:pt x="103998" y="77191"/>
                  </a:lnTo>
                  <a:lnTo>
                    <a:pt x="59627" y="121563"/>
                  </a:lnTo>
                  <a:lnTo>
                    <a:pt x="41089" y="113848"/>
                  </a:lnTo>
                  <a:lnTo>
                    <a:pt x="98391" y="56537"/>
                  </a:lnTo>
                  <a:cubicBezTo>
                    <a:pt x="102073" y="62577"/>
                    <a:pt x="104014" y="69516"/>
                    <a:pt x="104002" y="76591"/>
                  </a:cubicBezTo>
                  <a:close/>
                  <a:moveTo>
                    <a:pt x="103582" y="139861"/>
                  </a:moveTo>
                  <a:lnTo>
                    <a:pt x="78645" y="129479"/>
                  </a:lnTo>
                  <a:lnTo>
                    <a:pt x="103948" y="104176"/>
                  </a:lnTo>
                  <a:lnTo>
                    <a:pt x="103900" y="135552"/>
                  </a:lnTo>
                  <a:cubicBezTo>
                    <a:pt x="103905" y="136994"/>
                    <a:pt x="103801" y="138435"/>
                    <a:pt x="103585" y="139861"/>
                  </a:cubicBezTo>
                  <a:close/>
                  <a:moveTo>
                    <a:pt x="19468" y="21160"/>
                  </a:moveTo>
                  <a:lnTo>
                    <a:pt x="44169" y="31447"/>
                  </a:lnTo>
                  <a:lnTo>
                    <a:pt x="19102" y="56515"/>
                  </a:lnTo>
                  <a:lnTo>
                    <a:pt x="19157" y="25475"/>
                  </a:lnTo>
                  <a:cubicBezTo>
                    <a:pt x="19150" y="24031"/>
                    <a:pt x="19254" y="22588"/>
                    <a:pt x="19468" y="2116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IE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103E8E9-832F-E4F8-3D23-C54EE66691AE}"/>
                </a:ext>
              </a:extLst>
            </p:cNvPr>
            <p:cNvSpPr/>
            <p:nvPr/>
          </p:nvSpPr>
          <p:spPr>
            <a:xfrm>
              <a:off x="5968597" y="3472741"/>
              <a:ext cx="123051" cy="161022"/>
            </a:xfrm>
            <a:custGeom>
              <a:avLst/>
              <a:gdLst>
                <a:gd name="connsiteX0" fmla="*/ 20668 w 123051"/>
                <a:gd name="connsiteY0" fmla="*/ 125976 h 161022"/>
                <a:gd name="connsiteX1" fmla="*/ 102161 w 123051"/>
                <a:gd name="connsiteY1" fmla="*/ 159903 h 161022"/>
                <a:gd name="connsiteX2" fmla="*/ 107430 w 123051"/>
                <a:gd name="connsiteY2" fmla="*/ 161023 h 161022"/>
                <a:gd name="connsiteX3" fmla="*/ 122946 w 123051"/>
                <a:gd name="connsiteY3" fmla="*/ 135586 h 161022"/>
                <a:gd name="connsiteX4" fmla="*/ 123052 w 123051"/>
                <a:gd name="connsiteY4" fmla="*/ 76626 h 161022"/>
                <a:gd name="connsiteX5" fmla="*/ 102382 w 123051"/>
                <a:gd name="connsiteY5" fmla="*/ 35047 h 161022"/>
                <a:gd name="connsiteX6" fmla="*/ 20890 w 123051"/>
                <a:gd name="connsiteY6" fmla="*/ 1121 h 161022"/>
                <a:gd name="connsiteX7" fmla="*/ 15621 w 123051"/>
                <a:gd name="connsiteY7" fmla="*/ 0 h 161022"/>
                <a:gd name="connsiteX8" fmla="*/ 105 w 123051"/>
                <a:gd name="connsiteY8" fmla="*/ 25438 h 161022"/>
                <a:gd name="connsiteX9" fmla="*/ 0 w 123051"/>
                <a:gd name="connsiteY9" fmla="*/ 84398 h 161022"/>
                <a:gd name="connsiteX10" fmla="*/ 20668 w 123051"/>
                <a:gd name="connsiteY10" fmla="*/ 125976 h 161022"/>
                <a:gd name="connsiteX11" fmla="*/ 19155 w 123051"/>
                <a:gd name="connsiteY11" fmla="*/ 25471 h 161022"/>
                <a:gd name="connsiteX12" fmla="*/ 19466 w 123051"/>
                <a:gd name="connsiteY12" fmla="*/ 21162 h 161022"/>
                <a:gd name="connsiteX13" fmla="*/ 94958 w 123051"/>
                <a:gd name="connsiteY13" fmla="*/ 52594 h 161022"/>
                <a:gd name="connsiteX14" fmla="*/ 104001 w 123051"/>
                <a:gd name="connsiteY14" fmla="*/ 76597 h 161022"/>
                <a:gd name="connsiteX15" fmla="*/ 103895 w 123051"/>
                <a:gd name="connsiteY15" fmla="*/ 135557 h 161022"/>
                <a:gd name="connsiteX16" fmla="*/ 103583 w 123051"/>
                <a:gd name="connsiteY16" fmla="*/ 139866 h 161022"/>
                <a:gd name="connsiteX17" fmla="*/ 28092 w 123051"/>
                <a:gd name="connsiteY17" fmla="*/ 108434 h 161022"/>
                <a:gd name="connsiteX18" fmla="*/ 19050 w 123051"/>
                <a:gd name="connsiteY18" fmla="*/ 84431 h 16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051" h="161022">
                  <a:moveTo>
                    <a:pt x="20668" y="125976"/>
                  </a:moveTo>
                  <a:lnTo>
                    <a:pt x="102161" y="159903"/>
                  </a:lnTo>
                  <a:cubicBezTo>
                    <a:pt x="103825" y="160622"/>
                    <a:pt x="105617" y="161003"/>
                    <a:pt x="107430" y="161023"/>
                  </a:cubicBezTo>
                  <a:cubicBezTo>
                    <a:pt x="116332" y="161023"/>
                    <a:pt x="122919" y="150887"/>
                    <a:pt x="122946" y="135586"/>
                  </a:cubicBezTo>
                  <a:lnTo>
                    <a:pt x="123052" y="76626"/>
                  </a:lnTo>
                  <a:cubicBezTo>
                    <a:pt x="123083" y="58433"/>
                    <a:pt x="113830" y="39815"/>
                    <a:pt x="102382" y="35047"/>
                  </a:cubicBezTo>
                  <a:lnTo>
                    <a:pt x="20890" y="1121"/>
                  </a:lnTo>
                  <a:cubicBezTo>
                    <a:pt x="19225" y="402"/>
                    <a:pt x="17435" y="21"/>
                    <a:pt x="15621" y="0"/>
                  </a:cubicBezTo>
                  <a:cubicBezTo>
                    <a:pt x="6719" y="0"/>
                    <a:pt x="132" y="10135"/>
                    <a:pt x="105" y="25438"/>
                  </a:cubicBezTo>
                  <a:lnTo>
                    <a:pt x="0" y="84398"/>
                  </a:lnTo>
                  <a:cubicBezTo>
                    <a:pt x="-32" y="102594"/>
                    <a:pt x="9221" y="121208"/>
                    <a:pt x="20668" y="125976"/>
                  </a:cubicBezTo>
                  <a:close/>
                  <a:moveTo>
                    <a:pt x="19155" y="25471"/>
                  </a:moveTo>
                  <a:cubicBezTo>
                    <a:pt x="19148" y="24029"/>
                    <a:pt x="19253" y="22588"/>
                    <a:pt x="19466" y="21162"/>
                  </a:cubicBezTo>
                  <a:lnTo>
                    <a:pt x="94958" y="52594"/>
                  </a:lnTo>
                  <a:cubicBezTo>
                    <a:pt x="101125" y="59024"/>
                    <a:pt x="104392" y="67697"/>
                    <a:pt x="104001" y="76597"/>
                  </a:cubicBezTo>
                  <a:lnTo>
                    <a:pt x="103895" y="135557"/>
                  </a:lnTo>
                  <a:cubicBezTo>
                    <a:pt x="103902" y="136999"/>
                    <a:pt x="103798" y="138440"/>
                    <a:pt x="103583" y="139866"/>
                  </a:cubicBezTo>
                  <a:lnTo>
                    <a:pt x="28092" y="108434"/>
                  </a:lnTo>
                  <a:cubicBezTo>
                    <a:pt x="21926" y="102003"/>
                    <a:pt x="18659" y="93331"/>
                    <a:pt x="19050" y="8443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IE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4042F4A-8915-460F-48AC-72F0996D0948}"/>
                </a:ext>
              </a:extLst>
            </p:cNvPr>
            <p:cNvSpPr/>
            <p:nvPr/>
          </p:nvSpPr>
          <p:spPr>
            <a:xfrm>
              <a:off x="5667374" y="3158428"/>
              <a:ext cx="857261" cy="553047"/>
            </a:xfrm>
            <a:custGeom>
              <a:avLst/>
              <a:gdLst>
                <a:gd name="connsiteX0" fmla="*/ 836472 w 857261"/>
                <a:gd name="connsiteY0" fmla="*/ 223827 h 553047"/>
                <a:gd name="connsiteX1" fmla="*/ 753033 w 857261"/>
                <a:gd name="connsiteY1" fmla="*/ 205431 h 553047"/>
                <a:gd name="connsiteX2" fmla="*/ 480938 w 857261"/>
                <a:gd name="connsiteY2" fmla="*/ 313739 h 553047"/>
                <a:gd name="connsiteX3" fmla="*/ 479910 w 857261"/>
                <a:gd name="connsiteY3" fmla="*/ 313117 h 553047"/>
                <a:gd name="connsiteX4" fmla="*/ 163218 w 857261"/>
                <a:gd name="connsiteY4" fmla="*/ 181253 h 553047"/>
                <a:gd name="connsiteX5" fmla="*/ 172305 w 857261"/>
                <a:gd name="connsiteY5" fmla="*/ 146979 h 553047"/>
                <a:gd name="connsiteX6" fmla="*/ 281429 w 857261"/>
                <a:gd name="connsiteY6" fmla="*/ 101754 h 553047"/>
                <a:gd name="connsiteX7" fmla="*/ 298256 w 857261"/>
                <a:gd name="connsiteY7" fmla="*/ 108703 h 553047"/>
                <a:gd name="connsiteX8" fmla="*/ 299241 w 857261"/>
                <a:gd name="connsiteY8" fmla="*/ 113651 h 553047"/>
                <a:gd name="connsiteX9" fmla="*/ 299241 w 857261"/>
                <a:gd name="connsiteY9" fmla="*/ 120161 h 553047"/>
                <a:gd name="connsiteX10" fmla="*/ 290716 w 857261"/>
                <a:gd name="connsiteY10" fmla="*/ 132571 h 553047"/>
                <a:gd name="connsiteX11" fmla="*/ 268285 w 857261"/>
                <a:gd name="connsiteY11" fmla="*/ 163062 h 553047"/>
                <a:gd name="connsiteX12" fmla="*/ 268285 w 857261"/>
                <a:gd name="connsiteY12" fmla="*/ 172306 h 553047"/>
                <a:gd name="connsiteX13" fmla="*/ 274110 w 857261"/>
                <a:gd name="connsiteY13" fmla="*/ 191776 h 553047"/>
                <a:gd name="connsiteX14" fmla="*/ 311841 w 857261"/>
                <a:gd name="connsiteY14" fmla="*/ 203059 h 553047"/>
                <a:gd name="connsiteX15" fmla="*/ 321068 w 857261"/>
                <a:gd name="connsiteY15" fmla="*/ 199450 h 553047"/>
                <a:gd name="connsiteX16" fmla="*/ 390525 w 857261"/>
                <a:gd name="connsiteY16" fmla="*/ 97704 h 553047"/>
                <a:gd name="connsiteX17" fmla="*/ 390525 w 857261"/>
                <a:gd name="connsiteY17" fmla="*/ 78564 h 553047"/>
                <a:gd name="connsiteX18" fmla="*/ 369665 w 857261"/>
                <a:gd name="connsiteY18" fmla="*/ 23715 h 553047"/>
                <a:gd name="connsiteX19" fmla="*/ 286256 w 857261"/>
                <a:gd name="connsiteY19" fmla="*/ 5427 h 553047"/>
                <a:gd name="connsiteX20" fmla="*/ 6029 w 857261"/>
                <a:gd name="connsiteY20" fmla="*/ 119106 h 553047"/>
                <a:gd name="connsiteX21" fmla="*/ 4627 w 857261"/>
                <a:gd name="connsiteY21" fmla="*/ 119809 h 553047"/>
                <a:gd name="connsiteX22" fmla="*/ 381 w 857261"/>
                <a:gd name="connsiteY22" fmla="*/ 127714 h 553047"/>
                <a:gd name="connsiteX23" fmla="*/ 0 w 857261"/>
                <a:gd name="connsiteY23" fmla="*/ 341878 h 553047"/>
                <a:gd name="connsiteX24" fmla="*/ 5861 w 857261"/>
                <a:gd name="connsiteY24" fmla="*/ 350686 h 553047"/>
                <a:gd name="connsiteX25" fmla="*/ 28486 w 857261"/>
                <a:gd name="connsiteY25" fmla="*/ 360106 h 553047"/>
                <a:gd name="connsiteX26" fmla="*/ 42402 w 857261"/>
                <a:gd name="connsiteY26" fmla="*/ 388110 h 553047"/>
                <a:gd name="connsiteX27" fmla="*/ 47272 w 857261"/>
                <a:gd name="connsiteY27" fmla="*/ 392659 h 553047"/>
                <a:gd name="connsiteX28" fmla="*/ 169069 w 857261"/>
                <a:gd name="connsiteY28" fmla="*/ 443370 h 553047"/>
                <a:gd name="connsiteX29" fmla="*/ 217736 w 857261"/>
                <a:gd name="connsiteY29" fmla="*/ 423836 h 553047"/>
                <a:gd name="connsiteX30" fmla="*/ 234363 w 857261"/>
                <a:gd name="connsiteY30" fmla="*/ 392712 h 553047"/>
                <a:gd name="connsiteX31" fmla="*/ 237725 w 857261"/>
                <a:gd name="connsiteY31" fmla="*/ 389643 h 553047"/>
                <a:gd name="connsiteX32" fmla="*/ 250654 w 857261"/>
                <a:gd name="connsiteY32" fmla="*/ 405521 h 553047"/>
                <a:gd name="connsiteX33" fmla="*/ 267142 w 857261"/>
                <a:gd name="connsiteY33" fmla="*/ 450430 h 553047"/>
                <a:gd name="connsiteX34" fmla="*/ 308925 w 857261"/>
                <a:gd name="connsiteY34" fmla="*/ 501599 h 553047"/>
                <a:gd name="connsiteX35" fmla="*/ 430718 w 857261"/>
                <a:gd name="connsiteY35" fmla="*/ 552312 h 553047"/>
                <a:gd name="connsiteX36" fmla="*/ 441620 w 857261"/>
                <a:gd name="connsiteY36" fmla="*/ 549708 h 553047"/>
                <a:gd name="connsiteX37" fmla="*/ 453982 w 857261"/>
                <a:gd name="connsiteY37" fmla="*/ 535243 h 553047"/>
                <a:gd name="connsiteX38" fmla="*/ 474957 w 857261"/>
                <a:gd name="connsiteY38" fmla="*/ 537262 h 553047"/>
                <a:gd name="connsiteX39" fmla="*/ 475518 w 857261"/>
                <a:gd name="connsiteY39" fmla="*/ 537199 h 553047"/>
                <a:gd name="connsiteX40" fmla="*/ 476255 w 857261"/>
                <a:gd name="connsiteY40" fmla="*/ 537308 h 553047"/>
                <a:gd name="connsiteX41" fmla="*/ 478531 w 857261"/>
                <a:gd name="connsiteY41" fmla="*/ 536866 h 553047"/>
                <a:gd name="connsiteX42" fmla="*/ 478952 w 857261"/>
                <a:gd name="connsiteY42" fmla="*/ 536783 h 553047"/>
                <a:gd name="connsiteX43" fmla="*/ 479841 w 857261"/>
                <a:gd name="connsiteY43" fmla="*/ 536611 h 553047"/>
                <a:gd name="connsiteX44" fmla="*/ 603666 w 857261"/>
                <a:gd name="connsiteY44" fmla="*/ 486261 h 553047"/>
                <a:gd name="connsiteX45" fmla="*/ 609374 w 857261"/>
                <a:gd name="connsiteY45" fmla="*/ 479526 h 553047"/>
                <a:gd name="connsiteX46" fmla="*/ 639247 w 857261"/>
                <a:gd name="connsiteY46" fmla="*/ 346920 h 553047"/>
                <a:gd name="connsiteX47" fmla="*/ 748161 w 857261"/>
                <a:gd name="connsiteY47" fmla="*/ 301779 h 553047"/>
                <a:gd name="connsiteX48" fmla="*/ 764988 w 857261"/>
                <a:gd name="connsiteY48" fmla="*/ 308728 h 553047"/>
                <a:gd name="connsiteX49" fmla="*/ 765973 w 857261"/>
                <a:gd name="connsiteY49" fmla="*/ 313676 h 553047"/>
                <a:gd name="connsiteX50" fmla="*/ 765973 w 857261"/>
                <a:gd name="connsiteY50" fmla="*/ 320186 h 553047"/>
                <a:gd name="connsiteX51" fmla="*/ 757448 w 857261"/>
                <a:gd name="connsiteY51" fmla="*/ 332596 h 553047"/>
                <a:gd name="connsiteX52" fmla="*/ 735017 w 857261"/>
                <a:gd name="connsiteY52" fmla="*/ 363087 h 553047"/>
                <a:gd name="connsiteX53" fmla="*/ 735017 w 857261"/>
                <a:gd name="connsiteY53" fmla="*/ 372854 h 553047"/>
                <a:gd name="connsiteX54" fmla="*/ 766207 w 857261"/>
                <a:gd name="connsiteY54" fmla="*/ 405317 h 553047"/>
                <a:gd name="connsiteX55" fmla="*/ 778573 w 857261"/>
                <a:gd name="connsiteY55" fmla="*/ 403084 h 553047"/>
                <a:gd name="connsiteX56" fmla="*/ 787799 w 857261"/>
                <a:gd name="connsiteY56" fmla="*/ 399475 h 553047"/>
                <a:gd name="connsiteX57" fmla="*/ 857250 w 857261"/>
                <a:gd name="connsiteY57" fmla="*/ 297729 h 553047"/>
                <a:gd name="connsiteX58" fmla="*/ 857250 w 857261"/>
                <a:gd name="connsiteY58" fmla="*/ 278630 h 553047"/>
                <a:gd name="connsiteX59" fmla="*/ 836472 w 857261"/>
                <a:gd name="connsiteY59" fmla="*/ 223827 h 553047"/>
                <a:gd name="connsiteX60" fmla="*/ 293357 w 857261"/>
                <a:gd name="connsiteY60" fmla="*/ 23098 h 553047"/>
                <a:gd name="connsiteX61" fmla="*/ 348254 w 857261"/>
                <a:gd name="connsiteY61" fmla="*/ 30156 h 553047"/>
                <a:gd name="connsiteX62" fmla="*/ 371475 w 857261"/>
                <a:gd name="connsiteY62" fmla="*/ 78176 h 553047"/>
                <a:gd name="connsiteX63" fmla="*/ 371475 w 857261"/>
                <a:gd name="connsiteY63" fmla="*/ 97692 h 553047"/>
                <a:gd name="connsiteX64" fmla="*/ 314135 w 857261"/>
                <a:gd name="connsiteY64" fmla="*/ 181703 h 553047"/>
                <a:gd name="connsiteX65" fmla="*/ 304911 w 857261"/>
                <a:gd name="connsiteY65" fmla="*/ 185312 h 553047"/>
                <a:gd name="connsiteX66" fmla="*/ 288217 w 857261"/>
                <a:gd name="connsiteY66" fmla="*/ 177986 h 553047"/>
                <a:gd name="connsiteX67" fmla="*/ 287336 w 857261"/>
                <a:gd name="connsiteY67" fmla="*/ 173304 h 553047"/>
                <a:gd name="connsiteX68" fmla="*/ 287336 w 857261"/>
                <a:gd name="connsiteY68" fmla="*/ 163341 h 553047"/>
                <a:gd name="connsiteX69" fmla="*/ 295861 w 857261"/>
                <a:gd name="connsiteY69" fmla="*/ 150931 h 553047"/>
                <a:gd name="connsiteX70" fmla="*/ 318292 w 857261"/>
                <a:gd name="connsiteY70" fmla="*/ 120441 h 553047"/>
                <a:gd name="connsiteX71" fmla="*/ 318292 w 857261"/>
                <a:gd name="connsiteY71" fmla="*/ 115033 h 553047"/>
                <a:gd name="connsiteX72" fmla="*/ 310026 w 857261"/>
                <a:gd name="connsiteY72" fmla="*/ 92183 h 553047"/>
                <a:gd name="connsiteX73" fmla="*/ 274132 w 857261"/>
                <a:gd name="connsiteY73" fmla="*/ 84155 h 553047"/>
                <a:gd name="connsiteX74" fmla="*/ 160660 w 857261"/>
                <a:gd name="connsiteY74" fmla="*/ 131184 h 553047"/>
                <a:gd name="connsiteX75" fmla="*/ 155098 w 857261"/>
                <a:gd name="connsiteY75" fmla="*/ 137544 h 553047"/>
                <a:gd name="connsiteX76" fmla="*/ 145468 w 857261"/>
                <a:gd name="connsiteY76" fmla="*/ 173863 h 553047"/>
                <a:gd name="connsiteX77" fmla="*/ 35003 w 857261"/>
                <a:gd name="connsiteY77" fmla="*/ 127870 h 553047"/>
                <a:gd name="connsiteX78" fmla="*/ 35003 w 857261"/>
                <a:gd name="connsiteY78" fmla="*/ 127692 h 553047"/>
                <a:gd name="connsiteX79" fmla="*/ 466362 w 857261"/>
                <a:gd name="connsiteY79" fmla="*/ 517300 h 553047"/>
                <a:gd name="connsiteX80" fmla="*/ 450874 w 857261"/>
                <a:gd name="connsiteY80" fmla="*/ 515803 h 553047"/>
                <a:gd name="connsiteX81" fmla="*/ 442718 w 857261"/>
                <a:gd name="connsiteY81" fmla="*/ 519095 h 553047"/>
                <a:gd name="connsiteX82" fmla="*/ 431634 w 857261"/>
                <a:gd name="connsiteY82" fmla="*/ 532062 h 553047"/>
                <a:gd name="connsiteX83" fmla="*/ 316241 w 857261"/>
                <a:gd name="connsiteY83" fmla="*/ 484019 h 553047"/>
                <a:gd name="connsiteX84" fmla="*/ 285024 w 857261"/>
                <a:gd name="connsiteY84" fmla="*/ 443863 h 553047"/>
                <a:gd name="connsiteX85" fmla="*/ 268533 w 857261"/>
                <a:gd name="connsiteY85" fmla="*/ 398954 h 553047"/>
                <a:gd name="connsiteX86" fmla="*/ 239041 w 857261"/>
                <a:gd name="connsiteY86" fmla="*/ 370640 h 553047"/>
                <a:gd name="connsiteX87" fmla="*/ 237517 w 857261"/>
                <a:gd name="connsiteY87" fmla="*/ 370584 h 553047"/>
                <a:gd name="connsiteX88" fmla="*/ 217551 w 857261"/>
                <a:gd name="connsiteY88" fmla="*/ 383745 h 553047"/>
                <a:gd name="connsiteX89" fmla="*/ 200929 w 857261"/>
                <a:gd name="connsiteY89" fmla="*/ 414860 h 553047"/>
                <a:gd name="connsiteX90" fmla="*/ 177478 w 857261"/>
                <a:gd name="connsiteY90" fmla="*/ 426211 h 553047"/>
                <a:gd name="connsiteX91" fmla="*/ 176382 w 857261"/>
                <a:gd name="connsiteY91" fmla="*/ 425790 h 553047"/>
                <a:gd name="connsiteX92" fmla="*/ 57876 w 857261"/>
                <a:gd name="connsiteY92" fmla="*/ 376443 h 553047"/>
                <a:gd name="connsiteX93" fmla="*/ 43969 w 857261"/>
                <a:gd name="connsiteY93" fmla="*/ 348459 h 553047"/>
                <a:gd name="connsiteX94" fmla="*/ 39093 w 857261"/>
                <a:gd name="connsiteY94" fmla="*/ 343897 h 553047"/>
                <a:gd name="connsiteX95" fmla="*/ 19060 w 857261"/>
                <a:gd name="connsiteY95" fmla="*/ 335554 h 553047"/>
                <a:gd name="connsiteX96" fmla="*/ 19408 w 857261"/>
                <a:gd name="connsiteY96" fmla="*/ 142145 h 553047"/>
                <a:gd name="connsiteX97" fmla="*/ 19486 w 857261"/>
                <a:gd name="connsiteY97" fmla="*/ 142047 h 553047"/>
                <a:gd name="connsiteX98" fmla="*/ 19540 w 857261"/>
                <a:gd name="connsiteY98" fmla="*/ 142057 h 553047"/>
                <a:gd name="connsiteX99" fmla="*/ 466711 w 857261"/>
                <a:gd name="connsiteY99" fmla="*/ 328252 h 553047"/>
                <a:gd name="connsiteX100" fmla="*/ 838200 w 857261"/>
                <a:gd name="connsiteY100" fmla="*/ 297717 h 553047"/>
                <a:gd name="connsiteX101" fmla="*/ 780860 w 857261"/>
                <a:gd name="connsiteY101" fmla="*/ 381728 h 553047"/>
                <a:gd name="connsiteX102" fmla="*/ 771637 w 857261"/>
                <a:gd name="connsiteY102" fmla="*/ 385337 h 553047"/>
                <a:gd name="connsiteX103" fmla="*/ 754942 w 857261"/>
                <a:gd name="connsiteY103" fmla="*/ 378011 h 553047"/>
                <a:gd name="connsiteX104" fmla="*/ 754061 w 857261"/>
                <a:gd name="connsiteY104" fmla="*/ 373329 h 553047"/>
                <a:gd name="connsiteX105" fmla="*/ 754061 w 857261"/>
                <a:gd name="connsiteY105" fmla="*/ 363366 h 553047"/>
                <a:gd name="connsiteX106" fmla="*/ 762586 w 857261"/>
                <a:gd name="connsiteY106" fmla="*/ 350957 h 553047"/>
                <a:gd name="connsiteX107" fmla="*/ 785017 w 857261"/>
                <a:gd name="connsiteY107" fmla="*/ 320466 h 553047"/>
                <a:gd name="connsiteX108" fmla="*/ 785017 w 857261"/>
                <a:gd name="connsiteY108" fmla="*/ 315074 h 553047"/>
                <a:gd name="connsiteX109" fmla="*/ 776779 w 857261"/>
                <a:gd name="connsiteY109" fmla="*/ 292238 h 553047"/>
                <a:gd name="connsiteX110" fmla="*/ 740857 w 857261"/>
                <a:gd name="connsiteY110" fmla="*/ 284180 h 553047"/>
                <a:gd name="connsiteX111" fmla="*/ 627384 w 857261"/>
                <a:gd name="connsiteY111" fmla="*/ 331209 h 553047"/>
                <a:gd name="connsiteX112" fmla="*/ 621739 w 857261"/>
                <a:gd name="connsiteY112" fmla="*/ 337916 h 553047"/>
                <a:gd name="connsiteX113" fmla="*/ 591876 w 857261"/>
                <a:gd name="connsiteY113" fmla="*/ 470485 h 553047"/>
                <a:gd name="connsiteX114" fmla="*/ 485775 w 857261"/>
                <a:gd name="connsiteY114" fmla="*/ 513626 h 553047"/>
                <a:gd name="connsiteX115" fmla="*/ 485775 w 857261"/>
                <a:gd name="connsiteY115" fmla="*/ 332316 h 553047"/>
                <a:gd name="connsiteX116" fmla="*/ 760079 w 857261"/>
                <a:gd name="connsiteY116" fmla="*/ 223123 h 553047"/>
                <a:gd name="connsiteX117" fmla="*/ 814984 w 857261"/>
                <a:gd name="connsiteY117" fmla="*/ 230187 h 553047"/>
                <a:gd name="connsiteX118" fmla="*/ 838200 w 857261"/>
                <a:gd name="connsiteY118" fmla="*/ 278205 h 5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857261" h="553047">
                  <a:moveTo>
                    <a:pt x="836472" y="223827"/>
                  </a:moveTo>
                  <a:cubicBezTo>
                    <a:pt x="815058" y="201174"/>
                    <a:pt x="781988" y="193883"/>
                    <a:pt x="753033" y="205431"/>
                  </a:cubicBezTo>
                  <a:lnTo>
                    <a:pt x="480938" y="313739"/>
                  </a:lnTo>
                  <a:cubicBezTo>
                    <a:pt x="480610" y="313509"/>
                    <a:pt x="480267" y="313301"/>
                    <a:pt x="479910" y="313117"/>
                  </a:cubicBezTo>
                  <a:lnTo>
                    <a:pt x="163218" y="181253"/>
                  </a:lnTo>
                  <a:lnTo>
                    <a:pt x="172305" y="146979"/>
                  </a:lnTo>
                  <a:lnTo>
                    <a:pt x="281429" y="101754"/>
                  </a:lnTo>
                  <a:cubicBezTo>
                    <a:pt x="287995" y="99026"/>
                    <a:pt x="295528" y="102138"/>
                    <a:pt x="298256" y="108703"/>
                  </a:cubicBezTo>
                  <a:cubicBezTo>
                    <a:pt x="298908" y="110271"/>
                    <a:pt x="299242" y="111952"/>
                    <a:pt x="299241" y="113651"/>
                  </a:cubicBezTo>
                  <a:lnTo>
                    <a:pt x="299241" y="120161"/>
                  </a:lnTo>
                  <a:cubicBezTo>
                    <a:pt x="299384" y="125706"/>
                    <a:pt x="295944" y="130715"/>
                    <a:pt x="290716" y="132571"/>
                  </a:cubicBezTo>
                  <a:cubicBezTo>
                    <a:pt x="277360" y="136714"/>
                    <a:pt x="268263" y="149078"/>
                    <a:pt x="268285" y="163062"/>
                  </a:cubicBezTo>
                  <a:lnTo>
                    <a:pt x="268285" y="172306"/>
                  </a:lnTo>
                  <a:cubicBezTo>
                    <a:pt x="268135" y="179246"/>
                    <a:pt x="270174" y="186058"/>
                    <a:pt x="274110" y="191776"/>
                  </a:cubicBezTo>
                  <a:cubicBezTo>
                    <a:pt x="282615" y="203739"/>
                    <a:pt x="298165" y="208389"/>
                    <a:pt x="311841" y="203059"/>
                  </a:cubicBezTo>
                  <a:lnTo>
                    <a:pt x="321068" y="199450"/>
                  </a:lnTo>
                  <a:cubicBezTo>
                    <a:pt x="362958" y="183066"/>
                    <a:pt x="390525" y="142684"/>
                    <a:pt x="390525" y="97704"/>
                  </a:cubicBezTo>
                  <a:lnTo>
                    <a:pt x="390525" y="78564"/>
                  </a:lnTo>
                  <a:cubicBezTo>
                    <a:pt x="390871" y="58281"/>
                    <a:pt x="383402" y="38642"/>
                    <a:pt x="369665" y="23715"/>
                  </a:cubicBezTo>
                  <a:cubicBezTo>
                    <a:pt x="348224" y="1123"/>
                    <a:pt x="315181" y="-6121"/>
                    <a:pt x="286256" y="5427"/>
                  </a:cubicBezTo>
                  <a:lnTo>
                    <a:pt x="6029" y="119106"/>
                  </a:lnTo>
                  <a:cubicBezTo>
                    <a:pt x="5543" y="119301"/>
                    <a:pt x="5074" y="119535"/>
                    <a:pt x="4627" y="119809"/>
                  </a:cubicBezTo>
                  <a:cubicBezTo>
                    <a:pt x="1979" y="121568"/>
                    <a:pt x="386" y="124535"/>
                    <a:pt x="381" y="127714"/>
                  </a:cubicBezTo>
                  <a:lnTo>
                    <a:pt x="0" y="341878"/>
                  </a:lnTo>
                  <a:cubicBezTo>
                    <a:pt x="-6" y="345729"/>
                    <a:pt x="2306" y="349205"/>
                    <a:pt x="5861" y="350686"/>
                  </a:cubicBezTo>
                  <a:lnTo>
                    <a:pt x="28486" y="360106"/>
                  </a:lnTo>
                  <a:lnTo>
                    <a:pt x="42402" y="388110"/>
                  </a:lnTo>
                  <a:cubicBezTo>
                    <a:pt x="43421" y="390165"/>
                    <a:pt x="45151" y="391782"/>
                    <a:pt x="47272" y="392659"/>
                  </a:cubicBezTo>
                  <a:lnTo>
                    <a:pt x="169069" y="443370"/>
                  </a:lnTo>
                  <a:cubicBezTo>
                    <a:pt x="188356" y="451425"/>
                    <a:pt x="207006" y="443919"/>
                    <a:pt x="217736" y="423836"/>
                  </a:cubicBezTo>
                  <a:lnTo>
                    <a:pt x="234363" y="392712"/>
                  </a:lnTo>
                  <a:cubicBezTo>
                    <a:pt x="235134" y="391252"/>
                    <a:pt x="236458" y="389782"/>
                    <a:pt x="237725" y="389643"/>
                  </a:cubicBezTo>
                  <a:cubicBezTo>
                    <a:pt x="240543" y="389839"/>
                    <a:pt x="246543" y="394322"/>
                    <a:pt x="250654" y="405521"/>
                  </a:cubicBezTo>
                  <a:lnTo>
                    <a:pt x="267142" y="450430"/>
                  </a:lnTo>
                  <a:cubicBezTo>
                    <a:pt x="276444" y="475766"/>
                    <a:pt x="291676" y="494418"/>
                    <a:pt x="308925" y="501599"/>
                  </a:cubicBezTo>
                  <a:lnTo>
                    <a:pt x="430718" y="552312"/>
                  </a:lnTo>
                  <a:cubicBezTo>
                    <a:pt x="434531" y="553906"/>
                    <a:pt x="438938" y="552853"/>
                    <a:pt x="441620" y="549708"/>
                  </a:cubicBezTo>
                  <a:lnTo>
                    <a:pt x="453982" y="535243"/>
                  </a:lnTo>
                  <a:lnTo>
                    <a:pt x="474957" y="537262"/>
                  </a:lnTo>
                  <a:cubicBezTo>
                    <a:pt x="475148" y="537281"/>
                    <a:pt x="475327" y="537192"/>
                    <a:pt x="475518" y="537199"/>
                  </a:cubicBezTo>
                  <a:cubicBezTo>
                    <a:pt x="475767" y="537220"/>
                    <a:pt x="476005" y="537308"/>
                    <a:pt x="476255" y="537308"/>
                  </a:cubicBezTo>
                  <a:cubicBezTo>
                    <a:pt x="477028" y="537253"/>
                    <a:pt x="477793" y="537105"/>
                    <a:pt x="478531" y="536866"/>
                  </a:cubicBezTo>
                  <a:cubicBezTo>
                    <a:pt x="478670" y="536825"/>
                    <a:pt x="478817" y="536829"/>
                    <a:pt x="478952" y="536783"/>
                  </a:cubicBezTo>
                  <a:cubicBezTo>
                    <a:pt x="479251" y="536741"/>
                    <a:pt x="479548" y="536684"/>
                    <a:pt x="479841" y="536611"/>
                  </a:cubicBezTo>
                  <a:lnTo>
                    <a:pt x="603666" y="486261"/>
                  </a:lnTo>
                  <a:cubicBezTo>
                    <a:pt x="606556" y="485086"/>
                    <a:pt x="608688" y="482570"/>
                    <a:pt x="609374" y="479526"/>
                  </a:cubicBezTo>
                  <a:lnTo>
                    <a:pt x="639247" y="346920"/>
                  </a:lnTo>
                  <a:lnTo>
                    <a:pt x="748161" y="301779"/>
                  </a:lnTo>
                  <a:cubicBezTo>
                    <a:pt x="754727" y="299051"/>
                    <a:pt x="762260" y="302163"/>
                    <a:pt x="764988" y="308728"/>
                  </a:cubicBezTo>
                  <a:cubicBezTo>
                    <a:pt x="765640" y="310296"/>
                    <a:pt x="765974" y="311977"/>
                    <a:pt x="765973" y="313676"/>
                  </a:cubicBezTo>
                  <a:lnTo>
                    <a:pt x="765973" y="320186"/>
                  </a:lnTo>
                  <a:cubicBezTo>
                    <a:pt x="766116" y="325731"/>
                    <a:pt x="762675" y="330740"/>
                    <a:pt x="757448" y="332596"/>
                  </a:cubicBezTo>
                  <a:cubicBezTo>
                    <a:pt x="744092" y="336739"/>
                    <a:pt x="734995" y="349103"/>
                    <a:pt x="735017" y="363087"/>
                  </a:cubicBezTo>
                  <a:lnTo>
                    <a:pt x="735017" y="372854"/>
                  </a:lnTo>
                  <a:cubicBezTo>
                    <a:pt x="734665" y="390431"/>
                    <a:pt x="748630" y="404965"/>
                    <a:pt x="766207" y="405317"/>
                  </a:cubicBezTo>
                  <a:cubicBezTo>
                    <a:pt x="770436" y="405401"/>
                    <a:pt x="774640" y="404642"/>
                    <a:pt x="778573" y="403084"/>
                  </a:cubicBezTo>
                  <a:lnTo>
                    <a:pt x="787799" y="399475"/>
                  </a:lnTo>
                  <a:cubicBezTo>
                    <a:pt x="829687" y="383089"/>
                    <a:pt x="857251" y="342707"/>
                    <a:pt x="857250" y="297729"/>
                  </a:cubicBezTo>
                  <a:lnTo>
                    <a:pt x="857250" y="278630"/>
                  </a:lnTo>
                  <a:cubicBezTo>
                    <a:pt x="857599" y="258375"/>
                    <a:pt x="850162" y="238760"/>
                    <a:pt x="836472" y="223827"/>
                  </a:cubicBezTo>
                  <a:close/>
                  <a:moveTo>
                    <a:pt x="293357" y="23098"/>
                  </a:moveTo>
                  <a:cubicBezTo>
                    <a:pt x="311631" y="15691"/>
                    <a:pt x="332447" y="18366"/>
                    <a:pt x="348254" y="30156"/>
                  </a:cubicBezTo>
                  <a:cubicBezTo>
                    <a:pt x="363174" y="41573"/>
                    <a:pt x="371790" y="59391"/>
                    <a:pt x="371475" y="78176"/>
                  </a:cubicBezTo>
                  <a:lnTo>
                    <a:pt x="371475" y="97692"/>
                  </a:lnTo>
                  <a:cubicBezTo>
                    <a:pt x="371474" y="134829"/>
                    <a:pt x="348717" y="168170"/>
                    <a:pt x="314135" y="181703"/>
                  </a:cubicBezTo>
                  <a:lnTo>
                    <a:pt x="304911" y="185312"/>
                  </a:lnTo>
                  <a:cubicBezTo>
                    <a:pt x="298278" y="187899"/>
                    <a:pt x="290804" y="184620"/>
                    <a:pt x="288217" y="177986"/>
                  </a:cubicBezTo>
                  <a:cubicBezTo>
                    <a:pt x="287635" y="176494"/>
                    <a:pt x="287336" y="174906"/>
                    <a:pt x="287336" y="173304"/>
                  </a:cubicBezTo>
                  <a:lnTo>
                    <a:pt x="287336" y="163341"/>
                  </a:lnTo>
                  <a:cubicBezTo>
                    <a:pt x="287193" y="157795"/>
                    <a:pt x="290633" y="152787"/>
                    <a:pt x="295861" y="150931"/>
                  </a:cubicBezTo>
                  <a:cubicBezTo>
                    <a:pt x="309217" y="146789"/>
                    <a:pt x="318314" y="134425"/>
                    <a:pt x="318292" y="120441"/>
                  </a:cubicBezTo>
                  <a:lnTo>
                    <a:pt x="318292" y="115033"/>
                  </a:lnTo>
                  <a:cubicBezTo>
                    <a:pt x="318484" y="106652"/>
                    <a:pt x="315536" y="98502"/>
                    <a:pt x="310026" y="92183"/>
                  </a:cubicBezTo>
                  <a:cubicBezTo>
                    <a:pt x="300955" y="82200"/>
                    <a:pt x="286592" y="78988"/>
                    <a:pt x="274132" y="84155"/>
                  </a:cubicBezTo>
                  <a:lnTo>
                    <a:pt x="160660" y="131184"/>
                  </a:lnTo>
                  <a:cubicBezTo>
                    <a:pt x="157916" y="132321"/>
                    <a:pt x="155859" y="134673"/>
                    <a:pt x="155098" y="137544"/>
                  </a:cubicBezTo>
                  <a:lnTo>
                    <a:pt x="145468" y="173863"/>
                  </a:lnTo>
                  <a:lnTo>
                    <a:pt x="35003" y="127870"/>
                  </a:lnTo>
                  <a:cubicBezTo>
                    <a:pt x="34886" y="127820"/>
                    <a:pt x="34886" y="127741"/>
                    <a:pt x="35003" y="127692"/>
                  </a:cubicBezTo>
                  <a:close/>
                  <a:moveTo>
                    <a:pt x="466362" y="517300"/>
                  </a:moveTo>
                  <a:lnTo>
                    <a:pt x="450874" y="515803"/>
                  </a:lnTo>
                  <a:cubicBezTo>
                    <a:pt x="447782" y="515504"/>
                    <a:pt x="444738" y="516732"/>
                    <a:pt x="442718" y="519095"/>
                  </a:cubicBezTo>
                  <a:lnTo>
                    <a:pt x="431634" y="532062"/>
                  </a:lnTo>
                  <a:lnTo>
                    <a:pt x="316241" y="484019"/>
                  </a:lnTo>
                  <a:cubicBezTo>
                    <a:pt x="304240" y="479024"/>
                    <a:pt x="292279" y="463635"/>
                    <a:pt x="285024" y="443863"/>
                  </a:cubicBezTo>
                  <a:lnTo>
                    <a:pt x="268533" y="398954"/>
                  </a:lnTo>
                  <a:cubicBezTo>
                    <a:pt x="262431" y="382332"/>
                    <a:pt x="251129" y="371477"/>
                    <a:pt x="239041" y="370640"/>
                  </a:cubicBezTo>
                  <a:cubicBezTo>
                    <a:pt x="238530" y="370603"/>
                    <a:pt x="238022" y="370585"/>
                    <a:pt x="237517" y="370584"/>
                  </a:cubicBezTo>
                  <a:cubicBezTo>
                    <a:pt x="228896" y="370805"/>
                    <a:pt x="221152" y="375910"/>
                    <a:pt x="217551" y="383745"/>
                  </a:cubicBezTo>
                  <a:lnTo>
                    <a:pt x="200929" y="414860"/>
                  </a:lnTo>
                  <a:cubicBezTo>
                    <a:pt x="197588" y="424470"/>
                    <a:pt x="187088" y="429552"/>
                    <a:pt x="177478" y="426211"/>
                  </a:cubicBezTo>
                  <a:cubicBezTo>
                    <a:pt x="177109" y="426082"/>
                    <a:pt x="176743" y="425941"/>
                    <a:pt x="176382" y="425790"/>
                  </a:cubicBezTo>
                  <a:lnTo>
                    <a:pt x="57876" y="376443"/>
                  </a:lnTo>
                  <a:lnTo>
                    <a:pt x="43969" y="348459"/>
                  </a:lnTo>
                  <a:cubicBezTo>
                    <a:pt x="42947" y="346401"/>
                    <a:pt x="41215" y="344780"/>
                    <a:pt x="39093" y="343897"/>
                  </a:cubicBezTo>
                  <a:lnTo>
                    <a:pt x="19060" y="335554"/>
                  </a:lnTo>
                  <a:lnTo>
                    <a:pt x="19408" y="142145"/>
                  </a:lnTo>
                  <a:cubicBezTo>
                    <a:pt x="19402" y="142096"/>
                    <a:pt x="19437" y="142052"/>
                    <a:pt x="19486" y="142047"/>
                  </a:cubicBezTo>
                  <a:cubicBezTo>
                    <a:pt x="19504" y="142044"/>
                    <a:pt x="19523" y="142048"/>
                    <a:pt x="19540" y="142057"/>
                  </a:cubicBezTo>
                  <a:lnTo>
                    <a:pt x="466711" y="328252"/>
                  </a:lnTo>
                  <a:close/>
                  <a:moveTo>
                    <a:pt x="838200" y="297717"/>
                  </a:moveTo>
                  <a:cubicBezTo>
                    <a:pt x="838199" y="334854"/>
                    <a:pt x="815442" y="368195"/>
                    <a:pt x="780860" y="381728"/>
                  </a:cubicBezTo>
                  <a:lnTo>
                    <a:pt x="771637" y="385337"/>
                  </a:lnTo>
                  <a:cubicBezTo>
                    <a:pt x="765003" y="387924"/>
                    <a:pt x="757529" y="384645"/>
                    <a:pt x="754942" y="378011"/>
                  </a:cubicBezTo>
                  <a:cubicBezTo>
                    <a:pt x="754360" y="376519"/>
                    <a:pt x="754061" y="374931"/>
                    <a:pt x="754061" y="373329"/>
                  </a:cubicBezTo>
                  <a:lnTo>
                    <a:pt x="754061" y="363366"/>
                  </a:lnTo>
                  <a:cubicBezTo>
                    <a:pt x="753918" y="357820"/>
                    <a:pt x="757359" y="352812"/>
                    <a:pt x="762586" y="350957"/>
                  </a:cubicBezTo>
                  <a:cubicBezTo>
                    <a:pt x="775942" y="346814"/>
                    <a:pt x="785039" y="334450"/>
                    <a:pt x="785017" y="320466"/>
                  </a:cubicBezTo>
                  <a:lnTo>
                    <a:pt x="785017" y="315074"/>
                  </a:lnTo>
                  <a:cubicBezTo>
                    <a:pt x="785210" y="306701"/>
                    <a:pt x="782272" y="298559"/>
                    <a:pt x="776779" y="292238"/>
                  </a:cubicBezTo>
                  <a:cubicBezTo>
                    <a:pt x="767711" y="282231"/>
                    <a:pt x="753331" y="279005"/>
                    <a:pt x="740857" y="284180"/>
                  </a:cubicBezTo>
                  <a:lnTo>
                    <a:pt x="627384" y="331209"/>
                  </a:lnTo>
                  <a:cubicBezTo>
                    <a:pt x="624525" y="332394"/>
                    <a:pt x="622419" y="334895"/>
                    <a:pt x="621739" y="337916"/>
                  </a:cubicBezTo>
                  <a:lnTo>
                    <a:pt x="591876" y="470485"/>
                  </a:lnTo>
                  <a:lnTo>
                    <a:pt x="485775" y="513626"/>
                  </a:lnTo>
                  <a:lnTo>
                    <a:pt x="485775" y="332316"/>
                  </a:lnTo>
                  <a:lnTo>
                    <a:pt x="760079" y="223123"/>
                  </a:lnTo>
                  <a:cubicBezTo>
                    <a:pt x="778356" y="215714"/>
                    <a:pt x="799177" y="218392"/>
                    <a:pt x="814984" y="230187"/>
                  </a:cubicBezTo>
                  <a:cubicBezTo>
                    <a:pt x="829901" y="241605"/>
                    <a:pt x="838515" y="259422"/>
                    <a:pt x="838200" y="278205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21488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6D1245-7FBA-65E6-ED2E-3C4C9D076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97" y="484173"/>
            <a:ext cx="10842050" cy="588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0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492121-B417-3036-252F-50BA73240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503" y="3107917"/>
            <a:ext cx="10676038" cy="2387600"/>
          </a:xfrm>
        </p:spPr>
        <p:txBody>
          <a:bodyPr/>
          <a:lstStyle/>
          <a:p>
            <a:r>
              <a:rPr lang="en-GB" dirty="0"/>
              <a:t>Measuring Citizen’s Satisfaction with Key Government Services for Better Performance and Enhanced Trust (23HR01)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571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3D8180-5DCB-65B6-FC40-86C51E80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Project outline</a:t>
            </a:r>
          </a:p>
        </p:txBody>
      </p:sp>
      <p:sp>
        <p:nvSpPr>
          <p:cNvPr id="8" name="Freeform 403">
            <a:extLst>
              <a:ext uri="{FF2B5EF4-FFF2-40B4-BE49-F238E27FC236}">
                <a16:creationId xmlns:a16="http://schemas.microsoft.com/office/drawing/2014/main" id="{12E1A4CB-B26B-163A-5653-CF0C9CC42E34}"/>
              </a:ext>
            </a:extLst>
          </p:cNvPr>
          <p:cNvSpPr>
            <a:spLocks/>
          </p:cNvSpPr>
          <p:nvPr/>
        </p:nvSpPr>
        <p:spPr bwMode="auto">
          <a:xfrm>
            <a:off x="8906347" y="2841261"/>
            <a:ext cx="94940" cy="82025"/>
          </a:xfrm>
          <a:custGeom>
            <a:avLst/>
            <a:gdLst>
              <a:gd name="T0" fmla="*/ 0 w 118"/>
              <a:gd name="T1" fmla="*/ 49 h 114"/>
              <a:gd name="T2" fmla="*/ 22 w 118"/>
              <a:gd name="T3" fmla="*/ 56 h 114"/>
              <a:gd name="T4" fmla="*/ 18 w 118"/>
              <a:gd name="T5" fmla="*/ 64 h 114"/>
              <a:gd name="T6" fmla="*/ 28 w 118"/>
              <a:gd name="T7" fmla="*/ 66 h 114"/>
              <a:gd name="T8" fmla="*/ 32 w 118"/>
              <a:gd name="T9" fmla="*/ 67 h 114"/>
              <a:gd name="T10" fmla="*/ 33 w 118"/>
              <a:gd name="T11" fmla="*/ 74 h 114"/>
              <a:gd name="T12" fmla="*/ 38 w 118"/>
              <a:gd name="T13" fmla="*/ 74 h 114"/>
              <a:gd name="T14" fmla="*/ 39 w 118"/>
              <a:gd name="T15" fmla="*/ 64 h 114"/>
              <a:gd name="T16" fmla="*/ 41 w 118"/>
              <a:gd name="T17" fmla="*/ 62 h 114"/>
              <a:gd name="T18" fmla="*/ 60 w 118"/>
              <a:gd name="T19" fmla="*/ 67 h 114"/>
              <a:gd name="T20" fmla="*/ 59 w 118"/>
              <a:gd name="T21" fmla="*/ 57 h 114"/>
              <a:gd name="T22" fmla="*/ 46 w 118"/>
              <a:gd name="T23" fmla="*/ 51 h 114"/>
              <a:gd name="T24" fmla="*/ 45 w 118"/>
              <a:gd name="T25" fmla="*/ 46 h 114"/>
              <a:gd name="T26" fmla="*/ 52 w 118"/>
              <a:gd name="T27" fmla="*/ 50 h 114"/>
              <a:gd name="T28" fmla="*/ 52 w 118"/>
              <a:gd name="T29" fmla="*/ 46 h 114"/>
              <a:gd name="T30" fmla="*/ 40 w 118"/>
              <a:gd name="T31" fmla="*/ 34 h 114"/>
              <a:gd name="T32" fmla="*/ 30 w 118"/>
              <a:gd name="T33" fmla="*/ 31 h 114"/>
              <a:gd name="T34" fmla="*/ 20 w 118"/>
              <a:gd name="T35" fmla="*/ 38 h 114"/>
              <a:gd name="T36" fmla="*/ 23 w 118"/>
              <a:gd name="T37" fmla="*/ 46 h 114"/>
              <a:gd name="T38" fmla="*/ 16 w 118"/>
              <a:gd name="T39" fmla="*/ 43 h 114"/>
              <a:gd name="T40" fmla="*/ 16 w 118"/>
              <a:gd name="T41" fmla="*/ 34 h 114"/>
              <a:gd name="T42" fmla="*/ 27 w 118"/>
              <a:gd name="T43" fmla="*/ 25 h 114"/>
              <a:gd name="T44" fmla="*/ 22 w 118"/>
              <a:gd name="T45" fmla="*/ 14 h 114"/>
              <a:gd name="T46" fmla="*/ 11 w 118"/>
              <a:gd name="T47" fmla="*/ 9 h 114"/>
              <a:gd name="T48" fmla="*/ 30 w 118"/>
              <a:gd name="T49" fmla="*/ 10 h 114"/>
              <a:gd name="T50" fmla="*/ 34 w 118"/>
              <a:gd name="T51" fmla="*/ 9 h 114"/>
              <a:gd name="T52" fmla="*/ 46 w 118"/>
              <a:gd name="T53" fmla="*/ 10 h 114"/>
              <a:gd name="T54" fmla="*/ 45 w 118"/>
              <a:gd name="T55" fmla="*/ 0 h 114"/>
              <a:gd name="T56" fmla="*/ 53 w 118"/>
              <a:gd name="T57" fmla="*/ 2 h 114"/>
              <a:gd name="T58" fmla="*/ 54 w 118"/>
              <a:gd name="T59" fmla="*/ 10 h 114"/>
              <a:gd name="T60" fmla="*/ 47 w 118"/>
              <a:gd name="T61" fmla="*/ 13 h 114"/>
              <a:gd name="T62" fmla="*/ 34 w 118"/>
              <a:gd name="T63" fmla="*/ 12 h 114"/>
              <a:gd name="T64" fmla="*/ 27 w 118"/>
              <a:gd name="T65" fmla="*/ 16 h 114"/>
              <a:gd name="T66" fmla="*/ 41 w 118"/>
              <a:gd name="T67" fmla="*/ 22 h 114"/>
              <a:gd name="T68" fmla="*/ 45 w 118"/>
              <a:gd name="T69" fmla="*/ 20 h 114"/>
              <a:gd name="T70" fmla="*/ 75 w 118"/>
              <a:gd name="T71" fmla="*/ 43 h 114"/>
              <a:gd name="T72" fmla="*/ 105 w 118"/>
              <a:gd name="T73" fmla="*/ 56 h 114"/>
              <a:gd name="T74" fmla="*/ 112 w 118"/>
              <a:gd name="T75" fmla="*/ 54 h 114"/>
              <a:gd name="T76" fmla="*/ 108 w 118"/>
              <a:gd name="T77" fmla="*/ 62 h 114"/>
              <a:gd name="T78" fmla="*/ 118 w 118"/>
              <a:gd name="T79" fmla="*/ 70 h 114"/>
              <a:gd name="T80" fmla="*/ 107 w 118"/>
              <a:gd name="T81" fmla="*/ 70 h 114"/>
              <a:gd name="T82" fmla="*/ 106 w 118"/>
              <a:gd name="T83" fmla="*/ 82 h 114"/>
              <a:gd name="T84" fmla="*/ 113 w 118"/>
              <a:gd name="T85" fmla="*/ 97 h 114"/>
              <a:gd name="T86" fmla="*/ 95 w 118"/>
              <a:gd name="T87" fmla="*/ 86 h 114"/>
              <a:gd name="T88" fmla="*/ 106 w 118"/>
              <a:gd name="T89" fmla="*/ 98 h 114"/>
              <a:gd name="T90" fmla="*/ 99 w 118"/>
              <a:gd name="T91" fmla="*/ 103 h 114"/>
              <a:gd name="T92" fmla="*/ 88 w 118"/>
              <a:gd name="T93" fmla="*/ 100 h 114"/>
              <a:gd name="T94" fmla="*/ 87 w 118"/>
              <a:gd name="T95" fmla="*/ 106 h 114"/>
              <a:gd name="T96" fmla="*/ 95 w 118"/>
              <a:gd name="T97" fmla="*/ 112 h 114"/>
              <a:gd name="T98" fmla="*/ 84 w 118"/>
              <a:gd name="T99" fmla="*/ 114 h 114"/>
              <a:gd name="T100" fmla="*/ 77 w 118"/>
              <a:gd name="T101" fmla="*/ 92 h 114"/>
              <a:gd name="T102" fmla="*/ 70 w 118"/>
              <a:gd name="T103" fmla="*/ 94 h 114"/>
              <a:gd name="T104" fmla="*/ 41 w 118"/>
              <a:gd name="T105" fmla="*/ 84 h 114"/>
              <a:gd name="T106" fmla="*/ 10 w 118"/>
              <a:gd name="T107" fmla="*/ 63 h 114"/>
              <a:gd name="T108" fmla="*/ 0 w 118"/>
              <a:gd name="T109" fmla="*/ 49 h 1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8"/>
              <a:gd name="T166" fmla="*/ 0 h 114"/>
              <a:gd name="T167" fmla="*/ 118 w 118"/>
              <a:gd name="T168" fmla="*/ 114 h 11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8" h="114">
                <a:moveTo>
                  <a:pt x="0" y="49"/>
                </a:moveTo>
                <a:lnTo>
                  <a:pt x="22" y="56"/>
                </a:lnTo>
                <a:lnTo>
                  <a:pt x="18" y="64"/>
                </a:lnTo>
                <a:lnTo>
                  <a:pt x="28" y="66"/>
                </a:lnTo>
                <a:lnTo>
                  <a:pt x="32" y="67"/>
                </a:lnTo>
                <a:lnTo>
                  <a:pt x="33" y="74"/>
                </a:lnTo>
                <a:lnTo>
                  <a:pt x="38" y="74"/>
                </a:lnTo>
                <a:lnTo>
                  <a:pt x="39" y="64"/>
                </a:lnTo>
                <a:lnTo>
                  <a:pt x="41" y="62"/>
                </a:lnTo>
                <a:lnTo>
                  <a:pt x="60" y="67"/>
                </a:lnTo>
                <a:lnTo>
                  <a:pt x="59" y="57"/>
                </a:lnTo>
                <a:lnTo>
                  <a:pt x="46" y="51"/>
                </a:lnTo>
                <a:lnTo>
                  <a:pt x="45" y="46"/>
                </a:lnTo>
                <a:lnTo>
                  <a:pt x="52" y="50"/>
                </a:lnTo>
                <a:lnTo>
                  <a:pt x="52" y="46"/>
                </a:lnTo>
                <a:lnTo>
                  <a:pt x="40" y="34"/>
                </a:lnTo>
                <a:lnTo>
                  <a:pt x="30" y="31"/>
                </a:lnTo>
                <a:lnTo>
                  <a:pt x="20" y="38"/>
                </a:lnTo>
                <a:lnTo>
                  <a:pt x="23" y="46"/>
                </a:lnTo>
                <a:lnTo>
                  <a:pt x="16" y="43"/>
                </a:lnTo>
                <a:lnTo>
                  <a:pt x="16" y="34"/>
                </a:lnTo>
                <a:lnTo>
                  <a:pt x="27" y="25"/>
                </a:lnTo>
                <a:lnTo>
                  <a:pt x="22" y="14"/>
                </a:lnTo>
                <a:lnTo>
                  <a:pt x="11" y="9"/>
                </a:lnTo>
                <a:lnTo>
                  <a:pt x="30" y="10"/>
                </a:lnTo>
                <a:lnTo>
                  <a:pt x="34" y="9"/>
                </a:lnTo>
                <a:lnTo>
                  <a:pt x="46" y="10"/>
                </a:lnTo>
                <a:lnTo>
                  <a:pt x="45" y="0"/>
                </a:lnTo>
                <a:lnTo>
                  <a:pt x="53" y="2"/>
                </a:lnTo>
                <a:lnTo>
                  <a:pt x="54" y="10"/>
                </a:lnTo>
                <a:lnTo>
                  <a:pt x="47" y="13"/>
                </a:lnTo>
                <a:lnTo>
                  <a:pt x="34" y="12"/>
                </a:lnTo>
                <a:lnTo>
                  <a:pt x="27" y="16"/>
                </a:lnTo>
                <a:lnTo>
                  <a:pt x="41" y="22"/>
                </a:lnTo>
                <a:lnTo>
                  <a:pt x="45" y="20"/>
                </a:lnTo>
                <a:lnTo>
                  <a:pt x="75" y="43"/>
                </a:lnTo>
                <a:lnTo>
                  <a:pt x="105" y="56"/>
                </a:lnTo>
                <a:lnTo>
                  <a:pt x="112" y="54"/>
                </a:lnTo>
                <a:lnTo>
                  <a:pt x="108" y="62"/>
                </a:lnTo>
                <a:lnTo>
                  <a:pt x="118" y="70"/>
                </a:lnTo>
                <a:lnTo>
                  <a:pt x="107" y="70"/>
                </a:lnTo>
                <a:lnTo>
                  <a:pt x="106" y="82"/>
                </a:lnTo>
                <a:lnTo>
                  <a:pt x="113" y="97"/>
                </a:lnTo>
                <a:lnTo>
                  <a:pt x="95" y="86"/>
                </a:lnTo>
                <a:lnTo>
                  <a:pt x="106" y="98"/>
                </a:lnTo>
                <a:lnTo>
                  <a:pt x="99" y="103"/>
                </a:lnTo>
                <a:lnTo>
                  <a:pt x="88" y="100"/>
                </a:lnTo>
                <a:lnTo>
                  <a:pt x="87" y="106"/>
                </a:lnTo>
                <a:lnTo>
                  <a:pt x="95" y="112"/>
                </a:lnTo>
                <a:lnTo>
                  <a:pt x="84" y="114"/>
                </a:lnTo>
                <a:lnTo>
                  <a:pt x="77" y="92"/>
                </a:lnTo>
                <a:lnTo>
                  <a:pt x="70" y="94"/>
                </a:lnTo>
                <a:lnTo>
                  <a:pt x="41" y="84"/>
                </a:lnTo>
                <a:lnTo>
                  <a:pt x="10" y="63"/>
                </a:lnTo>
                <a:lnTo>
                  <a:pt x="0" y="4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747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fr-FR" sz="935" ker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15C75-AAE5-8693-C992-12F2DA657EC7}"/>
              </a:ext>
            </a:extLst>
          </p:cNvPr>
          <p:cNvSpPr txBox="1"/>
          <p:nvPr/>
        </p:nvSpPr>
        <p:spPr>
          <a:xfrm>
            <a:off x="847391" y="6378785"/>
            <a:ext cx="6934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Austria, Croatia</a:t>
            </a:r>
            <a:r>
              <a:rPr lang="en-GB" sz="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000" dirty="0"/>
              <a:t>Estonia, Finland, Greece, Ireland, Latvia, Lithuania, Slovenia, and Spain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F31339-9043-7126-0F25-9363B0625DB7}"/>
              </a:ext>
            </a:extLst>
          </p:cNvPr>
          <p:cNvGrpSpPr/>
          <p:nvPr/>
        </p:nvGrpSpPr>
        <p:grpSpPr>
          <a:xfrm>
            <a:off x="970722" y="1639350"/>
            <a:ext cx="4981345" cy="4498983"/>
            <a:chOff x="4596148" y="1772471"/>
            <a:chExt cx="3253623" cy="32728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58AB42-5284-9F0C-F2D5-B3EE756AF7B4}"/>
                </a:ext>
              </a:extLst>
            </p:cNvPr>
            <p:cNvGrpSpPr/>
            <p:nvPr/>
          </p:nvGrpSpPr>
          <p:grpSpPr>
            <a:xfrm>
              <a:off x="7607300" y="4772290"/>
              <a:ext cx="242471" cy="237392"/>
              <a:chOff x="6298216" y="5793952"/>
              <a:chExt cx="466982" cy="457200"/>
            </a:xfrm>
          </p:grpSpPr>
          <p:sp>
            <p:nvSpPr>
              <p:cNvPr id="256" name="Freeform 52">
                <a:extLst>
                  <a:ext uri="{FF2B5EF4-FFF2-40B4-BE49-F238E27FC236}">
                    <a16:creationId xmlns:a16="http://schemas.microsoft.com/office/drawing/2014/main" id="{D73B90B2-15F2-8EA7-0790-A4A71DB615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84732" y="5931607"/>
                <a:ext cx="310656" cy="184703"/>
              </a:xfrm>
              <a:custGeom>
                <a:avLst/>
                <a:gdLst>
                  <a:gd name="T0" fmla="*/ 13 w 34"/>
                  <a:gd name="T1" fmla="*/ 22 h 22"/>
                  <a:gd name="T2" fmla="*/ 4 w 34"/>
                  <a:gd name="T3" fmla="*/ 20 h 22"/>
                  <a:gd name="T4" fmla="*/ 0 w 34"/>
                  <a:gd name="T5" fmla="*/ 11 h 22"/>
                  <a:gd name="T6" fmla="*/ 4 w 34"/>
                  <a:gd name="T7" fmla="*/ 11 h 22"/>
                  <a:gd name="T8" fmla="*/ 6 w 34"/>
                  <a:gd name="T9" fmla="*/ 11 h 22"/>
                  <a:gd name="T10" fmla="*/ 9 w 34"/>
                  <a:gd name="T11" fmla="*/ 11 h 22"/>
                  <a:gd name="T12" fmla="*/ 13 w 34"/>
                  <a:gd name="T13" fmla="*/ 7 h 22"/>
                  <a:gd name="T14" fmla="*/ 19 w 34"/>
                  <a:gd name="T15" fmla="*/ 7 h 22"/>
                  <a:gd name="T16" fmla="*/ 34 w 34"/>
                  <a:gd name="T17" fmla="*/ 0 h 22"/>
                  <a:gd name="T18" fmla="*/ 28 w 34"/>
                  <a:gd name="T19" fmla="*/ 11 h 22"/>
                  <a:gd name="T20" fmla="*/ 28 w 34"/>
                  <a:gd name="T21" fmla="*/ 11 h 22"/>
                  <a:gd name="T22" fmla="*/ 24 w 34"/>
                  <a:gd name="T23" fmla="*/ 11 h 22"/>
                  <a:gd name="T24" fmla="*/ 19 w 34"/>
                  <a:gd name="T25" fmla="*/ 20 h 22"/>
                  <a:gd name="T26" fmla="*/ 13 w 34"/>
                  <a:gd name="T27" fmla="*/ 20 h 22"/>
                  <a:gd name="T28" fmla="*/ 13 w 34"/>
                  <a:gd name="T29" fmla="*/ 22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2"/>
                  <a:gd name="T47" fmla="*/ 34 w 34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2">
                    <a:moveTo>
                      <a:pt x="13" y="22"/>
                    </a:moveTo>
                    <a:lnTo>
                      <a:pt x="4" y="20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13" y="7"/>
                    </a:lnTo>
                    <a:lnTo>
                      <a:pt x="19" y="7"/>
                    </a:lnTo>
                    <a:lnTo>
                      <a:pt x="34" y="0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19" y="20"/>
                    </a:lnTo>
                    <a:lnTo>
                      <a:pt x="13" y="20"/>
                    </a:lnTo>
                    <a:lnTo>
                      <a:pt x="13" y="22"/>
                    </a:lnTo>
                    <a:close/>
                  </a:path>
                </a:pathLst>
              </a:custGeom>
              <a:noFill/>
              <a:ln w="4763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FR" altLang="fr-FR" sz="987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9B8D3D88-D552-9718-B1BC-F6A5144FDAA0}"/>
                  </a:ext>
                </a:extLst>
              </p:cNvPr>
              <p:cNvSpPr/>
              <p:nvPr/>
            </p:nvSpPr>
            <p:spPr bwMode="auto">
              <a:xfrm>
                <a:off x="6298216" y="5793952"/>
                <a:ext cx="466982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692" tIns="37385" rIns="18692" bIns="37385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74782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fr-FR" sz="623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7" name="Freeform 360">
              <a:extLst>
                <a:ext uri="{FF2B5EF4-FFF2-40B4-BE49-F238E27FC236}">
                  <a16:creationId xmlns:a16="http://schemas.microsoft.com/office/drawing/2014/main" id="{70AF1A05-5339-E815-B4ED-9EBAD5EF5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784" y="4389538"/>
              <a:ext cx="457252" cy="545468"/>
            </a:xfrm>
            <a:custGeom>
              <a:avLst/>
              <a:gdLst>
                <a:gd name="T0" fmla="*/ 332 w 482"/>
                <a:gd name="T1" fmla="*/ 387 h 609"/>
                <a:gd name="T2" fmla="*/ 368 w 482"/>
                <a:gd name="T3" fmla="*/ 416 h 609"/>
                <a:gd name="T4" fmla="*/ 344 w 482"/>
                <a:gd name="T5" fmla="*/ 379 h 609"/>
                <a:gd name="T6" fmla="*/ 281 w 482"/>
                <a:gd name="T7" fmla="*/ 339 h 609"/>
                <a:gd name="T8" fmla="*/ 242 w 482"/>
                <a:gd name="T9" fmla="*/ 345 h 609"/>
                <a:gd name="T10" fmla="*/ 290 w 482"/>
                <a:gd name="T11" fmla="*/ 376 h 609"/>
                <a:gd name="T12" fmla="*/ 256 w 482"/>
                <a:gd name="T13" fmla="*/ 366 h 609"/>
                <a:gd name="T14" fmla="*/ 212 w 482"/>
                <a:gd name="T15" fmla="*/ 342 h 609"/>
                <a:gd name="T16" fmla="*/ 228 w 482"/>
                <a:gd name="T17" fmla="*/ 313 h 609"/>
                <a:gd name="T18" fmla="*/ 245 w 482"/>
                <a:gd name="T19" fmla="*/ 318 h 609"/>
                <a:gd name="T20" fmla="*/ 206 w 482"/>
                <a:gd name="T21" fmla="*/ 231 h 609"/>
                <a:gd name="T22" fmla="*/ 202 w 482"/>
                <a:gd name="T23" fmla="*/ 169 h 609"/>
                <a:gd name="T24" fmla="*/ 214 w 482"/>
                <a:gd name="T25" fmla="*/ 183 h 609"/>
                <a:gd name="T26" fmla="*/ 254 w 482"/>
                <a:gd name="T27" fmla="*/ 202 h 609"/>
                <a:gd name="T28" fmla="*/ 302 w 482"/>
                <a:gd name="T29" fmla="*/ 200 h 609"/>
                <a:gd name="T30" fmla="*/ 326 w 482"/>
                <a:gd name="T31" fmla="*/ 195 h 609"/>
                <a:gd name="T32" fmla="*/ 283 w 482"/>
                <a:gd name="T33" fmla="*/ 162 h 609"/>
                <a:gd name="T34" fmla="*/ 301 w 482"/>
                <a:gd name="T35" fmla="*/ 134 h 609"/>
                <a:gd name="T36" fmla="*/ 354 w 482"/>
                <a:gd name="T37" fmla="*/ 111 h 609"/>
                <a:gd name="T38" fmla="*/ 416 w 482"/>
                <a:gd name="T39" fmla="*/ 100 h 609"/>
                <a:gd name="T40" fmla="*/ 468 w 482"/>
                <a:gd name="T41" fmla="*/ 74 h 609"/>
                <a:gd name="T42" fmla="*/ 445 w 482"/>
                <a:gd name="T43" fmla="*/ 0 h 609"/>
                <a:gd name="T44" fmla="*/ 403 w 482"/>
                <a:gd name="T45" fmla="*/ 54 h 609"/>
                <a:gd name="T46" fmla="*/ 329 w 482"/>
                <a:gd name="T47" fmla="*/ 52 h 609"/>
                <a:gd name="T48" fmla="*/ 288 w 482"/>
                <a:gd name="T49" fmla="*/ 46 h 609"/>
                <a:gd name="T50" fmla="*/ 241 w 482"/>
                <a:gd name="T51" fmla="*/ 68 h 609"/>
                <a:gd name="T52" fmla="*/ 191 w 482"/>
                <a:gd name="T53" fmla="*/ 103 h 609"/>
                <a:gd name="T54" fmla="*/ 134 w 482"/>
                <a:gd name="T55" fmla="*/ 111 h 609"/>
                <a:gd name="T56" fmla="*/ 61 w 482"/>
                <a:gd name="T57" fmla="*/ 159 h 609"/>
                <a:gd name="T58" fmla="*/ 47 w 482"/>
                <a:gd name="T59" fmla="*/ 232 h 609"/>
                <a:gd name="T60" fmla="*/ 22 w 482"/>
                <a:gd name="T61" fmla="*/ 266 h 609"/>
                <a:gd name="T62" fmla="*/ 41 w 482"/>
                <a:gd name="T63" fmla="*/ 321 h 609"/>
                <a:gd name="T64" fmla="*/ 98 w 482"/>
                <a:gd name="T65" fmla="*/ 348 h 609"/>
                <a:gd name="T66" fmla="*/ 71 w 482"/>
                <a:gd name="T67" fmla="*/ 374 h 609"/>
                <a:gd name="T68" fmla="*/ 98 w 482"/>
                <a:gd name="T69" fmla="*/ 409 h 609"/>
                <a:gd name="T70" fmla="*/ 143 w 482"/>
                <a:gd name="T71" fmla="*/ 409 h 609"/>
                <a:gd name="T72" fmla="*/ 191 w 482"/>
                <a:gd name="T73" fmla="*/ 403 h 609"/>
                <a:gd name="T74" fmla="*/ 224 w 482"/>
                <a:gd name="T75" fmla="*/ 397 h 609"/>
                <a:gd name="T76" fmla="*/ 271 w 482"/>
                <a:gd name="T77" fmla="*/ 421 h 609"/>
                <a:gd name="T78" fmla="*/ 227 w 482"/>
                <a:gd name="T79" fmla="*/ 429 h 609"/>
                <a:gd name="T80" fmla="*/ 130 w 482"/>
                <a:gd name="T81" fmla="*/ 427 h 609"/>
                <a:gd name="T82" fmla="*/ 107 w 482"/>
                <a:gd name="T83" fmla="*/ 468 h 609"/>
                <a:gd name="T84" fmla="*/ 160 w 482"/>
                <a:gd name="T85" fmla="*/ 520 h 609"/>
                <a:gd name="T86" fmla="*/ 188 w 482"/>
                <a:gd name="T87" fmla="*/ 571 h 609"/>
                <a:gd name="T88" fmla="*/ 220 w 482"/>
                <a:gd name="T89" fmla="*/ 574 h 609"/>
                <a:gd name="T90" fmla="*/ 239 w 482"/>
                <a:gd name="T91" fmla="*/ 565 h 609"/>
                <a:gd name="T92" fmla="*/ 288 w 482"/>
                <a:gd name="T93" fmla="*/ 585 h 609"/>
                <a:gd name="T94" fmla="*/ 260 w 482"/>
                <a:gd name="T95" fmla="*/ 519 h 609"/>
                <a:gd name="T96" fmla="*/ 274 w 482"/>
                <a:gd name="T97" fmla="*/ 490 h 609"/>
                <a:gd name="T98" fmla="*/ 284 w 482"/>
                <a:gd name="T99" fmla="*/ 495 h 609"/>
                <a:gd name="T100" fmla="*/ 275 w 482"/>
                <a:gd name="T101" fmla="*/ 472 h 609"/>
                <a:gd name="T102" fmla="*/ 258 w 482"/>
                <a:gd name="T103" fmla="*/ 441 h 609"/>
                <a:gd name="T104" fmla="*/ 307 w 482"/>
                <a:gd name="T105" fmla="*/ 434 h 609"/>
                <a:gd name="T106" fmla="*/ 346 w 482"/>
                <a:gd name="T107" fmla="*/ 442 h 609"/>
                <a:gd name="T108" fmla="*/ 338 w 482"/>
                <a:gd name="T109" fmla="*/ 400 h 60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2"/>
                <a:gd name="T166" fmla="*/ 0 h 609"/>
                <a:gd name="T167" fmla="*/ 482 w 482"/>
                <a:gd name="T168" fmla="*/ 609 h 60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2" h="609">
                  <a:moveTo>
                    <a:pt x="314" y="391"/>
                  </a:moveTo>
                  <a:lnTo>
                    <a:pt x="304" y="388"/>
                  </a:lnTo>
                  <a:lnTo>
                    <a:pt x="296" y="380"/>
                  </a:lnTo>
                  <a:lnTo>
                    <a:pt x="314" y="384"/>
                  </a:lnTo>
                  <a:lnTo>
                    <a:pt x="334" y="381"/>
                  </a:lnTo>
                  <a:lnTo>
                    <a:pt x="335" y="386"/>
                  </a:lnTo>
                  <a:lnTo>
                    <a:pt x="332" y="387"/>
                  </a:lnTo>
                  <a:lnTo>
                    <a:pt x="341" y="394"/>
                  </a:lnTo>
                  <a:lnTo>
                    <a:pt x="342" y="398"/>
                  </a:lnTo>
                  <a:lnTo>
                    <a:pt x="347" y="398"/>
                  </a:lnTo>
                  <a:lnTo>
                    <a:pt x="350" y="411"/>
                  </a:lnTo>
                  <a:lnTo>
                    <a:pt x="359" y="411"/>
                  </a:lnTo>
                  <a:lnTo>
                    <a:pt x="366" y="422"/>
                  </a:lnTo>
                  <a:lnTo>
                    <a:pt x="368" y="416"/>
                  </a:lnTo>
                  <a:lnTo>
                    <a:pt x="374" y="422"/>
                  </a:lnTo>
                  <a:lnTo>
                    <a:pt x="380" y="417"/>
                  </a:lnTo>
                  <a:lnTo>
                    <a:pt x="379" y="399"/>
                  </a:lnTo>
                  <a:lnTo>
                    <a:pt x="377" y="402"/>
                  </a:lnTo>
                  <a:lnTo>
                    <a:pt x="360" y="402"/>
                  </a:lnTo>
                  <a:lnTo>
                    <a:pt x="353" y="397"/>
                  </a:lnTo>
                  <a:lnTo>
                    <a:pt x="344" y="379"/>
                  </a:lnTo>
                  <a:lnTo>
                    <a:pt x="346" y="364"/>
                  </a:lnTo>
                  <a:lnTo>
                    <a:pt x="338" y="352"/>
                  </a:lnTo>
                  <a:lnTo>
                    <a:pt x="329" y="350"/>
                  </a:lnTo>
                  <a:lnTo>
                    <a:pt x="314" y="354"/>
                  </a:lnTo>
                  <a:lnTo>
                    <a:pt x="301" y="345"/>
                  </a:lnTo>
                  <a:lnTo>
                    <a:pt x="292" y="346"/>
                  </a:lnTo>
                  <a:lnTo>
                    <a:pt x="281" y="339"/>
                  </a:lnTo>
                  <a:lnTo>
                    <a:pt x="271" y="324"/>
                  </a:lnTo>
                  <a:lnTo>
                    <a:pt x="265" y="321"/>
                  </a:lnTo>
                  <a:lnTo>
                    <a:pt x="252" y="326"/>
                  </a:lnTo>
                  <a:lnTo>
                    <a:pt x="250" y="333"/>
                  </a:lnTo>
                  <a:lnTo>
                    <a:pt x="232" y="344"/>
                  </a:lnTo>
                  <a:lnTo>
                    <a:pt x="230" y="348"/>
                  </a:lnTo>
                  <a:lnTo>
                    <a:pt x="242" y="345"/>
                  </a:lnTo>
                  <a:lnTo>
                    <a:pt x="259" y="344"/>
                  </a:lnTo>
                  <a:lnTo>
                    <a:pt x="281" y="357"/>
                  </a:lnTo>
                  <a:lnTo>
                    <a:pt x="288" y="366"/>
                  </a:lnTo>
                  <a:lnTo>
                    <a:pt x="295" y="367"/>
                  </a:lnTo>
                  <a:lnTo>
                    <a:pt x="299" y="373"/>
                  </a:lnTo>
                  <a:lnTo>
                    <a:pt x="293" y="374"/>
                  </a:lnTo>
                  <a:lnTo>
                    <a:pt x="290" y="376"/>
                  </a:lnTo>
                  <a:lnTo>
                    <a:pt x="275" y="376"/>
                  </a:lnTo>
                  <a:lnTo>
                    <a:pt x="278" y="374"/>
                  </a:lnTo>
                  <a:lnTo>
                    <a:pt x="270" y="372"/>
                  </a:lnTo>
                  <a:lnTo>
                    <a:pt x="274" y="367"/>
                  </a:lnTo>
                  <a:lnTo>
                    <a:pt x="271" y="362"/>
                  </a:lnTo>
                  <a:lnTo>
                    <a:pt x="262" y="360"/>
                  </a:lnTo>
                  <a:lnTo>
                    <a:pt x="256" y="366"/>
                  </a:lnTo>
                  <a:lnTo>
                    <a:pt x="247" y="354"/>
                  </a:lnTo>
                  <a:lnTo>
                    <a:pt x="235" y="355"/>
                  </a:lnTo>
                  <a:lnTo>
                    <a:pt x="226" y="352"/>
                  </a:lnTo>
                  <a:lnTo>
                    <a:pt x="220" y="346"/>
                  </a:lnTo>
                  <a:lnTo>
                    <a:pt x="214" y="350"/>
                  </a:lnTo>
                  <a:lnTo>
                    <a:pt x="206" y="348"/>
                  </a:lnTo>
                  <a:lnTo>
                    <a:pt x="212" y="342"/>
                  </a:lnTo>
                  <a:lnTo>
                    <a:pt x="227" y="343"/>
                  </a:lnTo>
                  <a:lnTo>
                    <a:pt x="238" y="334"/>
                  </a:lnTo>
                  <a:lnTo>
                    <a:pt x="242" y="333"/>
                  </a:lnTo>
                  <a:lnTo>
                    <a:pt x="247" y="324"/>
                  </a:lnTo>
                  <a:lnTo>
                    <a:pt x="241" y="324"/>
                  </a:lnTo>
                  <a:lnTo>
                    <a:pt x="239" y="316"/>
                  </a:lnTo>
                  <a:lnTo>
                    <a:pt x="228" y="313"/>
                  </a:lnTo>
                  <a:lnTo>
                    <a:pt x="224" y="303"/>
                  </a:lnTo>
                  <a:lnTo>
                    <a:pt x="233" y="290"/>
                  </a:lnTo>
                  <a:lnTo>
                    <a:pt x="247" y="294"/>
                  </a:lnTo>
                  <a:lnTo>
                    <a:pt x="257" y="306"/>
                  </a:lnTo>
                  <a:lnTo>
                    <a:pt x="248" y="310"/>
                  </a:lnTo>
                  <a:lnTo>
                    <a:pt x="246" y="312"/>
                  </a:lnTo>
                  <a:lnTo>
                    <a:pt x="245" y="318"/>
                  </a:lnTo>
                  <a:lnTo>
                    <a:pt x="257" y="315"/>
                  </a:lnTo>
                  <a:lnTo>
                    <a:pt x="266" y="304"/>
                  </a:lnTo>
                  <a:lnTo>
                    <a:pt x="242" y="273"/>
                  </a:lnTo>
                  <a:lnTo>
                    <a:pt x="228" y="266"/>
                  </a:lnTo>
                  <a:lnTo>
                    <a:pt x="220" y="246"/>
                  </a:lnTo>
                  <a:lnTo>
                    <a:pt x="209" y="238"/>
                  </a:lnTo>
                  <a:lnTo>
                    <a:pt x="206" y="231"/>
                  </a:lnTo>
                  <a:lnTo>
                    <a:pt x="197" y="225"/>
                  </a:lnTo>
                  <a:lnTo>
                    <a:pt x="191" y="212"/>
                  </a:lnTo>
                  <a:lnTo>
                    <a:pt x="197" y="187"/>
                  </a:lnTo>
                  <a:lnTo>
                    <a:pt x="191" y="175"/>
                  </a:lnTo>
                  <a:lnTo>
                    <a:pt x="194" y="175"/>
                  </a:lnTo>
                  <a:lnTo>
                    <a:pt x="196" y="170"/>
                  </a:lnTo>
                  <a:lnTo>
                    <a:pt x="202" y="169"/>
                  </a:lnTo>
                  <a:lnTo>
                    <a:pt x="200" y="165"/>
                  </a:lnTo>
                  <a:lnTo>
                    <a:pt x="209" y="160"/>
                  </a:lnTo>
                  <a:lnTo>
                    <a:pt x="208" y="156"/>
                  </a:lnTo>
                  <a:lnTo>
                    <a:pt x="215" y="156"/>
                  </a:lnTo>
                  <a:lnTo>
                    <a:pt x="218" y="165"/>
                  </a:lnTo>
                  <a:lnTo>
                    <a:pt x="208" y="172"/>
                  </a:lnTo>
                  <a:lnTo>
                    <a:pt x="214" y="183"/>
                  </a:lnTo>
                  <a:lnTo>
                    <a:pt x="218" y="182"/>
                  </a:lnTo>
                  <a:lnTo>
                    <a:pt x="226" y="187"/>
                  </a:lnTo>
                  <a:lnTo>
                    <a:pt x="246" y="198"/>
                  </a:lnTo>
                  <a:lnTo>
                    <a:pt x="256" y="223"/>
                  </a:lnTo>
                  <a:lnTo>
                    <a:pt x="287" y="222"/>
                  </a:lnTo>
                  <a:lnTo>
                    <a:pt x="266" y="213"/>
                  </a:lnTo>
                  <a:lnTo>
                    <a:pt x="254" y="202"/>
                  </a:lnTo>
                  <a:lnTo>
                    <a:pt x="251" y="196"/>
                  </a:lnTo>
                  <a:lnTo>
                    <a:pt x="253" y="190"/>
                  </a:lnTo>
                  <a:lnTo>
                    <a:pt x="276" y="192"/>
                  </a:lnTo>
                  <a:lnTo>
                    <a:pt x="290" y="212"/>
                  </a:lnTo>
                  <a:lnTo>
                    <a:pt x="300" y="218"/>
                  </a:lnTo>
                  <a:lnTo>
                    <a:pt x="305" y="216"/>
                  </a:lnTo>
                  <a:lnTo>
                    <a:pt x="302" y="200"/>
                  </a:lnTo>
                  <a:lnTo>
                    <a:pt x="292" y="194"/>
                  </a:lnTo>
                  <a:lnTo>
                    <a:pt x="284" y="193"/>
                  </a:lnTo>
                  <a:lnTo>
                    <a:pt x="277" y="182"/>
                  </a:lnTo>
                  <a:lnTo>
                    <a:pt x="293" y="174"/>
                  </a:lnTo>
                  <a:lnTo>
                    <a:pt x="304" y="180"/>
                  </a:lnTo>
                  <a:lnTo>
                    <a:pt x="313" y="180"/>
                  </a:lnTo>
                  <a:lnTo>
                    <a:pt x="326" y="195"/>
                  </a:lnTo>
                  <a:lnTo>
                    <a:pt x="334" y="192"/>
                  </a:lnTo>
                  <a:lnTo>
                    <a:pt x="331" y="188"/>
                  </a:lnTo>
                  <a:lnTo>
                    <a:pt x="318" y="176"/>
                  </a:lnTo>
                  <a:lnTo>
                    <a:pt x="305" y="171"/>
                  </a:lnTo>
                  <a:lnTo>
                    <a:pt x="299" y="163"/>
                  </a:lnTo>
                  <a:lnTo>
                    <a:pt x="290" y="170"/>
                  </a:lnTo>
                  <a:lnTo>
                    <a:pt x="283" y="162"/>
                  </a:lnTo>
                  <a:lnTo>
                    <a:pt x="290" y="156"/>
                  </a:lnTo>
                  <a:lnTo>
                    <a:pt x="281" y="152"/>
                  </a:lnTo>
                  <a:lnTo>
                    <a:pt x="278" y="147"/>
                  </a:lnTo>
                  <a:lnTo>
                    <a:pt x="271" y="144"/>
                  </a:lnTo>
                  <a:lnTo>
                    <a:pt x="272" y="136"/>
                  </a:lnTo>
                  <a:lnTo>
                    <a:pt x="283" y="130"/>
                  </a:lnTo>
                  <a:lnTo>
                    <a:pt x="301" y="134"/>
                  </a:lnTo>
                  <a:lnTo>
                    <a:pt x="318" y="120"/>
                  </a:lnTo>
                  <a:lnTo>
                    <a:pt x="316" y="115"/>
                  </a:lnTo>
                  <a:lnTo>
                    <a:pt x="320" y="108"/>
                  </a:lnTo>
                  <a:lnTo>
                    <a:pt x="329" y="104"/>
                  </a:lnTo>
                  <a:lnTo>
                    <a:pt x="334" y="104"/>
                  </a:lnTo>
                  <a:lnTo>
                    <a:pt x="340" y="114"/>
                  </a:lnTo>
                  <a:lnTo>
                    <a:pt x="354" y="111"/>
                  </a:lnTo>
                  <a:lnTo>
                    <a:pt x="365" y="102"/>
                  </a:lnTo>
                  <a:lnTo>
                    <a:pt x="368" y="93"/>
                  </a:lnTo>
                  <a:lnTo>
                    <a:pt x="373" y="92"/>
                  </a:lnTo>
                  <a:lnTo>
                    <a:pt x="378" y="93"/>
                  </a:lnTo>
                  <a:lnTo>
                    <a:pt x="377" y="98"/>
                  </a:lnTo>
                  <a:lnTo>
                    <a:pt x="392" y="96"/>
                  </a:lnTo>
                  <a:lnTo>
                    <a:pt x="416" y="100"/>
                  </a:lnTo>
                  <a:lnTo>
                    <a:pt x="445" y="102"/>
                  </a:lnTo>
                  <a:lnTo>
                    <a:pt x="449" y="109"/>
                  </a:lnTo>
                  <a:lnTo>
                    <a:pt x="455" y="108"/>
                  </a:lnTo>
                  <a:lnTo>
                    <a:pt x="460" y="91"/>
                  </a:lnTo>
                  <a:lnTo>
                    <a:pt x="469" y="82"/>
                  </a:lnTo>
                  <a:lnTo>
                    <a:pt x="466" y="79"/>
                  </a:lnTo>
                  <a:lnTo>
                    <a:pt x="468" y="74"/>
                  </a:lnTo>
                  <a:lnTo>
                    <a:pt x="462" y="66"/>
                  </a:lnTo>
                  <a:lnTo>
                    <a:pt x="461" y="51"/>
                  </a:lnTo>
                  <a:lnTo>
                    <a:pt x="482" y="36"/>
                  </a:lnTo>
                  <a:lnTo>
                    <a:pt x="475" y="10"/>
                  </a:lnTo>
                  <a:lnTo>
                    <a:pt x="455" y="2"/>
                  </a:lnTo>
                  <a:lnTo>
                    <a:pt x="449" y="3"/>
                  </a:lnTo>
                  <a:lnTo>
                    <a:pt x="445" y="0"/>
                  </a:lnTo>
                  <a:lnTo>
                    <a:pt x="433" y="6"/>
                  </a:lnTo>
                  <a:lnTo>
                    <a:pt x="448" y="33"/>
                  </a:lnTo>
                  <a:lnTo>
                    <a:pt x="445" y="43"/>
                  </a:lnTo>
                  <a:lnTo>
                    <a:pt x="428" y="50"/>
                  </a:lnTo>
                  <a:lnTo>
                    <a:pt x="422" y="48"/>
                  </a:lnTo>
                  <a:lnTo>
                    <a:pt x="414" y="54"/>
                  </a:lnTo>
                  <a:lnTo>
                    <a:pt x="403" y="54"/>
                  </a:lnTo>
                  <a:lnTo>
                    <a:pt x="401" y="57"/>
                  </a:lnTo>
                  <a:lnTo>
                    <a:pt x="379" y="64"/>
                  </a:lnTo>
                  <a:lnTo>
                    <a:pt x="374" y="60"/>
                  </a:lnTo>
                  <a:lnTo>
                    <a:pt x="352" y="51"/>
                  </a:lnTo>
                  <a:lnTo>
                    <a:pt x="342" y="58"/>
                  </a:lnTo>
                  <a:lnTo>
                    <a:pt x="337" y="52"/>
                  </a:lnTo>
                  <a:lnTo>
                    <a:pt x="329" y="52"/>
                  </a:lnTo>
                  <a:lnTo>
                    <a:pt x="320" y="39"/>
                  </a:lnTo>
                  <a:lnTo>
                    <a:pt x="316" y="44"/>
                  </a:lnTo>
                  <a:lnTo>
                    <a:pt x="305" y="46"/>
                  </a:lnTo>
                  <a:lnTo>
                    <a:pt x="301" y="42"/>
                  </a:lnTo>
                  <a:lnTo>
                    <a:pt x="296" y="45"/>
                  </a:lnTo>
                  <a:lnTo>
                    <a:pt x="295" y="49"/>
                  </a:lnTo>
                  <a:lnTo>
                    <a:pt x="288" y="46"/>
                  </a:lnTo>
                  <a:lnTo>
                    <a:pt x="287" y="56"/>
                  </a:lnTo>
                  <a:lnTo>
                    <a:pt x="281" y="58"/>
                  </a:lnTo>
                  <a:lnTo>
                    <a:pt x="276" y="56"/>
                  </a:lnTo>
                  <a:lnTo>
                    <a:pt x="266" y="66"/>
                  </a:lnTo>
                  <a:lnTo>
                    <a:pt x="259" y="66"/>
                  </a:lnTo>
                  <a:lnTo>
                    <a:pt x="256" y="69"/>
                  </a:lnTo>
                  <a:lnTo>
                    <a:pt x="241" y="68"/>
                  </a:lnTo>
                  <a:lnTo>
                    <a:pt x="235" y="73"/>
                  </a:lnTo>
                  <a:lnTo>
                    <a:pt x="230" y="69"/>
                  </a:lnTo>
                  <a:lnTo>
                    <a:pt x="223" y="80"/>
                  </a:lnTo>
                  <a:lnTo>
                    <a:pt x="204" y="80"/>
                  </a:lnTo>
                  <a:lnTo>
                    <a:pt x="198" y="81"/>
                  </a:lnTo>
                  <a:lnTo>
                    <a:pt x="192" y="85"/>
                  </a:lnTo>
                  <a:lnTo>
                    <a:pt x="191" y="103"/>
                  </a:lnTo>
                  <a:lnTo>
                    <a:pt x="186" y="99"/>
                  </a:lnTo>
                  <a:lnTo>
                    <a:pt x="181" y="108"/>
                  </a:lnTo>
                  <a:lnTo>
                    <a:pt x="161" y="109"/>
                  </a:lnTo>
                  <a:lnTo>
                    <a:pt x="155" y="105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4" y="111"/>
                  </a:lnTo>
                  <a:lnTo>
                    <a:pt x="121" y="135"/>
                  </a:lnTo>
                  <a:lnTo>
                    <a:pt x="115" y="135"/>
                  </a:lnTo>
                  <a:lnTo>
                    <a:pt x="109" y="142"/>
                  </a:lnTo>
                  <a:lnTo>
                    <a:pt x="95" y="139"/>
                  </a:lnTo>
                  <a:lnTo>
                    <a:pt x="90" y="145"/>
                  </a:lnTo>
                  <a:lnTo>
                    <a:pt x="62" y="150"/>
                  </a:lnTo>
                  <a:lnTo>
                    <a:pt x="61" y="159"/>
                  </a:lnTo>
                  <a:lnTo>
                    <a:pt x="70" y="168"/>
                  </a:lnTo>
                  <a:lnTo>
                    <a:pt x="70" y="177"/>
                  </a:lnTo>
                  <a:lnTo>
                    <a:pt x="64" y="192"/>
                  </a:lnTo>
                  <a:lnTo>
                    <a:pt x="56" y="190"/>
                  </a:lnTo>
                  <a:lnTo>
                    <a:pt x="53" y="196"/>
                  </a:lnTo>
                  <a:lnTo>
                    <a:pt x="52" y="207"/>
                  </a:lnTo>
                  <a:lnTo>
                    <a:pt x="47" y="232"/>
                  </a:lnTo>
                  <a:lnTo>
                    <a:pt x="43" y="235"/>
                  </a:lnTo>
                  <a:lnTo>
                    <a:pt x="31" y="237"/>
                  </a:lnTo>
                  <a:lnTo>
                    <a:pt x="26" y="246"/>
                  </a:lnTo>
                  <a:lnTo>
                    <a:pt x="20" y="247"/>
                  </a:lnTo>
                  <a:lnTo>
                    <a:pt x="30" y="262"/>
                  </a:lnTo>
                  <a:lnTo>
                    <a:pt x="26" y="267"/>
                  </a:lnTo>
                  <a:lnTo>
                    <a:pt x="22" y="266"/>
                  </a:lnTo>
                  <a:lnTo>
                    <a:pt x="24" y="274"/>
                  </a:lnTo>
                  <a:lnTo>
                    <a:pt x="17" y="284"/>
                  </a:lnTo>
                  <a:lnTo>
                    <a:pt x="0" y="282"/>
                  </a:lnTo>
                  <a:lnTo>
                    <a:pt x="14" y="288"/>
                  </a:lnTo>
                  <a:lnTo>
                    <a:pt x="12" y="297"/>
                  </a:lnTo>
                  <a:lnTo>
                    <a:pt x="26" y="319"/>
                  </a:lnTo>
                  <a:lnTo>
                    <a:pt x="41" y="321"/>
                  </a:lnTo>
                  <a:lnTo>
                    <a:pt x="42" y="328"/>
                  </a:lnTo>
                  <a:lnTo>
                    <a:pt x="65" y="354"/>
                  </a:lnTo>
                  <a:lnTo>
                    <a:pt x="72" y="352"/>
                  </a:lnTo>
                  <a:lnTo>
                    <a:pt x="67" y="340"/>
                  </a:lnTo>
                  <a:lnTo>
                    <a:pt x="77" y="345"/>
                  </a:lnTo>
                  <a:lnTo>
                    <a:pt x="92" y="340"/>
                  </a:lnTo>
                  <a:lnTo>
                    <a:pt x="98" y="348"/>
                  </a:lnTo>
                  <a:lnTo>
                    <a:pt x="97" y="352"/>
                  </a:lnTo>
                  <a:lnTo>
                    <a:pt x="84" y="352"/>
                  </a:lnTo>
                  <a:lnTo>
                    <a:pt x="76" y="356"/>
                  </a:lnTo>
                  <a:lnTo>
                    <a:pt x="66" y="358"/>
                  </a:lnTo>
                  <a:lnTo>
                    <a:pt x="66" y="366"/>
                  </a:lnTo>
                  <a:lnTo>
                    <a:pt x="66" y="370"/>
                  </a:lnTo>
                  <a:lnTo>
                    <a:pt x="71" y="374"/>
                  </a:lnTo>
                  <a:lnTo>
                    <a:pt x="78" y="369"/>
                  </a:lnTo>
                  <a:lnTo>
                    <a:pt x="82" y="382"/>
                  </a:lnTo>
                  <a:lnTo>
                    <a:pt x="88" y="381"/>
                  </a:lnTo>
                  <a:lnTo>
                    <a:pt x="92" y="399"/>
                  </a:lnTo>
                  <a:lnTo>
                    <a:pt x="98" y="396"/>
                  </a:lnTo>
                  <a:lnTo>
                    <a:pt x="100" y="405"/>
                  </a:lnTo>
                  <a:lnTo>
                    <a:pt x="98" y="409"/>
                  </a:lnTo>
                  <a:lnTo>
                    <a:pt x="100" y="416"/>
                  </a:lnTo>
                  <a:lnTo>
                    <a:pt x="104" y="420"/>
                  </a:lnTo>
                  <a:lnTo>
                    <a:pt x="108" y="417"/>
                  </a:lnTo>
                  <a:lnTo>
                    <a:pt x="119" y="409"/>
                  </a:lnTo>
                  <a:lnTo>
                    <a:pt x="130" y="410"/>
                  </a:lnTo>
                  <a:lnTo>
                    <a:pt x="132" y="416"/>
                  </a:lnTo>
                  <a:lnTo>
                    <a:pt x="143" y="409"/>
                  </a:lnTo>
                  <a:lnTo>
                    <a:pt x="154" y="411"/>
                  </a:lnTo>
                  <a:lnTo>
                    <a:pt x="155" y="406"/>
                  </a:lnTo>
                  <a:lnTo>
                    <a:pt x="160" y="404"/>
                  </a:lnTo>
                  <a:lnTo>
                    <a:pt x="167" y="400"/>
                  </a:lnTo>
                  <a:lnTo>
                    <a:pt x="181" y="403"/>
                  </a:lnTo>
                  <a:lnTo>
                    <a:pt x="186" y="408"/>
                  </a:lnTo>
                  <a:lnTo>
                    <a:pt x="191" y="403"/>
                  </a:lnTo>
                  <a:lnTo>
                    <a:pt x="202" y="404"/>
                  </a:lnTo>
                  <a:lnTo>
                    <a:pt x="203" y="392"/>
                  </a:lnTo>
                  <a:lnTo>
                    <a:pt x="211" y="399"/>
                  </a:lnTo>
                  <a:lnTo>
                    <a:pt x="216" y="408"/>
                  </a:lnTo>
                  <a:lnTo>
                    <a:pt x="218" y="408"/>
                  </a:lnTo>
                  <a:lnTo>
                    <a:pt x="220" y="402"/>
                  </a:lnTo>
                  <a:lnTo>
                    <a:pt x="224" y="397"/>
                  </a:lnTo>
                  <a:lnTo>
                    <a:pt x="235" y="406"/>
                  </a:lnTo>
                  <a:lnTo>
                    <a:pt x="234" y="410"/>
                  </a:lnTo>
                  <a:lnTo>
                    <a:pt x="244" y="409"/>
                  </a:lnTo>
                  <a:lnTo>
                    <a:pt x="259" y="415"/>
                  </a:lnTo>
                  <a:lnTo>
                    <a:pt x="264" y="411"/>
                  </a:lnTo>
                  <a:lnTo>
                    <a:pt x="264" y="415"/>
                  </a:lnTo>
                  <a:lnTo>
                    <a:pt x="271" y="421"/>
                  </a:lnTo>
                  <a:lnTo>
                    <a:pt x="262" y="427"/>
                  </a:lnTo>
                  <a:lnTo>
                    <a:pt x="251" y="426"/>
                  </a:lnTo>
                  <a:lnTo>
                    <a:pt x="244" y="432"/>
                  </a:lnTo>
                  <a:lnTo>
                    <a:pt x="254" y="435"/>
                  </a:lnTo>
                  <a:lnTo>
                    <a:pt x="253" y="440"/>
                  </a:lnTo>
                  <a:lnTo>
                    <a:pt x="246" y="441"/>
                  </a:lnTo>
                  <a:lnTo>
                    <a:pt x="227" y="429"/>
                  </a:lnTo>
                  <a:lnTo>
                    <a:pt x="202" y="423"/>
                  </a:lnTo>
                  <a:lnTo>
                    <a:pt x="187" y="421"/>
                  </a:lnTo>
                  <a:lnTo>
                    <a:pt x="174" y="410"/>
                  </a:lnTo>
                  <a:lnTo>
                    <a:pt x="161" y="409"/>
                  </a:lnTo>
                  <a:lnTo>
                    <a:pt x="155" y="414"/>
                  </a:lnTo>
                  <a:lnTo>
                    <a:pt x="145" y="430"/>
                  </a:lnTo>
                  <a:lnTo>
                    <a:pt x="130" y="427"/>
                  </a:lnTo>
                  <a:lnTo>
                    <a:pt x="127" y="430"/>
                  </a:lnTo>
                  <a:lnTo>
                    <a:pt x="124" y="427"/>
                  </a:lnTo>
                  <a:lnTo>
                    <a:pt x="121" y="442"/>
                  </a:lnTo>
                  <a:lnTo>
                    <a:pt x="121" y="450"/>
                  </a:lnTo>
                  <a:lnTo>
                    <a:pt x="113" y="458"/>
                  </a:lnTo>
                  <a:lnTo>
                    <a:pt x="107" y="458"/>
                  </a:lnTo>
                  <a:lnTo>
                    <a:pt x="107" y="468"/>
                  </a:lnTo>
                  <a:lnTo>
                    <a:pt x="122" y="474"/>
                  </a:lnTo>
                  <a:lnTo>
                    <a:pt x="126" y="488"/>
                  </a:lnTo>
                  <a:lnTo>
                    <a:pt x="127" y="486"/>
                  </a:lnTo>
                  <a:lnTo>
                    <a:pt x="131" y="486"/>
                  </a:lnTo>
                  <a:lnTo>
                    <a:pt x="146" y="495"/>
                  </a:lnTo>
                  <a:lnTo>
                    <a:pt x="158" y="513"/>
                  </a:lnTo>
                  <a:lnTo>
                    <a:pt x="160" y="520"/>
                  </a:lnTo>
                  <a:lnTo>
                    <a:pt x="151" y="537"/>
                  </a:lnTo>
                  <a:lnTo>
                    <a:pt x="162" y="556"/>
                  </a:lnTo>
                  <a:lnTo>
                    <a:pt x="166" y="558"/>
                  </a:lnTo>
                  <a:lnTo>
                    <a:pt x="167" y="571"/>
                  </a:lnTo>
                  <a:lnTo>
                    <a:pt x="176" y="571"/>
                  </a:lnTo>
                  <a:lnTo>
                    <a:pt x="182" y="579"/>
                  </a:lnTo>
                  <a:lnTo>
                    <a:pt x="188" y="571"/>
                  </a:lnTo>
                  <a:lnTo>
                    <a:pt x="185" y="565"/>
                  </a:lnTo>
                  <a:lnTo>
                    <a:pt x="184" y="550"/>
                  </a:lnTo>
                  <a:lnTo>
                    <a:pt x="192" y="546"/>
                  </a:lnTo>
                  <a:lnTo>
                    <a:pt x="200" y="546"/>
                  </a:lnTo>
                  <a:lnTo>
                    <a:pt x="200" y="556"/>
                  </a:lnTo>
                  <a:lnTo>
                    <a:pt x="209" y="559"/>
                  </a:lnTo>
                  <a:lnTo>
                    <a:pt x="220" y="574"/>
                  </a:lnTo>
                  <a:lnTo>
                    <a:pt x="227" y="594"/>
                  </a:lnTo>
                  <a:lnTo>
                    <a:pt x="223" y="597"/>
                  </a:lnTo>
                  <a:lnTo>
                    <a:pt x="236" y="609"/>
                  </a:lnTo>
                  <a:lnTo>
                    <a:pt x="233" y="586"/>
                  </a:lnTo>
                  <a:lnTo>
                    <a:pt x="236" y="584"/>
                  </a:lnTo>
                  <a:lnTo>
                    <a:pt x="235" y="574"/>
                  </a:lnTo>
                  <a:lnTo>
                    <a:pt x="239" y="565"/>
                  </a:lnTo>
                  <a:lnTo>
                    <a:pt x="256" y="562"/>
                  </a:lnTo>
                  <a:lnTo>
                    <a:pt x="260" y="577"/>
                  </a:lnTo>
                  <a:lnTo>
                    <a:pt x="274" y="590"/>
                  </a:lnTo>
                  <a:lnTo>
                    <a:pt x="281" y="589"/>
                  </a:lnTo>
                  <a:lnTo>
                    <a:pt x="284" y="597"/>
                  </a:lnTo>
                  <a:lnTo>
                    <a:pt x="294" y="596"/>
                  </a:lnTo>
                  <a:lnTo>
                    <a:pt x="288" y="585"/>
                  </a:lnTo>
                  <a:lnTo>
                    <a:pt x="277" y="577"/>
                  </a:lnTo>
                  <a:lnTo>
                    <a:pt x="276" y="567"/>
                  </a:lnTo>
                  <a:lnTo>
                    <a:pt x="282" y="561"/>
                  </a:lnTo>
                  <a:lnTo>
                    <a:pt x="269" y="535"/>
                  </a:lnTo>
                  <a:lnTo>
                    <a:pt x="265" y="528"/>
                  </a:lnTo>
                  <a:lnTo>
                    <a:pt x="259" y="526"/>
                  </a:lnTo>
                  <a:lnTo>
                    <a:pt x="260" y="519"/>
                  </a:lnTo>
                  <a:lnTo>
                    <a:pt x="245" y="500"/>
                  </a:lnTo>
                  <a:lnTo>
                    <a:pt x="240" y="486"/>
                  </a:lnTo>
                  <a:lnTo>
                    <a:pt x="244" y="480"/>
                  </a:lnTo>
                  <a:lnTo>
                    <a:pt x="251" y="486"/>
                  </a:lnTo>
                  <a:lnTo>
                    <a:pt x="257" y="483"/>
                  </a:lnTo>
                  <a:lnTo>
                    <a:pt x="263" y="490"/>
                  </a:lnTo>
                  <a:lnTo>
                    <a:pt x="274" y="490"/>
                  </a:lnTo>
                  <a:lnTo>
                    <a:pt x="275" y="494"/>
                  </a:lnTo>
                  <a:lnTo>
                    <a:pt x="270" y="496"/>
                  </a:lnTo>
                  <a:lnTo>
                    <a:pt x="270" y="500"/>
                  </a:lnTo>
                  <a:lnTo>
                    <a:pt x="278" y="506"/>
                  </a:lnTo>
                  <a:lnTo>
                    <a:pt x="287" y="500"/>
                  </a:lnTo>
                  <a:lnTo>
                    <a:pt x="283" y="496"/>
                  </a:lnTo>
                  <a:lnTo>
                    <a:pt x="284" y="495"/>
                  </a:lnTo>
                  <a:lnTo>
                    <a:pt x="304" y="489"/>
                  </a:lnTo>
                  <a:lnTo>
                    <a:pt x="305" y="484"/>
                  </a:lnTo>
                  <a:lnTo>
                    <a:pt x="294" y="481"/>
                  </a:lnTo>
                  <a:lnTo>
                    <a:pt x="293" y="468"/>
                  </a:lnTo>
                  <a:lnTo>
                    <a:pt x="286" y="471"/>
                  </a:lnTo>
                  <a:lnTo>
                    <a:pt x="289" y="480"/>
                  </a:lnTo>
                  <a:lnTo>
                    <a:pt x="275" y="472"/>
                  </a:lnTo>
                  <a:lnTo>
                    <a:pt x="271" y="460"/>
                  </a:lnTo>
                  <a:lnTo>
                    <a:pt x="269" y="458"/>
                  </a:lnTo>
                  <a:lnTo>
                    <a:pt x="272" y="452"/>
                  </a:lnTo>
                  <a:lnTo>
                    <a:pt x="268" y="448"/>
                  </a:lnTo>
                  <a:lnTo>
                    <a:pt x="259" y="450"/>
                  </a:lnTo>
                  <a:lnTo>
                    <a:pt x="257" y="446"/>
                  </a:lnTo>
                  <a:lnTo>
                    <a:pt x="258" y="441"/>
                  </a:lnTo>
                  <a:lnTo>
                    <a:pt x="270" y="438"/>
                  </a:lnTo>
                  <a:lnTo>
                    <a:pt x="276" y="433"/>
                  </a:lnTo>
                  <a:lnTo>
                    <a:pt x="289" y="432"/>
                  </a:lnTo>
                  <a:lnTo>
                    <a:pt x="292" y="427"/>
                  </a:lnTo>
                  <a:lnTo>
                    <a:pt x="301" y="423"/>
                  </a:lnTo>
                  <a:lnTo>
                    <a:pt x="301" y="430"/>
                  </a:lnTo>
                  <a:lnTo>
                    <a:pt x="307" y="434"/>
                  </a:lnTo>
                  <a:lnTo>
                    <a:pt x="312" y="432"/>
                  </a:lnTo>
                  <a:lnTo>
                    <a:pt x="320" y="445"/>
                  </a:lnTo>
                  <a:lnTo>
                    <a:pt x="328" y="445"/>
                  </a:lnTo>
                  <a:lnTo>
                    <a:pt x="336" y="458"/>
                  </a:lnTo>
                  <a:lnTo>
                    <a:pt x="343" y="459"/>
                  </a:lnTo>
                  <a:lnTo>
                    <a:pt x="346" y="456"/>
                  </a:lnTo>
                  <a:lnTo>
                    <a:pt x="346" y="442"/>
                  </a:lnTo>
                  <a:lnTo>
                    <a:pt x="338" y="434"/>
                  </a:lnTo>
                  <a:lnTo>
                    <a:pt x="341" y="433"/>
                  </a:lnTo>
                  <a:lnTo>
                    <a:pt x="337" y="430"/>
                  </a:lnTo>
                  <a:lnTo>
                    <a:pt x="337" y="422"/>
                  </a:lnTo>
                  <a:lnTo>
                    <a:pt x="332" y="412"/>
                  </a:lnTo>
                  <a:lnTo>
                    <a:pt x="338" y="408"/>
                  </a:lnTo>
                  <a:lnTo>
                    <a:pt x="338" y="400"/>
                  </a:lnTo>
                  <a:lnTo>
                    <a:pt x="328" y="393"/>
                  </a:lnTo>
                  <a:lnTo>
                    <a:pt x="314" y="39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Freeform 361">
              <a:extLst>
                <a:ext uri="{FF2B5EF4-FFF2-40B4-BE49-F238E27FC236}">
                  <a16:creationId xmlns:a16="http://schemas.microsoft.com/office/drawing/2014/main" id="{123E2215-833A-BCF5-070B-2B798BCEA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831" y="4984996"/>
              <a:ext cx="220540" cy="60281"/>
            </a:xfrm>
            <a:custGeom>
              <a:avLst/>
              <a:gdLst>
                <a:gd name="T0" fmla="*/ 163 w 234"/>
                <a:gd name="T1" fmla="*/ 18 h 67"/>
                <a:gd name="T2" fmla="*/ 127 w 234"/>
                <a:gd name="T3" fmla="*/ 19 h 67"/>
                <a:gd name="T4" fmla="*/ 121 w 234"/>
                <a:gd name="T5" fmla="*/ 12 h 67"/>
                <a:gd name="T6" fmla="*/ 114 w 234"/>
                <a:gd name="T7" fmla="*/ 14 h 67"/>
                <a:gd name="T8" fmla="*/ 96 w 234"/>
                <a:gd name="T9" fmla="*/ 15 h 67"/>
                <a:gd name="T10" fmla="*/ 65 w 234"/>
                <a:gd name="T11" fmla="*/ 29 h 67"/>
                <a:gd name="T12" fmla="*/ 61 w 234"/>
                <a:gd name="T13" fmla="*/ 27 h 67"/>
                <a:gd name="T14" fmla="*/ 58 w 234"/>
                <a:gd name="T15" fmla="*/ 17 h 67"/>
                <a:gd name="T16" fmla="*/ 52 w 234"/>
                <a:gd name="T17" fmla="*/ 20 h 67"/>
                <a:gd name="T18" fmla="*/ 43 w 234"/>
                <a:gd name="T19" fmla="*/ 15 h 67"/>
                <a:gd name="T20" fmla="*/ 52 w 234"/>
                <a:gd name="T21" fmla="*/ 14 h 67"/>
                <a:gd name="T22" fmla="*/ 53 w 234"/>
                <a:gd name="T23" fmla="*/ 8 h 67"/>
                <a:gd name="T24" fmla="*/ 49 w 234"/>
                <a:gd name="T25" fmla="*/ 5 h 67"/>
                <a:gd name="T26" fmla="*/ 41 w 234"/>
                <a:gd name="T27" fmla="*/ 7 h 67"/>
                <a:gd name="T28" fmla="*/ 37 w 234"/>
                <a:gd name="T29" fmla="*/ 15 h 67"/>
                <a:gd name="T30" fmla="*/ 23 w 234"/>
                <a:gd name="T31" fmla="*/ 15 h 67"/>
                <a:gd name="T32" fmla="*/ 11 w 234"/>
                <a:gd name="T33" fmla="*/ 0 h 67"/>
                <a:gd name="T34" fmla="*/ 11 w 234"/>
                <a:gd name="T35" fmla="*/ 8 h 67"/>
                <a:gd name="T36" fmla="*/ 14 w 234"/>
                <a:gd name="T37" fmla="*/ 15 h 67"/>
                <a:gd name="T38" fmla="*/ 12 w 234"/>
                <a:gd name="T39" fmla="*/ 20 h 67"/>
                <a:gd name="T40" fmla="*/ 6 w 234"/>
                <a:gd name="T41" fmla="*/ 18 h 67"/>
                <a:gd name="T42" fmla="*/ 1 w 234"/>
                <a:gd name="T43" fmla="*/ 8 h 67"/>
                <a:gd name="T44" fmla="*/ 0 w 234"/>
                <a:gd name="T45" fmla="*/ 11 h 67"/>
                <a:gd name="T46" fmla="*/ 1 w 234"/>
                <a:gd name="T47" fmla="*/ 43 h 67"/>
                <a:gd name="T48" fmla="*/ 7 w 234"/>
                <a:gd name="T49" fmla="*/ 50 h 67"/>
                <a:gd name="T50" fmla="*/ 29 w 234"/>
                <a:gd name="T51" fmla="*/ 45 h 67"/>
                <a:gd name="T52" fmla="*/ 64 w 234"/>
                <a:gd name="T53" fmla="*/ 47 h 67"/>
                <a:gd name="T54" fmla="*/ 73 w 234"/>
                <a:gd name="T55" fmla="*/ 44 h 67"/>
                <a:gd name="T56" fmla="*/ 91 w 234"/>
                <a:gd name="T57" fmla="*/ 50 h 67"/>
                <a:gd name="T58" fmla="*/ 101 w 234"/>
                <a:gd name="T59" fmla="*/ 50 h 67"/>
                <a:gd name="T60" fmla="*/ 107 w 234"/>
                <a:gd name="T61" fmla="*/ 56 h 67"/>
                <a:gd name="T62" fmla="*/ 106 w 234"/>
                <a:gd name="T63" fmla="*/ 66 h 67"/>
                <a:gd name="T64" fmla="*/ 109 w 234"/>
                <a:gd name="T65" fmla="*/ 67 h 67"/>
                <a:gd name="T66" fmla="*/ 173 w 234"/>
                <a:gd name="T67" fmla="*/ 50 h 67"/>
                <a:gd name="T68" fmla="*/ 186 w 234"/>
                <a:gd name="T69" fmla="*/ 44 h 67"/>
                <a:gd name="T70" fmla="*/ 198 w 234"/>
                <a:gd name="T71" fmla="*/ 45 h 67"/>
                <a:gd name="T72" fmla="*/ 205 w 234"/>
                <a:gd name="T73" fmla="*/ 39 h 67"/>
                <a:gd name="T74" fmla="*/ 221 w 234"/>
                <a:gd name="T75" fmla="*/ 42 h 67"/>
                <a:gd name="T76" fmla="*/ 232 w 234"/>
                <a:gd name="T77" fmla="*/ 31 h 67"/>
                <a:gd name="T78" fmla="*/ 234 w 234"/>
                <a:gd name="T79" fmla="*/ 19 h 67"/>
                <a:gd name="T80" fmla="*/ 229 w 234"/>
                <a:gd name="T81" fmla="*/ 17 h 67"/>
                <a:gd name="T82" fmla="*/ 228 w 234"/>
                <a:gd name="T83" fmla="*/ 8 h 67"/>
                <a:gd name="T84" fmla="*/ 221 w 234"/>
                <a:gd name="T85" fmla="*/ 20 h 67"/>
                <a:gd name="T86" fmla="*/ 210 w 234"/>
                <a:gd name="T87" fmla="*/ 18 h 67"/>
                <a:gd name="T88" fmla="*/ 191 w 234"/>
                <a:gd name="T89" fmla="*/ 33 h 67"/>
                <a:gd name="T90" fmla="*/ 186 w 234"/>
                <a:gd name="T91" fmla="*/ 32 h 67"/>
                <a:gd name="T92" fmla="*/ 184 w 234"/>
                <a:gd name="T93" fmla="*/ 26 h 67"/>
                <a:gd name="T94" fmla="*/ 186 w 234"/>
                <a:gd name="T95" fmla="*/ 11 h 67"/>
                <a:gd name="T96" fmla="*/ 175 w 234"/>
                <a:gd name="T97" fmla="*/ 12 h 67"/>
                <a:gd name="T98" fmla="*/ 163 w 234"/>
                <a:gd name="T99" fmla="*/ 18 h 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4"/>
                <a:gd name="T151" fmla="*/ 0 h 67"/>
                <a:gd name="T152" fmla="*/ 234 w 234"/>
                <a:gd name="T153" fmla="*/ 67 h 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4" h="67">
                  <a:moveTo>
                    <a:pt x="163" y="18"/>
                  </a:moveTo>
                  <a:lnTo>
                    <a:pt x="127" y="19"/>
                  </a:lnTo>
                  <a:lnTo>
                    <a:pt x="121" y="12"/>
                  </a:lnTo>
                  <a:lnTo>
                    <a:pt x="114" y="14"/>
                  </a:lnTo>
                  <a:lnTo>
                    <a:pt x="96" y="15"/>
                  </a:lnTo>
                  <a:lnTo>
                    <a:pt x="65" y="29"/>
                  </a:lnTo>
                  <a:lnTo>
                    <a:pt x="61" y="27"/>
                  </a:lnTo>
                  <a:lnTo>
                    <a:pt x="58" y="17"/>
                  </a:lnTo>
                  <a:lnTo>
                    <a:pt x="52" y="20"/>
                  </a:lnTo>
                  <a:lnTo>
                    <a:pt x="43" y="15"/>
                  </a:lnTo>
                  <a:lnTo>
                    <a:pt x="52" y="14"/>
                  </a:lnTo>
                  <a:lnTo>
                    <a:pt x="53" y="8"/>
                  </a:lnTo>
                  <a:lnTo>
                    <a:pt x="49" y="5"/>
                  </a:lnTo>
                  <a:lnTo>
                    <a:pt x="41" y="7"/>
                  </a:lnTo>
                  <a:lnTo>
                    <a:pt x="37" y="15"/>
                  </a:lnTo>
                  <a:lnTo>
                    <a:pt x="23" y="15"/>
                  </a:lnTo>
                  <a:lnTo>
                    <a:pt x="11" y="0"/>
                  </a:lnTo>
                  <a:lnTo>
                    <a:pt x="11" y="8"/>
                  </a:lnTo>
                  <a:lnTo>
                    <a:pt x="14" y="15"/>
                  </a:lnTo>
                  <a:lnTo>
                    <a:pt x="12" y="20"/>
                  </a:lnTo>
                  <a:lnTo>
                    <a:pt x="6" y="18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43"/>
                  </a:lnTo>
                  <a:lnTo>
                    <a:pt x="7" y="50"/>
                  </a:lnTo>
                  <a:lnTo>
                    <a:pt x="29" y="45"/>
                  </a:lnTo>
                  <a:lnTo>
                    <a:pt x="64" y="47"/>
                  </a:lnTo>
                  <a:lnTo>
                    <a:pt x="73" y="44"/>
                  </a:lnTo>
                  <a:lnTo>
                    <a:pt x="91" y="50"/>
                  </a:lnTo>
                  <a:lnTo>
                    <a:pt x="101" y="50"/>
                  </a:lnTo>
                  <a:lnTo>
                    <a:pt x="107" y="56"/>
                  </a:lnTo>
                  <a:lnTo>
                    <a:pt x="106" y="66"/>
                  </a:lnTo>
                  <a:lnTo>
                    <a:pt x="109" y="67"/>
                  </a:lnTo>
                  <a:lnTo>
                    <a:pt x="173" y="50"/>
                  </a:lnTo>
                  <a:lnTo>
                    <a:pt x="186" y="44"/>
                  </a:lnTo>
                  <a:lnTo>
                    <a:pt x="198" y="45"/>
                  </a:lnTo>
                  <a:lnTo>
                    <a:pt x="205" y="39"/>
                  </a:lnTo>
                  <a:lnTo>
                    <a:pt x="221" y="42"/>
                  </a:lnTo>
                  <a:lnTo>
                    <a:pt x="232" y="31"/>
                  </a:lnTo>
                  <a:lnTo>
                    <a:pt x="234" y="19"/>
                  </a:lnTo>
                  <a:lnTo>
                    <a:pt x="229" y="17"/>
                  </a:lnTo>
                  <a:lnTo>
                    <a:pt x="228" y="8"/>
                  </a:lnTo>
                  <a:lnTo>
                    <a:pt x="221" y="20"/>
                  </a:lnTo>
                  <a:lnTo>
                    <a:pt x="210" y="18"/>
                  </a:lnTo>
                  <a:lnTo>
                    <a:pt x="191" y="33"/>
                  </a:lnTo>
                  <a:lnTo>
                    <a:pt x="186" y="32"/>
                  </a:lnTo>
                  <a:lnTo>
                    <a:pt x="184" y="26"/>
                  </a:lnTo>
                  <a:lnTo>
                    <a:pt x="186" y="11"/>
                  </a:lnTo>
                  <a:lnTo>
                    <a:pt x="175" y="12"/>
                  </a:lnTo>
                  <a:lnTo>
                    <a:pt x="163" y="1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Freeform 362">
              <a:extLst>
                <a:ext uri="{FF2B5EF4-FFF2-40B4-BE49-F238E27FC236}">
                  <a16:creationId xmlns:a16="http://schemas.microsoft.com/office/drawing/2014/main" id="{DA772AAB-A5BA-9081-C1D7-CB4FC7820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8511" y="4611550"/>
              <a:ext cx="63222" cy="38227"/>
            </a:xfrm>
            <a:custGeom>
              <a:avLst/>
              <a:gdLst>
                <a:gd name="T0" fmla="*/ 24 w 65"/>
                <a:gd name="T1" fmla="*/ 6 h 43"/>
                <a:gd name="T2" fmla="*/ 24 w 65"/>
                <a:gd name="T3" fmla="*/ 8 h 43"/>
                <a:gd name="T4" fmla="*/ 2 w 65"/>
                <a:gd name="T5" fmla="*/ 17 h 43"/>
                <a:gd name="T6" fmla="*/ 0 w 65"/>
                <a:gd name="T7" fmla="*/ 28 h 43"/>
                <a:gd name="T8" fmla="*/ 10 w 65"/>
                <a:gd name="T9" fmla="*/ 34 h 43"/>
                <a:gd name="T10" fmla="*/ 20 w 65"/>
                <a:gd name="T11" fmla="*/ 35 h 43"/>
                <a:gd name="T12" fmla="*/ 26 w 65"/>
                <a:gd name="T13" fmla="*/ 23 h 43"/>
                <a:gd name="T14" fmla="*/ 33 w 65"/>
                <a:gd name="T15" fmla="*/ 20 h 43"/>
                <a:gd name="T16" fmla="*/ 36 w 65"/>
                <a:gd name="T17" fmla="*/ 24 h 43"/>
                <a:gd name="T18" fmla="*/ 21 w 65"/>
                <a:gd name="T19" fmla="*/ 36 h 43"/>
                <a:gd name="T20" fmla="*/ 50 w 65"/>
                <a:gd name="T21" fmla="*/ 43 h 43"/>
                <a:gd name="T22" fmla="*/ 59 w 65"/>
                <a:gd name="T23" fmla="*/ 38 h 43"/>
                <a:gd name="T24" fmla="*/ 49 w 65"/>
                <a:gd name="T25" fmla="*/ 30 h 43"/>
                <a:gd name="T26" fmla="*/ 50 w 65"/>
                <a:gd name="T27" fmla="*/ 26 h 43"/>
                <a:gd name="T28" fmla="*/ 65 w 65"/>
                <a:gd name="T29" fmla="*/ 34 h 43"/>
                <a:gd name="T30" fmla="*/ 55 w 65"/>
                <a:gd name="T31" fmla="*/ 20 h 43"/>
                <a:gd name="T32" fmla="*/ 50 w 65"/>
                <a:gd name="T33" fmla="*/ 17 h 43"/>
                <a:gd name="T34" fmla="*/ 41 w 65"/>
                <a:gd name="T35" fmla="*/ 11 h 43"/>
                <a:gd name="T36" fmla="*/ 42 w 65"/>
                <a:gd name="T37" fmla="*/ 7 h 43"/>
                <a:gd name="T38" fmla="*/ 43 w 65"/>
                <a:gd name="T39" fmla="*/ 5 h 43"/>
                <a:gd name="T40" fmla="*/ 36 w 65"/>
                <a:gd name="T41" fmla="*/ 0 h 43"/>
                <a:gd name="T42" fmla="*/ 24 w 65"/>
                <a:gd name="T43" fmla="*/ 2 h 43"/>
                <a:gd name="T44" fmla="*/ 24 w 65"/>
                <a:gd name="T45" fmla="*/ 6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43"/>
                <a:gd name="T71" fmla="*/ 65 w 65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43">
                  <a:moveTo>
                    <a:pt x="24" y="6"/>
                  </a:moveTo>
                  <a:lnTo>
                    <a:pt x="24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20" y="35"/>
                  </a:lnTo>
                  <a:lnTo>
                    <a:pt x="26" y="23"/>
                  </a:lnTo>
                  <a:lnTo>
                    <a:pt x="33" y="20"/>
                  </a:lnTo>
                  <a:lnTo>
                    <a:pt x="36" y="24"/>
                  </a:lnTo>
                  <a:lnTo>
                    <a:pt x="21" y="36"/>
                  </a:lnTo>
                  <a:lnTo>
                    <a:pt x="50" y="43"/>
                  </a:lnTo>
                  <a:lnTo>
                    <a:pt x="59" y="38"/>
                  </a:lnTo>
                  <a:lnTo>
                    <a:pt x="49" y="30"/>
                  </a:lnTo>
                  <a:lnTo>
                    <a:pt x="50" y="26"/>
                  </a:lnTo>
                  <a:lnTo>
                    <a:pt x="65" y="34"/>
                  </a:lnTo>
                  <a:lnTo>
                    <a:pt x="55" y="20"/>
                  </a:lnTo>
                  <a:lnTo>
                    <a:pt x="50" y="17"/>
                  </a:lnTo>
                  <a:lnTo>
                    <a:pt x="41" y="11"/>
                  </a:lnTo>
                  <a:lnTo>
                    <a:pt x="42" y="7"/>
                  </a:lnTo>
                  <a:lnTo>
                    <a:pt x="43" y="5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Freeform 363">
              <a:extLst>
                <a:ext uri="{FF2B5EF4-FFF2-40B4-BE49-F238E27FC236}">
                  <a16:creationId xmlns:a16="http://schemas.microsoft.com/office/drawing/2014/main" id="{8AF82E2C-522E-43EC-D9D9-286A51C8A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117" y="4860022"/>
              <a:ext cx="36757" cy="57341"/>
            </a:xfrm>
            <a:custGeom>
              <a:avLst/>
              <a:gdLst>
                <a:gd name="T0" fmla="*/ 21 w 37"/>
                <a:gd name="T1" fmla="*/ 53 h 65"/>
                <a:gd name="T2" fmla="*/ 35 w 37"/>
                <a:gd name="T3" fmla="*/ 45 h 65"/>
                <a:gd name="T4" fmla="*/ 37 w 37"/>
                <a:gd name="T5" fmla="*/ 0 h 65"/>
                <a:gd name="T6" fmla="*/ 14 w 37"/>
                <a:gd name="T7" fmla="*/ 17 h 65"/>
                <a:gd name="T8" fmla="*/ 0 w 37"/>
                <a:gd name="T9" fmla="*/ 41 h 65"/>
                <a:gd name="T10" fmla="*/ 7 w 37"/>
                <a:gd name="T11" fmla="*/ 47 h 65"/>
                <a:gd name="T12" fmla="*/ 8 w 37"/>
                <a:gd name="T13" fmla="*/ 65 h 65"/>
                <a:gd name="T14" fmla="*/ 21 w 37"/>
                <a:gd name="T15" fmla="*/ 53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65"/>
                <a:gd name="T26" fmla="*/ 37 w 37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65">
                  <a:moveTo>
                    <a:pt x="21" y="53"/>
                  </a:moveTo>
                  <a:lnTo>
                    <a:pt x="35" y="45"/>
                  </a:lnTo>
                  <a:lnTo>
                    <a:pt x="37" y="0"/>
                  </a:lnTo>
                  <a:lnTo>
                    <a:pt x="14" y="17"/>
                  </a:lnTo>
                  <a:lnTo>
                    <a:pt x="0" y="41"/>
                  </a:lnTo>
                  <a:lnTo>
                    <a:pt x="7" y="47"/>
                  </a:lnTo>
                  <a:lnTo>
                    <a:pt x="8" y="65"/>
                  </a:lnTo>
                  <a:lnTo>
                    <a:pt x="21" y="5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Freeform 364">
              <a:extLst>
                <a:ext uri="{FF2B5EF4-FFF2-40B4-BE49-F238E27FC236}">
                  <a16:creationId xmlns:a16="http://schemas.microsoft.com/office/drawing/2014/main" id="{7A06A95E-2975-CB5E-0FA3-DBBFCAC52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276" y="4688002"/>
              <a:ext cx="27935" cy="42638"/>
            </a:xfrm>
            <a:custGeom>
              <a:avLst/>
              <a:gdLst>
                <a:gd name="T0" fmla="*/ 14 w 32"/>
                <a:gd name="T1" fmla="*/ 0 h 48"/>
                <a:gd name="T2" fmla="*/ 4 w 32"/>
                <a:gd name="T3" fmla="*/ 4 h 48"/>
                <a:gd name="T4" fmla="*/ 0 w 32"/>
                <a:gd name="T5" fmla="*/ 9 h 48"/>
                <a:gd name="T6" fmla="*/ 16 w 32"/>
                <a:gd name="T7" fmla="*/ 24 h 48"/>
                <a:gd name="T8" fmla="*/ 9 w 32"/>
                <a:gd name="T9" fmla="*/ 40 h 48"/>
                <a:gd name="T10" fmla="*/ 22 w 32"/>
                <a:gd name="T11" fmla="*/ 48 h 48"/>
                <a:gd name="T12" fmla="*/ 32 w 32"/>
                <a:gd name="T13" fmla="*/ 30 h 48"/>
                <a:gd name="T14" fmla="*/ 27 w 32"/>
                <a:gd name="T15" fmla="*/ 5 h 48"/>
                <a:gd name="T16" fmla="*/ 14 w 32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8"/>
                <a:gd name="T29" fmla="*/ 32 w 32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8">
                  <a:moveTo>
                    <a:pt x="14" y="0"/>
                  </a:moveTo>
                  <a:lnTo>
                    <a:pt x="4" y="4"/>
                  </a:lnTo>
                  <a:lnTo>
                    <a:pt x="0" y="9"/>
                  </a:lnTo>
                  <a:lnTo>
                    <a:pt x="16" y="24"/>
                  </a:lnTo>
                  <a:lnTo>
                    <a:pt x="9" y="40"/>
                  </a:lnTo>
                  <a:lnTo>
                    <a:pt x="22" y="48"/>
                  </a:lnTo>
                  <a:lnTo>
                    <a:pt x="32" y="30"/>
                  </a:lnTo>
                  <a:lnTo>
                    <a:pt x="27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Freeform 365">
              <a:extLst>
                <a:ext uri="{FF2B5EF4-FFF2-40B4-BE49-F238E27FC236}">
                  <a16:creationId xmlns:a16="http://schemas.microsoft.com/office/drawing/2014/main" id="{040B9CEC-C54F-1DE6-22F6-C0EE7F498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82" y="4752694"/>
              <a:ext cx="38227" cy="36757"/>
            </a:xfrm>
            <a:custGeom>
              <a:avLst/>
              <a:gdLst>
                <a:gd name="T0" fmla="*/ 14 w 38"/>
                <a:gd name="T1" fmla="*/ 0 h 42"/>
                <a:gd name="T2" fmla="*/ 12 w 38"/>
                <a:gd name="T3" fmla="*/ 0 h 42"/>
                <a:gd name="T4" fmla="*/ 10 w 38"/>
                <a:gd name="T5" fmla="*/ 18 h 42"/>
                <a:gd name="T6" fmla="*/ 2 w 38"/>
                <a:gd name="T7" fmla="*/ 14 h 42"/>
                <a:gd name="T8" fmla="*/ 0 w 38"/>
                <a:gd name="T9" fmla="*/ 33 h 42"/>
                <a:gd name="T10" fmla="*/ 14 w 38"/>
                <a:gd name="T11" fmla="*/ 40 h 42"/>
                <a:gd name="T12" fmla="*/ 23 w 38"/>
                <a:gd name="T13" fmla="*/ 38 h 42"/>
                <a:gd name="T14" fmla="*/ 37 w 38"/>
                <a:gd name="T15" fmla="*/ 42 h 42"/>
                <a:gd name="T16" fmla="*/ 38 w 38"/>
                <a:gd name="T17" fmla="*/ 38 h 42"/>
                <a:gd name="T18" fmla="*/ 25 w 38"/>
                <a:gd name="T19" fmla="*/ 20 h 42"/>
                <a:gd name="T20" fmla="*/ 23 w 38"/>
                <a:gd name="T21" fmla="*/ 23 h 42"/>
                <a:gd name="T22" fmla="*/ 20 w 38"/>
                <a:gd name="T23" fmla="*/ 21 h 42"/>
                <a:gd name="T24" fmla="*/ 14 w 38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2"/>
                <a:gd name="T41" fmla="*/ 38 w 38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2">
                  <a:moveTo>
                    <a:pt x="14" y="0"/>
                  </a:moveTo>
                  <a:lnTo>
                    <a:pt x="12" y="0"/>
                  </a:lnTo>
                  <a:lnTo>
                    <a:pt x="10" y="18"/>
                  </a:lnTo>
                  <a:lnTo>
                    <a:pt x="2" y="14"/>
                  </a:lnTo>
                  <a:lnTo>
                    <a:pt x="0" y="33"/>
                  </a:lnTo>
                  <a:lnTo>
                    <a:pt x="14" y="40"/>
                  </a:lnTo>
                  <a:lnTo>
                    <a:pt x="23" y="38"/>
                  </a:lnTo>
                  <a:lnTo>
                    <a:pt x="37" y="42"/>
                  </a:lnTo>
                  <a:lnTo>
                    <a:pt x="38" y="38"/>
                  </a:lnTo>
                  <a:lnTo>
                    <a:pt x="25" y="20"/>
                  </a:lnTo>
                  <a:lnTo>
                    <a:pt x="23" y="23"/>
                  </a:lnTo>
                  <a:lnTo>
                    <a:pt x="2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Freeform 366">
              <a:extLst>
                <a:ext uri="{FF2B5EF4-FFF2-40B4-BE49-F238E27FC236}">
                  <a16:creationId xmlns:a16="http://schemas.microsoft.com/office/drawing/2014/main" id="{AC02CF80-1E81-3B13-A55E-29540E305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379" y="4629192"/>
              <a:ext cx="41168" cy="41168"/>
            </a:xfrm>
            <a:custGeom>
              <a:avLst/>
              <a:gdLst>
                <a:gd name="T0" fmla="*/ 22 w 42"/>
                <a:gd name="T1" fmla="*/ 40 h 46"/>
                <a:gd name="T2" fmla="*/ 42 w 42"/>
                <a:gd name="T3" fmla="*/ 46 h 46"/>
                <a:gd name="T4" fmla="*/ 37 w 42"/>
                <a:gd name="T5" fmla="*/ 38 h 46"/>
                <a:gd name="T6" fmla="*/ 34 w 42"/>
                <a:gd name="T7" fmla="*/ 40 h 46"/>
                <a:gd name="T8" fmla="*/ 26 w 42"/>
                <a:gd name="T9" fmla="*/ 38 h 46"/>
                <a:gd name="T10" fmla="*/ 24 w 42"/>
                <a:gd name="T11" fmla="*/ 21 h 46"/>
                <a:gd name="T12" fmla="*/ 18 w 42"/>
                <a:gd name="T13" fmla="*/ 18 h 46"/>
                <a:gd name="T14" fmla="*/ 17 w 42"/>
                <a:gd name="T15" fmla="*/ 14 h 46"/>
                <a:gd name="T16" fmla="*/ 23 w 42"/>
                <a:gd name="T17" fmla="*/ 10 h 46"/>
                <a:gd name="T18" fmla="*/ 24 w 42"/>
                <a:gd name="T19" fmla="*/ 4 h 46"/>
                <a:gd name="T20" fmla="*/ 16 w 42"/>
                <a:gd name="T21" fmla="*/ 0 h 46"/>
                <a:gd name="T22" fmla="*/ 2 w 42"/>
                <a:gd name="T23" fmla="*/ 5 h 46"/>
                <a:gd name="T24" fmla="*/ 0 w 42"/>
                <a:gd name="T25" fmla="*/ 10 h 46"/>
                <a:gd name="T26" fmla="*/ 18 w 42"/>
                <a:gd name="T27" fmla="*/ 29 h 46"/>
                <a:gd name="T28" fmla="*/ 22 w 42"/>
                <a:gd name="T29" fmla="*/ 40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46"/>
                <a:gd name="T47" fmla="*/ 42 w 42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46">
                  <a:moveTo>
                    <a:pt x="22" y="40"/>
                  </a:moveTo>
                  <a:lnTo>
                    <a:pt x="42" y="46"/>
                  </a:lnTo>
                  <a:lnTo>
                    <a:pt x="37" y="38"/>
                  </a:lnTo>
                  <a:lnTo>
                    <a:pt x="34" y="40"/>
                  </a:lnTo>
                  <a:lnTo>
                    <a:pt x="26" y="38"/>
                  </a:lnTo>
                  <a:lnTo>
                    <a:pt x="24" y="21"/>
                  </a:lnTo>
                  <a:lnTo>
                    <a:pt x="18" y="18"/>
                  </a:lnTo>
                  <a:lnTo>
                    <a:pt x="17" y="14"/>
                  </a:lnTo>
                  <a:lnTo>
                    <a:pt x="23" y="10"/>
                  </a:lnTo>
                  <a:lnTo>
                    <a:pt x="24" y="4"/>
                  </a:lnTo>
                  <a:lnTo>
                    <a:pt x="16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8" y="29"/>
                  </a:lnTo>
                  <a:lnTo>
                    <a:pt x="22" y="4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Freeform 367">
              <a:extLst>
                <a:ext uri="{FF2B5EF4-FFF2-40B4-BE49-F238E27FC236}">
                  <a16:creationId xmlns:a16="http://schemas.microsoft.com/office/drawing/2014/main" id="{B4D8E05B-6CB3-A548-C99C-A2FC10E1F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10" y="4558618"/>
              <a:ext cx="29405" cy="24995"/>
            </a:xfrm>
            <a:custGeom>
              <a:avLst/>
              <a:gdLst>
                <a:gd name="T0" fmla="*/ 16 w 31"/>
                <a:gd name="T1" fmla="*/ 20 h 28"/>
                <a:gd name="T2" fmla="*/ 28 w 31"/>
                <a:gd name="T3" fmla="*/ 28 h 28"/>
                <a:gd name="T4" fmla="*/ 24 w 31"/>
                <a:gd name="T5" fmla="*/ 18 h 28"/>
                <a:gd name="T6" fmla="*/ 31 w 31"/>
                <a:gd name="T7" fmla="*/ 0 h 28"/>
                <a:gd name="T8" fmla="*/ 25 w 31"/>
                <a:gd name="T9" fmla="*/ 3 h 28"/>
                <a:gd name="T10" fmla="*/ 19 w 31"/>
                <a:gd name="T11" fmla="*/ 12 h 28"/>
                <a:gd name="T12" fmla="*/ 15 w 31"/>
                <a:gd name="T13" fmla="*/ 6 h 28"/>
                <a:gd name="T14" fmla="*/ 0 w 31"/>
                <a:gd name="T15" fmla="*/ 10 h 28"/>
                <a:gd name="T16" fmla="*/ 3 w 31"/>
                <a:gd name="T17" fmla="*/ 27 h 28"/>
                <a:gd name="T18" fmla="*/ 17 w 31"/>
                <a:gd name="T19" fmla="*/ 28 h 28"/>
                <a:gd name="T20" fmla="*/ 13 w 31"/>
                <a:gd name="T21" fmla="*/ 24 h 28"/>
                <a:gd name="T22" fmla="*/ 16 w 31"/>
                <a:gd name="T23" fmla="*/ 2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28"/>
                <a:gd name="T38" fmla="*/ 31 w 31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28">
                  <a:moveTo>
                    <a:pt x="16" y="20"/>
                  </a:moveTo>
                  <a:lnTo>
                    <a:pt x="28" y="28"/>
                  </a:lnTo>
                  <a:lnTo>
                    <a:pt x="24" y="18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19" y="12"/>
                  </a:lnTo>
                  <a:lnTo>
                    <a:pt x="15" y="6"/>
                  </a:lnTo>
                  <a:lnTo>
                    <a:pt x="0" y="10"/>
                  </a:lnTo>
                  <a:lnTo>
                    <a:pt x="3" y="27"/>
                  </a:lnTo>
                  <a:lnTo>
                    <a:pt x="17" y="28"/>
                  </a:lnTo>
                  <a:lnTo>
                    <a:pt x="13" y="24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Freeform 368">
              <a:extLst>
                <a:ext uri="{FF2B5EF4-FFF2-40B4-BE49-F238E27FC236}">
                  <a16:creationId xmlns:a16="http://schemas.microsoft.com/office/drawing/2014/main" id="{189F52B3-9E2F-0551-3E75-ABE0EBE9B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18" y="4752693"/>
              <a:ext cx="36757" cy="16173"/>
            </a:xfrm>
            <a:custGeom>
              <a:avLst/>
              <a:gdLst>
                <a:gd name="T0" fmla="*/ 30 w 39"/>
                <a:gd name="T1" fmla="*/ 0 h 17"/>
                <a:gd name="T2" fmla="*/ 9 w 39"/>
                <a:gd name="T3" fmla="*/ 2 h 17"/>
                <a:gd name="T4" fmla="*/ 0 w 39"/>
                <a:gd name="T5" fmla="*/ 9 h 17"/>
                <a:gd name="T6" fmla="*/ 0 w 39"/>
                <a:gd name="T7" fmla="*/ 17 h 17"/>
                <a:gd name="T8" fmla="*/ 10 w 39"/>
                <a:gd name="T9" fmla="*/ 12 h 17"/>
                <a:gd name="T10" fmla="*/ 16 w 39"/>
                <a:gd name="T11" fmla="*/ 17 h 17"/>
                <a:gd name="T12" fmla="*/ 24 w 39"/>
                <a:gd name="T13" fmla="*/ 17 h 17"/>
                <a:gd name="T14" fmla="*/ 27 w 39"/>
                <a:gd name="T15" fmla="*/ 12 h 17"/>
                <a:gd name="T16" fmla="*/ 39 w 39"/>
                <a:gd name="T17" fmla="*/ 8 h 17"/>
                <a:gd name="T18" fmla="*/ 37 w 39"/>
                <a:gd name="T19" fmla="*/ 0 h 17"/>
                <a:gd name="T20" fmla="*/ 30 w 39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17"/>
                <a:gd name="T35" fmla="*/ 39 w 3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17">
                  <a:moveTo>
                    <a:pt x="30" y="0"/>
                  </a:moveTo>
                  <a:lnTo>
                    <a:pt x="9" y="2"/>
                  </a:lnTo>
                  <a:lnTo>
                    <a:pt x="0" y="9"/>
                  </a:lnTo>
                  <a:lnTo>
                    <a:pt x="0" y="17"/>
                  </a:lnTo>
                  <a:lnTo>
                    <a:pt x="10" y="12"/>
                  </a:lnTo>
                  <a:lnTo>
                    <a:pt x="16" y="17"/>
                  </a:lnTo>
                  <a:lnTo>
                    <a:pt x="24" y="17"/>
                  </a:lnTo>
                  <a:lnTo>
                    <a:pt x="27" y="12"/>
                  </a:lnTo>
                  <a:lnTo>
                    <a:pt x="39" y="8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Freeform 369">
              <a:extLst>
                <a:ext uri="{FF2B5EF4-FFF2-40B4-BE49-F238E27FC236}">
                  <a16:creationId xmlns:a16="http://schemas.microsoft.com/office/drawing/2014/main" id="{4B010BDC-8CF2-7A59-0159-64D84DA6D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947" y="4802683"/>
              <a:ext cx="27935" cy="24995"/>
            </a:xfrm>
            <a:custGeom>
              <a:avLst/>
              <a:gdLst>
                <a:gd name="T0" fmla="*/ 32 w 32"/>
                <a:gd name="T1" fmla="*/ 21 h 27"/>
                <a:gd name="T2" fmla="*/ 20 w 32"/>
                <a:gd name="T3" fmla="*/ 9 h 27"/>
                <a:gd name="T4" fmla="*/ 10 w 32"/>
                <a:gd name="T5" fmla="*/ 7 h 27"/>
                <a:gd name="T6" fmla="*/ 5 w 32"/>
                <a:gd name="T7" fmla="*/ 0 h 27"/>
                <a:gd name="T8" fmla="*/ 0 w 32"/>
                <a:gd name="T9" fmla="*/ 3 h 27"/>
                <a:gd name="T10" fmla="*/ 0 w 32"/>
                <a:gd name="T11" fmla="*/ 12 h 27"/>
                <a:gd name="T12" fmla="*/ 17 w 32"/>
                <a:gd name="T13" fmla="*/ 27 h 27"/>
                <a:gd name="T14" fmla="*/ 21 w 32"/>
                <a:gd name="T15" fmla="*/ 27 h 27"/>
                <a:gd name="T16" fmla="*/ 21 w 32"/>
                <a:gd name="T17" fmla="*/ 19 h 27"/>
                <a:gd name="T18" fmla="*/ 32 w 32"/>
                <a:gd name="T19" fmla="*/ 21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7"/>
                <a:gd name="T32" fmla="*/ 32 w 32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7">
                  <a:moveTo>
                    <a:pt x="32" y="21"/>
                  </a:moveTo>
                  <a:lnTo>
                    <a:pt x="20" y="9"/>
                  </a:lnTo>
                  <a:lnTo>
                    <a:pt x="10" y="7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17" y="27"/>
                  </a:lnTo>
                  <a:lnTo>
                    <a:pt x="21" y="27"/>
                  </a:lnTo>
                  <a:lnTo>
                    <a:pt x="21" y="19"/>
                  </a:lnTo>
                  <a:lnTo>
                    <a:pt x="32" y="2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Freeform 370">
              <a:extLst>
                <a:ext uri="{FF2B5EF4-FFF2-40B4-BE49-F238E27FC236}">
                  <a16:creationId xmlns:a16="http://schemas.microsoft.com/office/drawing/2014/main" id="{25749DAD-6BFD-D4DC-4DAD-37E7CB3F6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890" y="4496868"/>
              <a:ext cx="20585" cy="22054"/>
            </a:xfrm>
            <a:custGeom>
              <a:avLst/>
              <a:gdLst>
                <a:gd name="T0" fmla="*/ 12 w 20"/>
                <a:gd name="T1" fmla="*/ 24 h 24"/>
                <a:gd name="T2" fmla="*/ 20 w 20"/>
                <a:gd name="T3" fmla="*/ 19 h 24"/>
                <a:gd name="T4" fmla="*/ 20 w 20"/>
                <a:gd name="T5" fmla="*/ 9 h 24"/>
                <a:gd name="T6" fmla="*/ 19 w 20"/>
                <a:gd name="T7" fmla="*/ 3 h 24"/>
                <a:gd name="T8" fmla="*/ 8 w 20"/>
                <a:gd name="T9" fmla="*/ 0 h 24"/>
                <a:gd name="T10" fmla="*/ 2 w 20"/>
                <a:gd name="T11" fmla="*/ 4 h 24"/>
                <a:gd name="T12" fmla="*/ 0 w 20"/>
                <a:gd name="T13" fmla="*/ 16 h 24"/>
                <a:gd name="T14" fmla="*/ 12 w 20"/>
                <a:gd name="T15" fmla="*/ 24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4"/>
                <a:gd name="T26" fmla="*/ 20 w 20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4">
                  <a:moveTo>
                    <a:pt x="12" y="24"/>
                  </a:moveTo>
                  <a:lnTo>
                    <a:pt x="20" y="19"/>
                  </a:lnTo>
                  <a:lnTo>
                    <a:pt x="20" y="9"/>
                  </a:lnTo>
                  <a:lnTo>
                    <a:pt x="19" y="3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Freeform 371">
              <a:extLst>
                <a:ext uri="{FF2B5EF4-FFF2-40B4-BE49-F238E27FC236}">
                  <a16:creationId xmlns:a16="http://schemas.microsoft.com/office/drawing/2014/main" id="{B0E60E3D-6908-DF60-46DD-6F10D678B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043" y="4826206"/>
              <a:ext cx="22054" cy="26465"/>
            </a:xfrm>
            <a:custGeom>
              <a:avLst/>
              <a:gdLst>
                <a:gd name="T0" fmla="*/ 12 w 22"/>
                <a:gd name="T1" fmla="*/ 30 h 30"/>
                <a:gd name="T2" fmla="*/ 19 w 22"/>
                <a:gd name="T3" fmla="*/ 25 h 30"/>
                <a:gd name="T4" fmla="*/ 22 w 22"/>
                <a:gd name="T5" fmla="*/ 11 h 30"/>
                <a:gd name="T6" fmla="*/ 15 w 22"/>
                <a:gd name="T7" fmla="*/ 0 h 30"/>
                <a:gd name="T8" fmla="*/ 0 w 22"/>
                <a:gd name="T9" fmla="*/ 16 h 30"/>
                <a:gd name="T10" fmla="*/ 12 w 22"/>
                <a:gd name="T11" fmla="*/ 3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0"/>
                <a:gd name="T20" fmla="*/ 22 w 2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0">
                  <a:moveTo>
                    <a:pt x="12" y="30"/>
                  </a:moveTo>
                  <a:lnTo>
                    <a:pt x="19" y="25"/>
                  </a:lnTo>
                  <a:lnTo>
                    <a:pt x="22" y="11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Freeform 372">
              <a:extLst>
                <a:ext uri="{FF2B5EF4-FFF2-40B4-BE49-F238E27FC236}">
                  <a16:creationId xmlns:a16="http://schemas.microsoft.com/office/drawing/2014/main" id="{960D454F-68C8-DFE8-A320-9EC5F75D5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361" y="4927656"/>
              <a:ext cx="13233" cy="45578"/>
            </a:xfrm>
            <a:custGeom>
              <a:avLst/>
              <a:gdLst>
                <a:gd name="T0" fmla="*/ 7 w 14"/>
                <a:gd name="T1" fmla="*/ 0 h 52"/>
                <a:gd name="T2" fmla="*/ 0 w 14"/>
                <a:gd name="T3" fmla="*/ 34 h 52"/>
                <a:gd name="T4" fmla="*/ 10 w 14"/>
                <a:gd name="T5" fmla="*/ 52 h 52"/>
                <a:gd name="T6" fmla="*/ 14 w 14"/>
                <a:gd name="T7" fmla="*/ 44 h 52"/>
                <a:gd name="T8" fmla="*/ 7 w 14"/>
                <a:gd name="T9" fmla="*/ 30 h 52"/>
                <a:gd name="T10" fmla="*/ 12 w 14"/>
                <a:gd name="T11" fmla="*/ 10 h 52"/>
                <a:gd name="T12" fmla="*/ 7 w 14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52"/>
                <a:gd name="T23" fmla="*/ 14 w 14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52">
                  <a:moveTo>
                    <a:pt x="7" y="0"/>
                  </a:moveTo>
                  <a:lnTo>
                    <a:pt x="0" y="34"/>
                  </a:lnTo>
                  <a:lnTo>
                    <a:pt x="10" y="52"/>
                  </a:lnTo>
                  <a:lnTo>
                    <a:pt x="14" y="44"/>
                  </a:lnTo>
                  <a:lnTo>
                    <a:pt x="7" y="30"/>
                  </a:lnTo>
                  <a:lnTo>
                    <a:pt x="12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Freeform 373">
              <a:extLst>
                <a:ext uri="{FF2B5EF4-FFF2-40B4-BE49-F238E27FC236}">
                  <a16:creationId xmlns:a16="http://schemas.microsoft.com/office/drawing/2014/main" id="{1B83B2DE-97E8-12FC-24C2-092A127E4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485" y="4830618"/>
              <a:ext cx="30876" cy="26465"/>
            </a:xfrm>
            <a:custGeom>
              <a:avLst/>
              <a:gdLst>
                <a:gd name="T0" fmla="*/ 31 w 32"/>
                <a:gd name="T1" fmla="*/ 2 h 29"/>
                <a:gd name="T2" fmla="*/ 25 w 32"/>
                <a:gd name="T3" fmla="*/ 0 h 29"/>
                <a:gd name="T4" fmla="*/ 16 w 32"/>
                <a:gd name="T5" fmla="*/ 4 h 29"/>
                <a:gd name="T6" fmla="*/ 0 w 32"/>
                <a:gd name="T7" fmla="*/ 20 h 29"/>
                <a:gd name="T8" fmla="*/ 6 w 32"/>
                <a:gd name="T9" fmla="*/ 29 h 29"/>
                <a:gd name="T10" fmla="*/ 4 w 32"/>
                <a:gd name="T11" fmla="*/ 22 h 29"/>
                <a:gd name="T12" fmla="*/ 16 w 32"/>
                <a:gd name="T13" fmla="*/ 18 h 29"/>
                <a:gd name="T14" fmla="*/ 32 w 32"/>
                <a:gd name="T15" fmla="*/ 5 h 29"/>
                <a:gd name="T16" fmla="*/ 31 w 32"/>
                <a:gd name="T17" fmla="*/ 2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9"/>
                <a:gd name="T29" fmla="*/ 32 w 3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9">
                  <a:moveTo>
                    <a:pt x="31" y="2"/>
                  </a:moveTo>
                  <a:lnTo>
                    <a:pt x="25" y="0"/>
                  </a:lnTo>
                  <a:lnTo>
                    <a:pt x="16" y="4"/>
                  </a:lnTo>
                  <a:lnTo>
                    <a:pt x="0" y="20"/>
                  </a:lnTo>
                  <a:lnTo>
                    <a:pt x="6" y="29"/>
                  </a:lnTo>
                  <a:lnTo>
                    <a:pt x="4" y="22"/>
                  </a:lnTo>
                  <a:lnTo>
                    <a:pt x="16" y="18"/>
                  </a:lnTo>
                  <a:lnTo>
                    <a:pt x="32" y="5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Freeform 374">
              <a:extLst>
                <a:ext uri="{FF2B5EF4-FFF2-40B4-BE49-F238E27FC236}">
                  <a16:creationId xmlns:a16="http://schemas.microsoft.com/office/drawing/2014/main" id="{36B73B0F-F9AB-696A-9894-E9D656B2A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290" y="4760046"/>
              <a:ext cx="26465" cy="19113"/>
            </a:xfrm>
            <a:custGeom>
              <a:avLst/>
              <a:gdLst>
                <a:gd name="T0" fmla="*/ 0 w 28"/>
                <a:gd name="T1" fmla="*/ 8 h 21"/>
                <a:gd name="T2" fmla="*/ 3 w 28"/>
                <a:gd name="T3" fmla="*/ 14 h 21"/>
                <a:gd name="T4" fmla="*/ 28 w 28"/>
                <a:gd name="T5" fmla="*/ 21 h 21"/>
                <a:gd name="T6" fmla="*/ 22 w 28"/>
                <a:gd name="T7" fmla="*/ 8 h 21"/>
                <a:gd name="T8" fmla="*/ 13 w 28"/>
                <a:gd name="T9" fmla="*/ 8 h 21"/>
                <a:gd name="T10" fmla="*/ 7 w 28"/>
                <a:gd name="T11" fmla="*/ 0 h 21"/>
                <a:gd name="T12" fmla="*/ 0 w 28"/>
                <a:gd name="T13" fmla="*/ 4 h 21"/>
                <a:gd name="T14" fmla="*/ 0 w 28"/>
                <a:gd name="T15" fmla="*/ 8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21"/>
                <a:gd name="T26" fmla="*/ 28 w 28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21">
                  <a:moveTo>
                    <a:pt x="0" y="8"/>
                  </a:moveTo>
                  <a:lnTo>
                    <a:pt x="3" y="14"/>
                  </a:lnTo>
                  <a:lnTo>
                    <a:pt x="28" y="21"/>
                  </a:lnTo>
                  <a:lnTo>
                    <a:pt x="22" y="8"/>
                  </a:lnTo>
                  <a:lnTo>
                    <a:pt x="13" y="8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Freeform 375">
              <a:extLst>
                <a:ext uri="{FF2B5EF4-FFF2-40B4-BE49-F238E27FC236}">
                  <a16:creationId xmlns:a16="http://schemas.microsoft.com/office/drawing/2014/main" id="{F7777830-A9B7-EDBA-AC0A-05DF8ED1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611" y="4929125"/>
              <a:ext cx="17643" cy="23525"/>
            </a:xfrm>
            <a:custGeom>
              <a:avLst/>
              <a:gdLst>
                <a:gd name="T0" fmla="*/ 5 w 19"/>
                <a:gd name="T1" fmla="*/ 0 h 26"/>
                <a:gd name="T2" fmla="*/ 0 w 19"/>
                <a:gd name="T3" fmla="*/ 6 h 26"/>
                <a:gd name="T4" fmla="*/ 4 w 19"/>
                <a:gd name="T5" fmla="*/ 20 h 26"/>
                <a:gd name="T6" fmla="*/ 16 w 19"/>
                <a:gd name="T7" fmla="*/ 26 h 26"/>
                <a:gd name="T8" fmla="*/ 16 w 19"/>
                <a:gd name="T9" fmla="*/ 17 h 26"/>
                <a:gd name="T10" fmla="*/ 19 w 19"/>
                <a:gd name="T11" fmla="*/ 14 h 26"/>
                <a:gd name="T12" fmla="*/ 5 w 19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6"/>
                <a:gd name="T23" fmla="*/ 19 w 19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6">
                  <a:moveTo>
                    <a:pt x="5" y="0"/>
                  </a:moveTo>
                  <a:lnTo>
                    <a:pt x="0" y="6"/>
                  </a:lnTo>
                  <a:lnTo>
                    <a:pt x="4" y="20"/>
                  </a:lnTo>
                  <a:lnTo>
                    <a:pt x="16" y="26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Freeform 376">
              <a:extLst>
                <a:ext uri="{FF2B5EF4-FFF2-40B4-BE49-F238E27FC236}">
                  <a16:creationId xmlns:a16="http://schemas.microsoft.com/office/drawing/2014/main" id="{EFDC71FA-1E8E-504A-7E3C-EAE267700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245" y="4717408"/>
              <a:ext cx="11762" cy="26465"/>
            </a:xfrm>
            <a:custGeom>
              <a:avLst/>
              <a:gdLst>
                <a:gd name="T0" fmla="*/ 10 w 13"/>
                <a:gd name="T1" fmla="*/ 0 h 30"/>
                <a:gd name="T2" fmla="*/ 2 w 13"/>
                <a:gd name="T3" fmla="*/ 6 h 30"/>
                <a:gd name="T4" fmla="*/ 0 w 13"/>
                <a:gd name="T5" fmla="*/ 30 h 30"/>
                <a:gd name="T6" fmla="*/ 4 w 13"/>
                <a:gd name="T7" fmla="*/ 23 h 30"/>
                <a:gd name="T8" fmla="*/ 7 w 13"/>
                <a:gd name="T9" fmla="*/ 27 h 30"/>
                <a:gd name="T10" fmla="*/ 13 w 13"/>
                <a:gd name="T11" fmla="*/ 21 h 30"/>
                <a:gd name="T12" fmla="*/ 10 w 13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0"/>
                <a:gd name="T23" fmla="*/ 13 w 13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0">
                  <a:moveTo>
                    <a:pt x="10" y="0"/>
                  </a:moveTo>
                  <a:lnTo>
                    <a:pt x="2" y="6"/>
                  </a:lnTo>
                  <a:lnTo>
                    <a:pt x="0" y="3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13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Freeform 377">
              <a:extLst>
                <a:ext uri="{FF2B5EF4-FFF2-40B4-BE49-F238E27FC236}">
                  <a16:creationId xmlns:a16="http://schemas.microsoft.com/office/drawing/2014/main" id="{58850685-1C7B-D59C-EE09-F926E0F92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945" y="4668890"/>
              <a:ext cx="20585" cy="19113"/>
            </a:xfrm>
            <a:custGeom>
              <a:avLst/>
              <a:gdLst>
                <a:gd name="T0" fmla="*/ 3 w 23"/>
                <a:gd name="T1" fmla="*/ 0 h 22"/>
                <a:gd name="T2" fmla="*/ 0 w 23"/>
                <a:gd name="T3" fmla="*/ 12 h 22"/>
                <a:gd name="T4" fmla="*/ 12 w 23"/>
                <a:gd name="T5" fmla="*/ 16 h 22"/>
                <a:gd name="T6" fmla="*/ 14 w 23"/>
                <a:gd name="T7" fmla="*/ 22 h 22"/>
                <a:gd name="T8" fmla="*/ 23 w 23"/>
                <a:gd name="T9" fmla="*/ 19 h 22"/>
                <a:gd name="T10" fmla="*/ 21 w 23"/>
                <a:gd name="T11" fmla="*/ 14 h 22"/>
                <a:gd name="T12" fmla="*/ 11 w 23"/>
                <a:gd name="T13" fmla="*/ 9 h 22"/>
                <a:gd name="T14" fmla="*/ 12 w 23"/>
                <a:gd name="T15" fmla="*/ 2 h 22"/>
                <a:gd name="T16" fmla="*/ 3 w 23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2"/>
                <a:gd name="T29" fmla="*/ 23 w 23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2">
                  <a:moveTo>
                    <a:pt x="3" y="0"/>
                  </a:moveTo>
                  <a:lnTo>
                    <a:pt x="0" y="12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23" y="19"/>
                  </a:lnTo>
                  <a:lnTo>
                    <a:pt x="21" y="14"/>
                  </a:lnTo>
                  <a:lnTo>
                    <a:pt x="11" y="9"/>
                  </a:lnTo>
                  <a:lnTo>
                    <a:pt x="1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Freeform 378">
              <a:extLst>
                <a:ext uri="{FF2B5EF4-FFF2-40B4-BE49-F238E27FC236}">
                  <a16:creationId xmlns:a16="http://schemas.microsoft.com/office/drawing/2014/main" id="{A31E46CB-3E04-2860-CCC9-033CD0784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208" y="4770338"/>
              <a:ext cx="26465" cy="22054"/>
            </a:xfrm>
            <a:custGeom>
              <a:avLst/>
              <a:gdLst>
                <a:gd name="T0" fmla="*/ 26 w 26"/>
                <a:gd name="T1" fmla="*/ 0 h 24"/>
                <a:gd name="T2" fmla="*/ 14 w 26"/>
                <a:gd name="T3" fmla="*/ 8 h 24"/>
                <a:gd name="T4" fmla="*/ 5 w 26"/>
                <a:gd name="T5" fmla="*/ 9 h 24"/>
                <a:gd name="T6" fmla="*/ 0 w 26"/>
                <a:gd name="T7" fmla="*/ 24 h 24"/>
                <a:gd name="T8" fmla="*/ 17 w 26"/>
                <a:gd name="T9" fmla="*/ 15 h 24"/>
                <a:gd name="T10" fmla="*/ 26 w 2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26" y="0"/>
                  </a:moveTo>
                  <a:lnTo>
                    <a:pt x="14" y="8"/>
                  </a:lnTo>
                  <a:lnTo>
                    <a:pt x="5" y="9"/>
                  </a:lnTo>
                  <a:lnTo>
                    <a:pt x="0" y="24"/>
                  </a:lnTo>
                  <a:lnTo>
                    <a:pt x="17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Freeform 379">
              <a:extLst>
                <a:ext uri="{FF2B5EF4-FFF2-40B4-BE49-F238E27FC236}">
                  <a16:creationId xmlns:a16="http://schemas.microsoft.com/office/drawing/2014/main" id="{F3B4D6F0-71A3-EA7C-5E32-FB44FC4BB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815" y="4786509"/>
              <a:ext cx="23525" cy="10292"/>
            </a:xfrm>
            <a:custGeom>
              <a:avLst/>
              <a:gdLst>
                <a:gd name="T0" fmla="*/ 7 w 22"/>
                <a:gd name="T1" fmla="*/ 0 h 13"/>
                <a:gd name="T2" fmla="*/ 0 w 22"/>
                <a:gd name="T3" fmla="*/ 1 h 13"/>
                <a:gd name="T4" fmla="*/ 3 w 22"/>
                <a:gd name="T5" fmla="*/ 6 h 13"/>
                <a:gd name="T6" fmla="*/ 13 w 22"/>
                <a:gd name="T7" fmla="*/ 13 h 13"/>
                <a:gd name="T8" fmla="*/ 22 w 22"/>
                <a:gd name="T9" fmla="*/ 13 h 13"/>
                <a:gd name="T10" fmla="*/ 22 w 22"/>
                <a:gd name="T11" fmla="*/ 3 h 13"/>
                <a:gd name="T12" fmla="*/ 7 w 22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3"/>
                <a:gd name="T23" fmla="*/ 22 w 22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3">
                  <a:moveTo>
                    <a:pt x="7" y="0"/>
                  </a:moveTo>
                  <a:lnTo>
                    <a:pt x="0" y="1"/>
                  </a:lnTo>
                  <a:lnTo>
                    <a:pt x="3" y="6"/>
                  </a:lnTo>
                  <a:lnTo>
                    <a:pt x="13" y="13"/>
                  </a:lnTo>
                  <a:lnTo>
                    <a:pt x="22" y="13"/>
                  </a:lnTo>
                  <a:lnTo>
                    <a:pt x="22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Freeform 380">
              <a:extLst>
                <a:ext uri="{FF2B5EF4-FFF2-40B4-BE49-F238E27FC236}">
                  <a16:creationId xmlns:a16="http://schemas.microsoft.com/office/drawing/2014/main" id="{0C25A94C-2D65-36D5-2F1A-E0BB8D753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0870" y="4832089"/>
              <a:ext cx="11762" cy="19113"/>
            </a:xfrm>
            <a:custGeom>
              <a:avLst/>
              <a:gdLst>
                <a:gd name="T0" fmla="*/ 9 w 13"/>
                <a:gd name="T1" fmla="*/ 20 h 20"/>
                <a:gd name="T2" fmla="*/ 13 w 13"/>
                <a:gd name="T3" fmla="*/ 11 h 20"/>
                <a:gd name="T4" fmla="*/ 12 w 13"/>
                <a:gd name="T5" fmla="*/ 0 h 20"/>
                <a:gd name="T6" fmla="*/ 4 w 13"/>
                <a:gd name="T7" fmla="*/ 5 h 20"/>
                <a:gd name="T8" fmla="*/ 0 w 13"/>
                <a:gd name="T9" fmla="*/ 12 h 20"/>
                <a:gd name="T10" fmla="*/ 0 w 13"/>
                <a:gd name="T11" fmla="*/ 17 h 20"/>
                <a:gd name="T12" fmla="*/ 9 w 13"/>
                <a:gd name="T13" fmla="*/ 2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0"/>
                <a:gd name="T23" fmla="*/ 13 w 13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0">
                  <a:moveTo>
                    <a:pt x="9" y="20"/>
                  </a:moveTo>
                  <a:lnTo>
                    <a:pt x="13" y="11"/>
                  </a:lnTo>
                  <a:lnTo>
                    <a:pt x="12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Freeform 381">
              <a:extLst>
                <a:ext uri="{FF2B5EF4-FFF2-40B4-BE49-F238E27FC236}">
                  <a16:creationId xmlns:a16="http://schemas.microsoft.com/office/drawing/2014/main" id="{11197F1E-1820-6501-FBA1-F4681695F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998" y="4877666"/>
              <a:ext cx="16173" cy="13233"/>
            </a:xfrm>
            <a:custGeom>
              <a:avLst/>
              <a:gdLst>
                <a:gd name="T0" fmla="*/ 2 w 20"/>
                <a:gd name="T1" fmla="*/ 4 h 15"/>
                <a:gd name="T2" fmla="*/ 0 w 20"/>
                <a:gd name="T3" fmla="*/ 14 h 15"/>
                <a:gd name="T4" fmla="*/ 3 w 20"/>
                <a:gd name="T5" fmla="*/ 15 h 15"/>
                <a:gd name="T6" fmla="*/ 18 w 20"/>
                <a:gd name="T7" fmla="*/ 9 h 15"/>
                <a:gd name="T8" fmla="*/ 20 w 20"/>
                <a:gd name="T9" fmla="*/ 4 h 15"/>
                <a:gd name="T10" fmla="*/ 17 w 20"/>
                <a:gd name="T11" fmla="*/ 0 h 15"/>
                <a:gd name="T12" fmla="*/ 12 w 20"/>
                <a:gd name="T13" fmla="*/ 2 h 15"/>
                <a:gd name="T14" fmla="*/ 6 w 20"/>
                <a:gd name="T15" fmla="*/ 1 h 15"/>
                <a:gd name="T16" fmla="*/ 9 w 20"/>
                <a:gd name="T17" fmla="*/ 4 h 15"/>
                <a:gd name="T18" fmla="*/ 12 w 20"/>
                <a:gd name="T19" fmla="*/ 8 h 15"/>
                <a:gd name="T20" fmla="*/ 5 w 20"/>
                <a:gd name="T21" fmla="*/ 7 h 15"/>
                <a:gd name="T22" fmla="*/ 2 w 20"/>
                <a:gd name="T23" fmla="*/ 4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15"/>
                <a:gd name="T38" fmla="*/ 20 w 20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15">
                  <a:moveTo>
                    <a:pt x="2" y="4"/>
                  </a:moveTo>
                  <a:lnTo>
                    <a:pt x="0" y="14"/>
                  </a:lnTo>
                  <a:lnTo>
                    <a:pt x="3" y="15"/>
                  </a:lnTo>
                  <a:lnTo>
                    <a:pt x="18" y="9"/>
                  </a:lnTo>
                  <a:lnTo>
                    <a:pt x="20" y="4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6" y="1"/>
                  </a:lnTo>
                  <a:lnTo>
                    <a:pt x="9" y="4"/>
                  </a:lnTo>
                  <a:lnTo>
                    <a:pt x="12" y="8"/>
                  </a:lnTo>
                  <a:lnTo>
                    <a:pt x="5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Freeform 382">
              <a:extLst>
                <a:ext uri="{FF2B5EF4-FFF2-40B4-BE49-F238E27FC236}">
                  <a16:creationId xmlns:a16="http://schemas.microsoft.com/office/drawing/2014/main" id="{466F09FC-67DA-409B-247A-031ACD617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3799" y="4845322"/>
              <a:ext cx="22054" cy="17643"/>
            </a:xfrm>
            <a:custGeom>
              <a:avLst/>
              <a:gdLst>
                <a:gd name="T0" fmla="*/ 4 w 25"/>
                <a:gd name="T1" fmla="*/ 20 h 20"/>
                <a:gd name="T2" fmla="*/ 25 w 25"/>
                <a:gd name="T3" fmla="*/ 3 h 20"/>
                <a:gd name="T4" fmla="*/ 19 w 25"/>
                <a:gd name="T5" fmla="*/ 0 h 20"/>
                <a:gd name="T6" fmla="*/ 14 w 25"/>
                <a:gd name="T7" fmla="*/ 2 h 20"/>
                <a:gd name="T8" fmla="*/ 0 w 25"/>
                <a:gd name="T9" fmla="*/ 19 h 20"/>
                <a:gd name="T10" fmla="*/ 4 w 25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0"/>
                <a:gd name="T20" fmla="*/ 25 w 2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0">
                  <a:moveTo>
                    <a:pt x="4" y="20"/>
                  </a:moveTo>
                  <a:lnTo>
                    <a:pt x="25" y="3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0" y="19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" name="Freeform 383">
              <a:extLst>
                <a:ext uri="{FF2B5EF4-FFF2-40B4-BE49-F238E27FC236}">
                  <a16:creationId xmlns:a16="http://schemas.microsoft.com/office/drawing/2014/main" id="{7BCE9437-4D28-7FAD-31FC-F7D6F539C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2933" y="4513040"/>
              <a:ext cx="16173" cy="10292"/>
            </a:xfrm>
            <a:custGeom>
              <a:avLst/>
              <a:gdLst>
                <a:gd name="T0" fmla="*/ 0 w 19"/>
                <a:gd name="T1" fmla="*/ 5 h 12"/>
                <a:gd name="T2" fmla="*/ 11 w 19"/>
                <a:gd name="T3" fmla="*/ 12 h 12"/>
                <a:gd name="T4" fmla="*/ 19 w 19"/>
                <a:gd name="T5" fmla="*/ 7 h 12"/>
                <a:gd name="T6" fmla="*/ 19 w 19"/>
                <a:gd name="T7" fmla="*/ 2 h 12"/>
                <a:gd name="T8" fmla="*/ 12 w 19"/>
                <a:gd name="T9" fmla="*/ 0 h 12"/>
                <a:gd name="T10" fmla="*/ 0 w 19"/>
                <a:gd name="T11" fmla="*/ 5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2"/>
                <a:gd name="T20" fmla="*/ 19 w 1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2">
                  <a:moveTo>
                    <a:pt x="0" y="5"/>
                  </a:moveTo>
                  <a:lnTo>
                    <a:pt x="11" y="12"/>
                  </a:lnTo>
                  <a:lnTo>
                    <a:pt x="19" y="7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1" name="Freeform 384">
              <a:extLst>
                <a:ext uri="{FF2B5EF4-FFF2-40B4-BE49-F238E27FC236}">
                  <a16:creationId xmlns:a16="http://schemas.microsoft.com/office/drawing/2014/main" id="{C459FED4-9921-B645-4B46-FC35EE344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5" y="4792390"/>
              <a:ext cx="8822" cy="16173"/>
            </a:xfrm>
            <a:custGeom>
              <a:avLst/>
              <a:gdLst>
                <a:gd name="T0" fmla="*/ 9 w 11"/>
                <a:gd name="T1" fmla="*/ 0 h 19"/>
                <a:gd name="T2" fmla="*/ 3 w 11"/>
                <a:gd name="T3" fmla="*/ 1 h 19"/>
                <a:gd name="T4" fmla="*/ 0 w 11"/>
                <a:gd name="T5" fmla="*/ 8 h 19"/>
                <a:gd name="T6" fmla="*/ 3 w 11"/>
                <a:gd name="T7" fmla="*/ 19 h 19"/>
                <a:gd name="T8" fmla="*/ 11 w 11"/>
                <a:gd name="T9" fmla="*/ 8 h 19"/>
                <a:gd name="T10" fmla="*/ 11 w 11"/>
                <a:gd name="T11" fmla="*/ 2 h 19"/>
                <a:gd name="T12" fmla="*/ 9 w 11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9"/>
                <a:gd name="T23" fmla="*/ 11 w 11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9">
                  <a:moveTo>
                    <a:pt x="9" y="0"/>
                  </a:moveTo>
                  <a:lnTo>
                    <a:pt x="3" y="1"/>
                  </a:lnTo>
                  <a:lnTo>
                    <a:pt x="0" y="8"/>
                  </a:lnTo>
                  <a:lnTo>
                    <a:pt x="3" y="19"/>
                  </a:lnTo>
                  <a:lnTo>
                    <a:pt x="11" y="8"/>
                  </a:lnTo>
                  <a:lnTo>
                    <a:pt x="11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Freeform 385">
              <a:extLst>
                <a:ext uri="{FF2B5EF4-FFF2-40B4-BE49-F238E27FC236}">
                  <a16:creationId xmlns:a16="http://schemas.microsoft.com/office/drawing/2014/main" id="{AFAA2374-3875-7E87-6A8B-FB1686389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126" y="4748284"/>
              <a:ext cx="11762" cy="17643"/>
            </a:xfrm>
            <a:custGeom>
              <a:avLst/>
              <a:gdLst>
                <a:gd name="T0" fmla="*/ 12 w 13"/>
                <a:gd name="T1" fmla="*/ 13 h 19"/>
                <a:gd name="T2" fmla="*/ 8 w 13"/>
                <a:gd name="T3" fmla="*/ 6 h 19"/>
                <a:gd name="T4" fmla="*/ 5 w 13"/>
                <a:gd name="T5" fmla="*/ 0 h 19"/>
                <a:gd name="T6" fmla="*/ 0 w 13"/>
                <a:gd name="T7" fmla="*/ 3 h 19"/>
                <a:gd name="T8" fmla="*/ 10 w 13"/>
                <a:gd name="T9" fmla="*/ 19 h 19"/>
                <a:gd name="T10" fmla="*/ 13 w 13"/>
                <a:gd name="T11" fmla="*/ 18 h 19"/>
                <a:gd name="T12" fmla="*/ 12 w 13"/>
                <a:gd name="T13" fmla="*/ 13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9"/>
                <a:gd name="T23" fmla="*/ 13 w 1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9">
                  <a:moveTo>
                    <a:pt x="12" y="13"/>
                  </a:moveTo>
                  <a:lnTo>
                    <a:pt x="8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10" y="19"/>
                  </a:lnTo>
                  <a:lnTo>
                    <a:pt x="13" y="18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3" name="Freeform 386">
              <a:extLst>
                <a:ext uri="{FF2B5EF4-FFF2-40B4-BE49-F238E27FC236}">
                  <a16:creationId xmlns:a16="http://schemas.microsoft.com/office/drawing/2014/main" id="{8D459CEC-FB0A-2F4E-3231-6491A03C2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043" y="4865905"/>
              <a:ext cx="11762" cy="13233"/>
            </a:xfrm>
            <a:custGeom>
              <a:avLst/>
              <a:gdLst>
                <a:gd name="T0" fmla="*/ 10 w 13"/>
                <a:gd name="T1" fmla="*/ 13 h 13"/>
                <a:gd name="T2" fmla="*/ 13 w 13"/>
                <a:gd name="T3" fmla="*/ 5 h 13"/>
                <a:gd name="T4" fmla="*/ 1 w 13"/>
                <a:gd name="T5" fmla="*/ 0 h 13"/>
                <a:gd name="T6" fmla="*/ 0 w 13"/>
                <a:gd name="T7" fmla="*/ 6 h 13"/>
                <a:gd name="T8" fmla="*/ 10 w 13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0" y="13"/>
                  </a:moveTo>
                  <a:lnTo>
                    <a:pt x="13" y="5"/>
                  </a:lnTo>
                  <a:lnTo>
                    <a:pt x="1" y="0"/>
                  </a:lnTo>
                  <a:lnTo>
                    <a:pt x="0" y="6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" name="Freeform 387">
              <a:extLst>
                <a:ext uri="{FF2B5EF4-FFF2-40B4-BE49-F238E27FC236}">
                  <a16:creationId xmlns:a16="http://schemas.microsoft.com/office/drawing/2014/main" id="{95E4234B-3E78-72A9-85CB-640C2034F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468" y="4835028"/>
              <a:ext cx="10292" cy="10292"/>
            </a:xfrm>
            <a:custGeom>
              <a:avLst/>
              <a:gdLst>
                <a:gd name="T0" fmla="*/ 3 w 9"/>
                <a:gd name="T1" fmla="*/ 0 h 12"/>
                <a:gd name="T2" fmla="*/ 0 w 9"/>
                <a:gd name="T3" fmla="*/ 2 h 12"/>
                <a:gd name="T4" fmla="*/ 0 w 9"/>
                <a:gd name="T5" fmla="*/ 11 h 12"/>
                <a:gd name="T6" fmla="*/ 6 w 9"/>
                <a:gd name="T7" fmla="*/ 12 h 12"/>
                <a:gd name="T8" fmla="*/ 9 w 9"/>
                <a:gd name="T9" fmla="*/ 7 h 12"/>
                <a:gd name="T10" fmla="*/ 6 w 9"/>
                <a:gd name="T11" fmla="*/ 1 h 12"/>
                <a:gd name="T12" fmla="*/ 3 w 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2"/>
                <a:gd name="T23" fmla="*/ 9 w 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2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6" y="12"/>
                  </a:lnTo>
                  <a:lnTo>
                    <a:pt x="9" y="7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Freeform 388">
              <a:extLst>
                <a:ext uri="{FF2B5EF4-FFF2-40B4-BE49-F238E27FC236}">
                  <a16:creationId xmlns:a16="http://schemas.microsoft.com/office/drawing/2014/main" id="{8886220B-6E91-F1E3-DD35-BB19BF1AF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647" y="4811504"/>
              <a:ext cx="7352" cy="16173"/>
            </a:xfrm>
            <a:custGeom>
              <a:avLst/>
              <a:gdLst>
                <a:gd name="T0" fmla="*/ 5 w 9"/>
                <a:gd name="T1" fmla="*/ 0 h 19"/>
                <a:gd name="T2" fmla="*/ 0 w 9"/>
                <a:gd name="T3" fmla="*/ 7 h 19"/>
                <a:gd name="T4" fmla="*/ 4 w 9"/>
                <a:gd name="T5" fmla="*/ 13 h 19"/>
                <a:gd name="T6" fmla="*/ 1 w 9"/>
                <a:gd name="T7" fmla="*/ 19 h 19"/>
                <a:gd name="T8" fmla="*/ 7 w 9"/>
                <a:gd name="T9" fmla="*/ 15 h 19"/>
                <a:gd name="T10" fmla="*/ 9 w 9"/>
                <a:gd name="T11" fmla="*/ 9 h 19"/>
                <a:gd name="T12" fmla="*/ 5 w 9"/>
                <a:gd name="T13" fmla="*/ 5 h 19"/>
                <a:gd name="T14" fmla="*/ 5 w 9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9"/>
                <a:gd name="T26" fmla="*/ 9 w 9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9">
                  <a:moveTo>
                    <a:pt x="5" y="0"/>
                  </a:moveTo>
                  <a:lnTo>
                    <a:pt x="0" y="7"/>
                  </a:lnTo>
                  <a:lnTo>
                    <a:pt x="4" y="13"/>
                  </a:lnTo>
                  <a:lnTo>
                    <a:pt x="1" y="19"/>
                  </a:lnTo>
                  <a:lnTo>
                    <a:pt x="7" y="15"/>
                  </a:lnTo>
                  <a:lnTo>
                    <a:pt x="9" y="9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Freeform 389">
              <a:extLst>
                <a:ext uri="{FF2B5EF4-FFF2-40B4-BE49-F238E27FC236}">
                  <a16:creationId xmlns:a16="http://schemas.microsoft.com/office/drawing/2014/main" id="{1BFE0628-CFB0-A80D-4869-7530C390B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874" y="4802683"/>
              <a:ext cx="7352" cy="14703"/>
            </a:xfrm>
            <a:custGeom>
              <a:avLst/>
              <a:gdLst>
                <a:gd name="T0" fmla="*/ 0 w 8"/>
                <a:gd name="T1" fmla="*/ 0 h 15"/>
                <a:gd name="T2" fmla="*/ 2 w 8"/>
                <a:gd name="T3" fmla="*/ 7 h 15"/>
                <a:gd name="T4" fmla="*/ 0 w 8"/>
                <a:gd name="T5" fmla="*/ 13 h 15"/>
                <a:gd name="T6" fmla="*/ 2 w 8"/>
                <a:gd name="T7" fmla="*/ 15 h 15"/>
                <a:gd name="T8" fmla="*/ 8 w 8"/>
                <a:gd name="T9" fmla="*/ 9 h 15"/>
                <a:gd name="T10" fmla="*/ 5 w 8"/>
                <a:gd name="T11" fmla="*/ 1 h 15"/>
                <a:gd name="T12" fmla="*/ 0 w 8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5"/>
                <a:gd name="T23" fmla="*/ 8 w 8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5">
                  <a:moveTo>
                    <a:pt x="0" y="0"/>
                  </a:moveTo>
                  <a:lnTo>
                    <a:pt x="2" y="7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8" y="9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7" name="Freeform 390">
              <a:extLst>
                <a:ext uri="{FF2B5EF4-FFF2-40B4-BE49-F238E27FC236}">
                  <a16:creationId xmlns:a16="http://schemas.microsoft.com/office/drawing/2014/main" id="{291E0C20-89C2-F467-E112-559E4F95F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4114" y="4851200"/>
              <a:ext cx="11762" cy="10292"/>
            </a:xfrm>
            <a:custGeom>
              <a:avLst/>
              <a:gdLst>
                <a:gd name="T0" fmla="*/ 0 w 12"/>
                <a:gd name="T1" fmla="*/ 1 h 13"/>
                <a:gd name="T2" fmla="*/ 7 w 12"/>
                <a:gd name="T3" fmla="*/ 13 h 13"/>
                <a:gd name="T4" fmla="*/ 12 w 12"/>
                <a:gd name="T5" fmla="*/ 7 h 13"/>
                <a:gd name="T6" fmla="*/ 6 w 12"/>
                <a:gd name="T7" fmla="*/ 0 h 13"/>
                <a:gd name="T8" fmla="*/ 0 w 12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3"/>
                <a:gd name="T17" fmla="*/ 12 w 1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3">
                  <a:moveTo>
                    <a:pt x="0" y="1"/>
                  </a:moveTo>
                  <a:lnTo>
                    <a:pt x="7" y="13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8" name="Freeform 391">
              <a:extLst>
                <a:ext uri="{FF2B5EF4-FFF2-40B4-BE49-F238E27FC236}">
                  <a16:creationId xmlns:a16="http://schemas.microsoft.com/office/drawing/2014/main" id="{651F403E-2741-2000-0769-4E228320A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193" y="4792391"/>
              <a:ext cx="10292" cy="10292"/>
            </a:xfrm>
            <a:custGeom>
              <a:avLst/>
              <a:gdLst>
                <a:gd name="T0" fmla="*/ 12 w 12"/>
                <a:gd name="T1" fmla="*/ 0 h 11"/>
                <a:gd name="T2" fmla="*/ 0 w 12"/>
                <a:gd name="T3" fmla="*/ 2 h 11"/>
                <a:gd name="T4" fmla="*/ 7 w 12"/>
                <a:gd name="T5" fmla="*/ 11 h 11"/>
                <a:gd name="T6" fmla="*/ 10 w 12"/>
                <a:gd name="T7" fmla="*/ 7 h 11"/>
                <a:gd name="T8" fmla="*/ 12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12" y="0"/>
                  </a:moveTo>
                  <a:lnTo>
                    <a:pt x="0" y="2"/>
                  </a:lnTo>
                  <a:lnTo>
                    <a:pt x="7" y="11"/>
                  </a:lnTo>
                  <a:lnTo>
                    <a:pt x="1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9" name="Freeform 392">
              <a:extLst>
                <a:ext uri="{FF2B5EF4-FFF2-40B4-BE49-F238E27FC236}">
                  <a16:creationId xmlns:a16="http://schemas.microsoft.com/office/drawing/2014/main" id="{B171E5C3-B8F7-166B-A724-A2E00BB24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664" y="4829148"/>
              <a:ext cx="14703" cy="8822"/>
            </a:xfrm>
            <a:custGeom>
              <a:avLst/>
              <a:gdLst>
                <a:gd name="T0" fmla="*/ 17 w 17"/>
                <a:gd name="T1" fmla="*/ 0 h 9"/>
                <a:gd name="T2" fmla="*/ 13 w 17"/>
                <a:gd name="T3" fmla="*/ 0 h 9"/>
                <a:gd name="T4" fmla="*/ 0 w 17"/>
                <a:gd name="T5" fmla="*/ 9 h 9"/>
                <a:gd name="T6" fmla="*/ 12 w 17"/>
                <a:gd name="T7" fmla="*/ 7 h 9"/>
                <a:gd name="T8" fmla="*/ 13 w 17"/>
                <a:gd name="T9" fmla="*/ 3 h 9"/>
                <a:gd name="T10" fmla="*/ 17 w 17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17" y="0"/>
                  </a:moveTo>
                  <a:lnTo>
                    <a:pt x="13" y="0"/>
                  </a:lnTo>
                  <a:lnTo>
                    <a:pt x="0" y="9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0" name="Freeform 393">
              <a:extLst>
                <a:ext uri="{FF2B5EF4-FFF2-40B4-BE49-F238E27FC236}">
                  <a16:creationId xmlns:a16="http://schemas.microsoft.com/office/drawing/2014/main" id="{C1689C15-E42D-0087-5F19-7DA69D3E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286" y="4152826"/>
              <a:ext cx="427847" cy="308756"/>
            </a:xfrm>
            <a:custGeom>
              <a:avLst/>
              <a:gdLst>
                <a:gd name="T0" fmla="*/ 358 w 455"/>
                <a:gd name="T1" fmla="*/ 234 h 346"/>
                <a:gd name="T2" fmla="*/ 383 w 455"/>
                <a:gd name="T3" fmla="*/ 220 h 346"/>
                <a:gd name="T4" fmla="*/ 413 w 455"/>
                <a:gd name="T5" fmla="*/ 231 h 346"/>
                <a:gd name="T6" fmla="*/ 430 w 455"/>
                <a:gd name="T7" fmla="*/ 218 h 346"/>
                <a:gd name="T8" fmla="*/ 419 w 455"/>
                <a:gd name="T9" fmla="*/ 192 h 346"/>
                <a:gd name="T10" fmla="*/ 406 w 455"/>
                <a:gd name="T11" fmla="*/ 172 h 346"/>
                <a:gd name="T12" fmla="*/ 397 w 455"/>
                <a:gd name="T13" fmla="*/ 164 h 346"/>
                <a:gd name="T14" fmla="*/ 409 w 455"/>
                <a:gd name="T15" fmla="*/ 144 h 346"/>
                <a:gd name="T16" fmla="*/ 413 w 455"/>
                <a:gd name="T17" fmla="*/ 108 h 346"/>
                <a:gd name="T18" fmla="*/ 419 w 455"/>
                <a:gd name="T19" fmla="*/ 86 h 346"/>
                <a:gd name="T20" fmla="*/ 449 w 455"/>
                <a:gd name="T21" fmla="*/ 64 h 346"/>
                <a:gd name="T22" fmla="*/ 424 w 455"/>
                <a:gd name="T23" fmla="*/ 26 h 346"/>
                <a:gd name="T24" fmla="*/ 386 w 455"/>
                <a:gd name="T25" fmla="*/ 12 h 346"/>
                <a:gd name="T26" fmla="*/ 359 w 455"/>
                <a:gd name="T27" fmla="*/ 10 h 346"/>
                <a:gd name="T28" fmla="*/ 330 w 455"/>
                <a:gd name="T29" fmla="*/ 2 h 346"/>
                <a:gd name="T30" fmla="*/ 267 w 455"/>
                <a:gd name="T31" fmla="*/ 38 h 346"/>
                <a:gd name="T32" fmla="*/ 227 w 455"/>
                <a:gd name="T33" fmla="*/ 75 h 346"/>
                <a:gd name="T34" fmla="*/ 191 w 455"/>
                <a:gd name="T35" fmla="*/ 71 h 346"/>
                <a:gd name="T36" fmla="*/ 143 w 455"/>
                <a:gd name="T37" fmla="*/ 82 h 346"/>
                <a:gd name="T38" fmla="*/ 52 w 455"/>
                <a:gd name="T39" fmla="*/ 83 h 346"/>
                <a:gd name="T40" fmla="*/ 35 w 455"/>
                <a:gd name="T41" fmla="*/ 65 h 346"/>
                <a:gd name="T42" fmla="*/ 17 w 455"/>
                <a:gd name="T43" fmla="*/ 41 h 346"/>
                <a:gd name="T44" fmla="*/ 2 w 455"/>
                <a:gd name="T45" fmla="*/ 68 h 346"/>
                <a:gd name="T46" fmla="*/ 18 w 455"/>
                <a:gd name="T47" fmla="*/ 123 h 346"/>
                <a:gd name="T48" fmla="*/ 56 w 455"/>
                <a:gd name="T49" fmla="*/ 149 h 346"/>
                <a:gd name="T50" fmla="*/ 41 w 455"/>
                <a:gd name="T51" fmla="*/ 183 h 346"/>
                <a:gd name="T52" fmla="*/ 24 w 455"/>
                <a:gd name="T53" fmla="*/ 202 h 346"/>
                <a:gd name="T54" fmla="*/ 27 w 455"/>
                <a:gd name="T55" fmla="*/ 244 h 346"/>
                <a:gd name="T56" fmla="*/ 47 w 455"/>
                <a:gd name="T57" fmla="*/ 272 h 346"/>
                <a:gd name="T58" fmla="*/ 78 w 455"/>
                <a:gd name="T59" fmla="*/ 304 h 346"/>
                <a:gd name="T60" fmla="*/ 76 w 455"/>
                <a:gd name="T61" fmla="*/ 346 h 346"/>
                <a:gd name="T62" fmla="*/ 107 w 455"/>
                <a:gd name="T63" fmla="*/ 339 h 346"/>
                <a:gd name="T64" fmla="*/ 131 w 455"/>
                <a:gd name="T65" fmla="*/ 332 h 346"/>
                <a:gd name="T66" fmla="*/ 153 w 455"/>
                <a:gd name="T67" fmla="*/ 324 h 346"/>
                <a:gd name="T68" fmla="*/ 167 w 455"/>
                <a:gd name="T69" fmla="*/ 315 h 346"/>
                <a:gd name="T70" fmla="*/ 177 w 455"/>
                <a:gd name="T71" fmla="*/ 312 h 346"/>
                <a:gd name="T72" fmla="*/ 201 w 455"/>
                <a:gd name="T73" fmla="*/ 318 h 346"/>
                <a:gd name="T74" fmla="*/ 224 w 455"/>
                <a:gd name="T75" fmla="*/ 317 h 346"/>
                <a:gd name="T76" fmla="*/ 273 w 455"/>
                <a:gd name="T77" fmla="*/ 323 h 346"/>
                <a:gd name="T78" fmla="*/ 294 w 455"/>
                <a:gd name="T79" fmla="*/ 314 h 346"/>
                <a:gd name="T80" fmla="*/ 320 w 455"/>
                <a:gd name="T81" fmla="*/ 299 h 346"/>
                <a:gd name="T82" fmla="*/ 321 w 455"/>
                <a:gd name="T83" fmla="*/ 269 h 346"/>
                <a:gd name="T84" fmla="*/ 327 w 455"/>
                <a:gd name="T85" fmla="*/ 256 h 3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5"/>
                <a:gd name="T130" fmla="*/ 0 h 346"/>
                <a:gd name="T131" fmla="*/ 455 w 455"/>
                <a:gd name="T132" fmla="*/ 346 h 3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5" h="346">
                  <a:moveTo>
                    <a:pt x="340" y="245"/>
                  </a:moveTo>
                  <a:lnTo>
                    <a:pt x="341" y="236"/>
                  </a:lnTo>
                  <a:lnTo>
                    <a:pt x="358" y="234"/>
                  </a:lnTo>
                  <a:lnTo>
                    <a:pt x="367" y="230"/>
                  </a:lnTo>
                  <a:lnTo>
                    <a:pt x="370" y="220"/>
                  </a:lnTo>
                  <a:lnTo>
                    <a:pt x="383" y="220"/>
                  </a:lnTo>
                  <a:lnTo>
                    <a:pt x="385" y="214"/>
                  </a:lnTo>
                  <a:lnTo>
                    <a:pt x="394" y="218"/>
                  </a:lnTo>
                  <a:lnTo>
                    <a:pt x="413" y="231"/>
                  </a:lnTo>
                  <a:lnTo>
                    <a:pt x="422" y="222"/>
                  </a:lnTo>
                  <a:lnTo>
                    <a:pt x="433" y="224"/>
                  </a:lnTo>
                  <a:lnTo>
                    <a:pt x="430" y="218"/>
                  </a:lnTo>
                  <a:lnTo>
                    <a:pt x="445" y="218"/>
                  </a:lnTo>
                  <a:lnTo>
                    <a:pt x="441" y="208"/>
                  </a:lnTo>
                  <a:lnTo>
                    <a:pt x="419" y="192"/>
                  </a:lnTo>
                  <a:lnTo>
                    <a:pt x="422" y="186"/>
                  </a:lnTo>
                  <a:lnTo>
                    <a:pt x="415" y="176"/>
                  </a:lnTo>
                  <a:lnTo>
                    <a:pt x="406" y="172"/>
                  </a:lnTo>
                  <a:lnTo>
                    <a:pt x="398" y="177"/>
                  </a:lnTo>
                  <a:lnTo>
                    <a:pt x="393" y="173"/>
                  </a:lnTo>
                  <a:lnTo>
                    <a:pt x="397" y="164"/>
                  </a:lnTo>
                  <a:lnTo>
                    <a:pt x="406" y="161"/>
                  </a:lnTo>
                  <a:lnTo>
                    <a:pt x="404" y="155"/>
                  </a:lnTo>
                  <a:lnTo>
                    <a:pt x="409" y="144"/>
                  </a:lnTo>
                  <a:lnTo>
                    <a:pt x="422" y="143"/>
                  </a:lnTo>
                  <a:lnTo>
                    <a:pt x="417" y="129"/>
                  </a:lnTo>
                  <a:lnTo>
                    <a:pt x="413" y="108"/>
                  </a:lnTo>
                  <a:lnTo>
                    <a:pt x="416" y="93"/>
                  </a:lnTo>
                  <a:lnTo>
                    <a:pt x="412" y="90"/>
                  </a:lnTo>
                  <a:lnTo>
                    <a:pt x="419" y="86"/>
                  </a:lnTo>
                  <a:lnTo>
                    <a:pt x="422" y="70"/>
                  </a:lnTo>
                  <a:lnTo>
                    <a:pt x="439" y="60"/>
                  </a:lnTo>
                  <a:lnTo>
                    <a:pt x="449" y="64"/>
                  </a:lnTo>
                  <a:lnTo>
                    <a:pt x="455" y="45"/>
                  </a:lnTo>
                  <a:lnTo>
                    <a:pt x="449" y="23"/>
                  </a:lnTo>
                  <a:lnTo>
                    <a:pt x="424" y="26"/>
                  </a:lnTo>
                  <a:lnTo>
                    <a:pt x="405" y="20"/>
                  </a:lnTo>
                  <a:lnTo>
                    <a:pt x="398" y="5"/>
                  </a:lnTo>
                  <a:lnTo>
                    <a:pt x="386" y="12"/>
                  </a:lnTo>
                  <a:lnTo>
                    <a:pt x="381" y="9"/>
                  </a:lnTo>
                  <a:lnTo>
                    <a:pt x="376" y="5"/>
                  </a:lnTo>
                  <a:lnTo>
                    <a:pt x="359" y="10"/>
                  </a:lnTo>
                  <a:lnTo>
                    <a:pt x="350" y="2"/>
                  </a:lnTo>
                  <a:lnTo>
                    <a:pt x="347" y="0"/>
                  </a:lnTo>
                  <a:lnTo>
                    <a:pt x="330" y="2"/>
                  </a:lnTo>
                  <a:lnTo>
                    <a:pt x="290" y="21"/>
                  </a:lnTo>
                  <a:lnTo>
                    <a:pt x="270" y="30"/>
                  </a:lnTo>
                  <a:lnTo>
                    <a:pt x="267" y="38"/>
                  </a:lnTo>
                  <a:lnTo>
                    <a:pt x="249" y="63"/>
                  </a:lnTo>
                  <a:lnTo>
                    <a:pt x="242" y="66"/>
                  </a:lnTo>
                  <a:lnTo>
                    <a:pt x="227" y="75"/>
                  </a:lnTo>
                  <a:lnTo>
                    <a:pt x="220" y="77"/>
                  </a:lnTo>
                  <a:lnTo>
                    <a:pt x="212" y="74"/>
                  </a:lnTo>
                  <a:lnTo>
                    <a:pt x="191" y="71"/>
                  </a:lnTo>
                  <a:lnTo>
                    <a:pt x="170" y="75"/>
                  </a:lnTo>
                  <a:lnTo>
                    <a:pt x="156" y="72"/>
                  </a:lnTo>
                  <a:lnTo>
                    <a:pt x="143" y="82"/>
                  </a:lnTo>
                  <a:lnTo>
                    <a:pt x="129" y="83"/>
                  </a:lnTo>
                  <a:lnTo>
                    <a:pt x="77" y="74"/>
                  </a:lnTo>
                  <a:lnTo>
                    <a:pt x="52" y="83"/>
                  </a:lnTo>
                  <a:lnTo>
                    <a:pt x="36" y="81"/>
                  </a:lnTo>
                  <a:lnTo>
                    <a:pt x="34" y="76"/>
                  </a:lnTo>
                  <a:lnTo>
                    <a:pt x="35" y="65"/>
                  </a:lnTo>
                  <a:lnTo>
                    <a:pt x="46" y="56"/>
                  </a:lnTo>
                  <a:lnTo>
                    <a:pt x="42" y="52"/>
                  </a:lnTo>
                  <a:lnTo>
                    <a:pt x="17" y="41"/>
                  </a:lnTo>
                  <a:lnTo>
                    <a:pt x="14" y="47"/>
                  </a:lnTo>
                  <a:lnTo>
                    <a:pt x="16" y="58"/>
                  </a:lnTo>
                  <a:lnTo>
                    <a:pt x="2" y="68"/>
                  </a:lnTo>
                  <a:lnTo>
                    <a:pt x="0" y="88"/>
                  </a:lnTo>
                  <a:lnTo>
                    <a:pt x="12" y="105"/>
                  </a:lnTo>
                  <a:lnTo>
                    <a:pt x="18" y="123"/>
                  </a:lnTo>
                  <a:lnTo>
                    <a:pt x="35" y="130"/>
                  </a:lnTo>
                  <a:lnTo>
                    <a:pt x="47" y="146"/>
                  </a:lnTo>
                  <a:lnTo>
                    <a:pt x="56" y="149"/>
                  </a:lnTo>
                  <a:lnTo>
                    <a:pt x="54" y="159"/>
                  </a:lnTo>
                  <a:lnTo>
                    <a:pt x="42" y="173"/>
                  </a:lnTo>
                  <a:lnTo>
                    <a:pt x="41" y="183"/>
                  </a:lnTo>
                  <a:lnTo>
                    <a:pt x="24" y="186"/>
                  </a:lnTo>
                  <a:lnTo>
                    <a:pt x="20" y="194"/>
                  </a:lnTo>
                  <a:lnTo>
                    <a:pt x="24" y="202"/>
                  </a:lnTo>
                  <a:lnTo>
                    <a:pt x="22" y="220"/>
                  </a:lnTo>
                  <a:lnTo>
                    <a:pt x="33" y="228"/>
                  </a:lnTo>
                  <a:lnTo>
                    <a:pt x="27" y="244"/>
                  </a:lnTo>
                  <a:lnTo>
                    <a:pt x="21" y="248"/>
                  </a:lnTo>
                  <a:lnTo>
                    <a:pt x="34" y="264"/>
                  </a:lnTo>
                  <a:lnTo>
                    <a:pt x="47" y="272"/>
                  </a:lnTo>
                  <a:lnTo>
                    <a:pt x="62" y="274"/>
                  </a:lnTo>
                  <a:lnTo>
                    <a:pt x="65" y="288"/>
                  </a:lnTo>
                  <a:lnTo>
                    <a:pt x="78" y="304"/>
                  </a:lnTo>
                  <a:lnTo>
                    <a:pt x="74" y="315"/>
                  </a:lnTo>
                  <a:lnTo>
                    <a:pt x="78" y="335"/>
                  </a:lnTo>
                  <a:lnTo>
                    <a:pt x="76" y="346"/>
                  </a:lnTo>
                  <a:lnTo>
                    <a:pt x="95" y="346"/>
                  </a:lnTo>
                  <a:lnTo>
                    <a:pt x="102" y="335"/>
                  </a:lnTo>
                  <a:lnTo>
                    <a:pt x="107" y="339"/>
                  </a:lnTo>
                  <a:lnTo>
                    <a:pt x="113" y="334"/>
                  </a:lnTo>
                  <a:lnTo>
                    <a:pt x="128" y="335"/>
                  </a:lnTo>
                  <a:lnTo>
                    <a:pt x="131" y="332"/>
                  </a:lnTo>
                  <a:lnTo>
                    <a:pt x="138" y="332"/>
                  </a:lnTo>
                  <a:lnTo>
                    <a:pt x="148" y="322"/>
                  </a:lnTo>
                  <a:lnTo>
                    <a:pt x="153" y="324"/>
                  </a:lnTo>
                  <a:lnTo>
                    <a:pt x="159" y="322"/>
                  </a:lnTo>
                  <a:lnTo>
                    <a:pt x="160" y="312"/>
                  </a:lnTo>
                  <a:lnTo>
                    <a:pt x="167" y="315"/>
                  </a:lnTo>
                  <a:lnTo>
                    <a:pt x="168" y="311"/>
                  </a:lnTo>
                  <a:lnTo>
                    <a:pt x="173" y="308"/>
                  </a:lnTo>
                  <a:lnTo>
                    <a:pt x="177" y="312"/>
                  </a:lnTo>
                  <a:lnTo>
                    <a:pt x="188" y="310"/>
                  </a:lnTo>
                  <a:lnTo>
                    <a:pt x="192" y="305"/>
                  </a:lnTo>
                  <a:lnTo>
                    <a:pt x="201" y="318"/>
                  </a:lnTo>
                  <a:lnTo>
                    <a:pt x="209" y="318"/>
                  </a:lnTo>
                  <a:lnTo>
                    <a:pt x="214" y="324"/>
                  </a:lnTo>
                  <a:lnTo>
                    <a:pt x="224" y="317"/>
                  </a:lnTo>
                  <a:lnTo>
                    <a:pt x="246" y="326"/>
                  </a:lnTo>
                  <a:lnTo>
                    <a:pt x="251" y="330"/>
                  </a:lnTo>
                  <a:lnTo>
                    <a:pt x="273" y="323"/>
                  </a:lnTo>
                  <a:lnTo>
                    <a:pt x="275" y="320"/>
                  </a:lnTo>
                  <a:lnTo>
                    <a:pt x="286" y="320"/>
                  </a:lnTo>
                  <a:lnTo>
                    <a:pt x="294" y="314"/>
                  </a:lnTo>
                  <a:lnTo>
                    <a:pt x="300" y="316"/>
                  </a:lnTo>
                  <a:lnTo>
                    <a:pt x="317" y="309"/>
                  </a:lnTo>
                  <a:lnTo>
                    <a:pt x="320" y="299"/>
                  </a:lnTo>
                  <a:lnTo>
                    <a:pt x="305" y="272"/>
                  </a:lnTo>
                  <a:lnTo>
                    <a:pt x="317" y="266"/>
                  </a:lnTo>
                  <a:lnTo>
                    <a:pt x="321" y="269"/>
                  </a:lnTo>
                  <a:lnTo>
                    <a:pt x="327" y="268"/>
                  </a:lnTo>
                  <a:lnTo>
                    <a:pt x="324" y="264"/>
                  </a:lnTo>
                  <a:lnTo>
                    <a:pt x="327" y="256"/>
                  </a:lnTo>
                  <a:lnTo>
                    <a:pt x="339" y="254"/>
                  </a:lnTo>
                  <a:lnTo>
                    <a:pt x="340" y="245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" name="Freeform 394">
              <a:extLst>
                <a:ext uri="{FF2B5EF4-FFF2-40B4-BE49-F238E27FC236}">
                  <a16:creationId xmlns:a16="http://schemas.microsoft.com/office/drawing/2014/main" id="{ADF73F63-1F42-A7AA-AAFE-FE33D6D1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207" y="3769087"/>
              <a:ext cx="638095" cy="458723"/>
            </a:xfrm>
            <a:custGeom>
              <a:avLst/>
              <a:gdLst>
                <a:gd name="T0" fmla="*/ 443 w 675"/>
                <a:gd name="T1" fmla="*/ 468 h 513"/>
                <a:gd name="T2" fmla="*/ 506 w 675"/>
                <a:gd name="T3" fmla="*/ 432 h 513"/>
                <a:gd name="T4" fmla="*/ 535 w 675"/>
                <a:gd name="T5" fmla="*/ 440 h 513"/>
                <a:gd name="T6" fmla="*/ 562 w 675"/>
                <a:gd name="T7" fmla="*/ 442 h 513"/>
                <a:gd name="T8" fmla="*/ 600 w 675"/>
                <a:gd name="T9" fmla="*/ 456 h 513"/>
                <a:gd name="T10" fmla="*/ 617 w 675"/>
                <a:gd name="T11" fmla="*/ 392 h 513"/>
                <a:gd name="T12" fmla="*/ 675 w 675"/>
                <a:gd name="T13" fmla="*/ 322 h 513"/>
                <a:gd name="T14" fmla="*/ 672 w 675"/>
                <a:gd name="T15" fmla="*/ 282 h 513"/>
                <a:gd name="T16" fmla="*/ 640 w 675"/>
                <a:gd name="T17" fmla="*/ 265 h 513"/>
                <a:gd name="T18" fmla="*/ 569 w 675"/>
                <a:gd name="T19" fmla="*/ 279 h 513"/>
                <a:gd name="T20" fmla="*/ 550 w 675"/>
                <a:gd name="T21" fmla="*/ 265 h 513"/>
                <a:gd name="T22" fmla="*/ 543 w 675"/>
                <a:gd name="T23" fmla="*/ 210 h 513"/>
                <a:gd name="T24" fmla="*/ 545 w 675"/>
                <a:gd name="T25" fmla="*/ 174 h 513"/>
                <a:gd name="T26" fmla="*/ 528 w 675"/>
                <a:gd name="T27" fmla="*/ 130 h 513"/>
                <a:gd name="T28" fmla="*/ 492 w 675"/>
                <a:gd name="T29" fmla="*/ 91 h 513"/>
                <a:gd name="T30" fmla="*/ 472 w 675"/>
                <a:gd name="T31" fmla="*/ 73 h 513"/>
                <a:gd name="T32" fmla="*/ 413 w 675"/>
                <a:gd name="T33" fmla="*/ 0 h 513"/>
                <a:gd name="T34" fmla="*/ 382 w 675"/>
                <a:gd name="T35" fmla="*/ 12 h 513"/>
                <a:gd name="T36" fmla="*/ 320 w 675"/>
                <a:gd name="T37" fmla="*/ 52 h 513"/>
                <a:gd name="T38" fmla="*/ 301 w 675"/>
                <a:gd name="T39" fmla="*/ 75 h 513"/>
                <a:gd name="T40" fmla="*/ 247 w 675"/>
                <a:gd name="T41" fmla="*/ 64 h 513"/>
                <a:gd name="T42" fmla="*/ 216 w 675"/>
                <a:gd name="T43" fmla="*/ 61 h 513"/>
                <a:gd name="T44" fmla="*/ 180 w 675"/>
                <a:gd name="T45" fmla="*/ 54 h 513"/>
                <a:gd name="T46" fmla="*/ 160 w 675"/>
                <a:gd name="T47" fmla="*/ 64 h 513"/>
                <a:gd name="T48" fmla="*/ 130 w 675"/>
                <a:gd name="T49" fmla="*/ 92 h 513"/>
                <a:gd name="T50" fmla="*/ 114 w 675"/>
                <a:gd name="T51" fmla="*/ 115 h 513"/>
                <a:gd name="T52" fmla="*/ 104 w 675"/>
                <a:gd name="T53" fmla="*/ 140 h 513"/>
                <a:gd name="T54" fmla="*/ 85 w 675"/>
                <a:gd name="T55" fmla="*/ 182 h 513"/>
                <a:gd name="T56" fmla="*/ 83 w 675"/>
                <a:gd name="T57" fmla="*/ 193 h 513"/>
                <a:gd name="T58" fmla="*/ 78 w 675"/>
                <a:gd name="T59" fmla="*/ 219 h 513"/>
                <a:gd name="T60" fmla="*/ 65 w 675"/>
                <a:gd name="T61" fmla="*/ 241 h 513"/>
                <a:gd name="T62" fmla="*/ 61 w 675"/>
                <a:gd name="T63" fmla="*/ 262 h 513"/>
                <a:gd name="T64" fmla="*/ 35 w 675"/>
                <a:gd name="T65" fmla="*/ 268 h 513"/>
                <a:gd name="T66" fmla="*/ 14 w 675"/>
                <a:gd name="T67" fmla="*/ 280 h 513"/>
                <a:gd name="T68" fmla="*/ 0 w 675"/>
                <a:gd name="T69" fmla="*/ 289 h 513"/>
                <a:gd name="T70" fmla="*/ 35 w 675"/>
                <a:gd name="T71" fmla="*/ 326 h 513"/>
                <a:gd name="T72" fmla="*/ 46 w 675"/>
                <a:gd name="T73" fmla="*/ 348 h 513"/>
                <a:gd name="T74" fmla="*/ 72 w 675"/>
                <a:gd name="T75" fmla="*/ 368 h 513"/>
                <a:gd name="T76" fmla="*/ 98 w 675"/>
                <a:gd name="T77" fmla="*/ 386 h 513"/>
                <a:gd name="T78" fmla="*/ 90 w 675"/>
                <a:gd name="T79" fmla="*/ 399 h 513"/>
                <a:gd name="T80" fmla="*/ 92 w 675"/>
                <a:gd name="T81" fmla="*/ 414 h 513"/>
                <a:gd name="T82" fmla="*/ 108 w 675"/>
                <a:gd name="T83" fmla="*/ 423 h 513"/>
                <a:gd name="T84" fmla="*/ 143 w 675"/>
                <a:gd name="T85" fmla="*/ 439 h 513"/>
                <a:gd name="T86" fmla="*/ 162 w 675"/>
                <a:gd name="T87" fmla="*/ 428 h 513"/>
                <a:gd name="T88" fmla="*/ 191 w 675"/>
                <a:gd name="T89" fmla="*/ 430 h 513"/>
                <a:gd name="T90" fmla="*/ 180 w 675"/>
                <a:gd name="T91" fmla="*/ 445 h 513"/>
                <a:gd name="T92" fmla="*/ 193 w 675"/>
                <a:gd name="T93" fmla="*/ 466 h 513"/>
                <a:gd name="T94" fmla="*/ 222 w 675"/>
                <a:gd name="T95" fmla="*/ 486 h 513"/>
                <a:gd name="T96" fmla="*/ 212 w 675"/>
                <a:gd name="T97" fmla="*/ 511 h 513"/>
                <a:gd name="T98" fmla="*/ 305 w 675"/>
                <a:gd name="T99" fmla="*/ 513 h 513"/>
                <a:gd name="T100" fmla="*/ 346 w 675"/>
                <a:gd name="T101" fmla="*/ 505 h 513"/>
                <a:gd name="T102" fmla="*/ 396 w 675"/>
                <a:gd name="T103" fmla="*/ 507 h 5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75"/>
                <a:gd name="T157" fmla="*/ 0 h 513"/>
                <a:gd name="T158" fmla="*/ 675 w 675"/>
                <a:gd name="T159" fmla="*/ 513 h 5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75" h="513">
                  <a:moveTo>
                    <a:pt x="418" y="496"/>
                  </a:moveTo>
                  <a:lnTo>
                    <a:pt x="425" y="493"/>
                  </a:lnTo>
                  <a:lnTo>
                    <a:pt x="443" y="468"/>
                  </a:lnTo>
                  <a:lnTo>
                    <a:pt x="446" y="460"/>
                  </a:lnTo>
                  <a:lnTo>
                    <a:pt x="466" y="451"/>
                  </a:lnTo>
                  <a:lnTo>
                    <a:pt x="506" y="432"/>
                  </a:lnTo>
                  <a:lnTo>
                    <a:pt x="523" y="430"/>
                  </a:lnTo>
                  <a:lnTo>
                    <a:pt x="526" y="432"/>
                  </a:lnTo>
                  <a:lnTo>
                    <a:pt x="535" y="440"/>
                  </a:lnTo>
                  <a:lnTo>
                    <a:pt x="552" y="435"/>
                  </a:lnTo>
                  <a:lnTo>
                    <a:pt x="557" y="439"/>
                  </a:lnTo>
                  <a:lnTo>
                    <a:pt x="562" y="442"/>
                  </a:lnTo>
                  <a:lnTo>
                    <a:pt x="574" y="435"/>
                  </a:lnTo>
                  <a:lnTo>
                    <a:pt x="581" y="450"/>
                  </a:lnTo>
                  <a:lnTo>
                    <a:pt x="600" y="456"/>
                  </a:lnTo>
                  <a:lnTo>
                    <a:pt x="625" y="453"/>
                  </a:lnTo>
                  <a:lnTo>
                    <a:pt x="627" y="426"/>
                  </a:lnTo>
                  <a:lnTo>
                    <a:pt x="617" y="392"/>
                  </a:lnTo>
                  <a:lnTo>
                    <a:pt x="635" y="348"/>
                  </a:lnTo>
                  <a:lnTo>
                    <a:pt x="643" y="337"/>
                  </a:lnTo>
                  <a:lnTo>
                    <a:pt x="675" y="322"/>
                  </a:lnTo>
                  <a:lnTo>
                    <a:pt x="673" y="288"/>
                  </a:lnTo>
                  <a:lnTo>
                    <a:pt x="667" y="284"/>
                  </a:lnTo>
                  <a:lnTo>
                    <a:pt x="672" y="282"/>
                  </a:lnTo>
                  <a:lnTo>
                    <a:pt x="667" y="273"/>
                  </a:lnTo>
                  <a:lnTo>
                    <a:pt x="653" y="264"/>
                  </a:lnTo>
                  <a:lnTo>
                    <a:pt x="640" y="265"/>
                  </a:lnTo>
                  <a:lnTo>
                    <a:pt x="604" y="295"/>
                  </a:lnTo>
                  <a:lnTo>
                    <a:pt x="576" y="291"/>
                  </a:lnTo>
                  <a:lnTo>
                    <a:pt x="569" y="279"/>
                  </a:lnTo>
                  <a:lnTo>
                    <a:pt x="563" y="278"/>
                  </a:lnTo>
                  <a:lnTo>
                    <a:pt x="557" y="268"/>
                  </a:lnTo>
                  <a:lnTo>
                    <a:pt x="550" y="265"/>
                  </a:lnTo>
                  <a:lnTo>
                    <a:pt x="557" y="259"/>
                  </a:lnTo>
                  <a:lnTo>
                    <a:pt x="549" y="240"/>
                  </a:lnTo>
                  <a:lnTo>
                    <a:pt x="543" y="210"/>
                  </a:lnTo>
                  <a:lnTo>
                    <a:pt x="540" y="198"/>
                  </a:lnTo>
                  <a:lnTo>
                    <a:pt x="545" y="188"/>
                  </a:lnTo>
                  <a:lnTo>
                    <a:pt x="545" y="174"/>
                  </a:lnTo>
                  <a:lnTo>
                    <a:pt x="541" y="166"/>
                  </a:lnTo>
                  <a:lnTo>
                    <a:pt x="543" y="157"/>
                  </a:lnTo>
                  <a:lnTo>
                    <a:pt x="528" y="130"/>
                  </a:lnTo>
                  <a:lnTo>
                    <a:pt x="523" y="118"/>
                  </a:lnTo>
                  <a:lnTo>
                    <a:pt x="500" y="105"/>
                  </a:lnTo>
                  <a:lnTo>
                    <a:pt x="492" y="91"/>
                  </a:lnTo>
                  <a:lnTo>
                    <a:pt x="481" y="84"/>
                  </a:lnTo>
                  <a:lnTo>
                    <a:pt x="480" y="75"/>
                  </a:lnTo>
                  <a:lnTo>
                    <a:pt x="472" y="73"/>
                  </a:lnTo>
                  <a:lnTo>
                    <a:pt x="462" y="60"/>
                  </a:lnTo>
                  <a:lnTo>
                    <a:pt x="431" y="10"/>
                  </a:lnTo>
                  <a:lnTo>
                    <a:pt x="413" y="0"/>
                  </a:lnTo>
                  <a:lnTo>
                    <a:pt x="401" y="1"/>
                  </a:lnTo>
                  <a:lnTo>
                    <a:pt x="395" y="7"/>
                  </a:lnTo>
                  <a:lnTo>
                    <a:pt x="382" y="12"/>
                  </a:lnTo>
                  <a:lnTo>
                    <a:pt x="377" y="33"/>
                  </a:lnTo>
                  <a:lnTo>
                    <a:pt x="371" y="36"/>
                  </a:lnTo>
                  <a:lnTo>
                    <a:pt x="320" y="52"/>
                  </a:lnTo>
                  <a:lnTo>
                    <a:pt x="314" y="56"/>
                  </a:lnTo>
                  <a:lnTo>
                    <a:pt x="308" y="72"/>
                  </a:lnTo>
                  <a:lnTo>
                    <a:pt x="301" y="75"/>
                  </a:lnTo>
                  <a:lnTo>
                    <a:pt x="269" y="56"/>
                  </a:lnTo>
                  <a:lnTo>
                    <a:pt x="259" y="56"/>
                  </a:lnTo>
                  <a:lnTo>
                    <a:pt x="247" y="64"/>
                  </a:lnTo>
                  <a:lnTo>
                    <a:pt x="233" y="61"/>
                  </a:lnTo>
                  <a:lnTo>
                    <a:pt x="222" y="66"/>
                  </a:lnTo>
                  <a:lnTo>
                    <a:pt x="216" y="61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80" y="54"/>
                  </a:lnTo>
                  <a:lnTo>
                    <a:pt x="173" y="52"/>
                  </a:lnTo>
                  <a:lnTo>
                    <a:pt x="169" y="63"/>
                  </a:lnTo>
                  <a:lnTo>
                    <a:pt x="160" y="64"/>
                  </a:lnTo>
                  <a:lnTo>
                    <a:pt x="157" y="72"/>
                  </a:lnTo>
                  <a:lnTo>
                    <a:pt x="143" y="92"/>
                  </a:lnTo>
                  <a:lnTo>
                    <a:pt x="130" y="92"/>
                  </a:lnTo>
                  <a:lnTo>
                    <a:pt x="128" y="98"/>
                  </a:lnTo>
                  <a:lnTo>
                    <a:pt x="119" y="100"/>
                  </a:lnTo>
                  <a:lnTo>
                    <a:pt x="114" y="115"/>
                  </a:lnTo>
                  <a:lnTo>
                    <a:pt x="110" y="118"/>
                  </a:lnTo>
                  <a:lnTo>
                    <a:pt x="103" y="127"/>
                  </a:lnTo>
                  <a:lnTo>
                    <a:pt x="104" y="140"/>
                  </a:lnTo>
                  <a:lnTo>
                    <a:pt x="100" y="144"/>
                  </a:lnTo>
                  <a:lnTo>
                    <a:pt x="96" y="163"/>
                  </a:lnTo>
                  <a:lnTo>
                    <a:pt x="85" y="182"/>
                  </a:lnTo>
                  <a:lnTo>
                    <a:pt x="89" y="183"/>
                  </a:lnTo>
                  <a:lnTo>
                    <a:pt x="88" y="188"/>
                  </a:lnTo>
                  <a:lnTo>
                    <a:pt x="83" y="193"/>
                  </a:lnTo>
                  <a:lnTo>
                    <a:pt x="84" y="200"/>
                  </a:lnTo>
                  <a:lnTo>
                    <a:pt x="79" y="204"/>
                  </a:lnTo>
                  <a:lnTo>
                    <a:pt x="78" y="219"/>
                  </a:lnTo>
                  <a:lnTo>
                    <a:pt x="73" y="226"/>
                  </a:lnTo>
                  <a:lnTo>
                    <a:pt x="67" y="226"/>
                  </a:lnTo>
                  <a:lnTo>
                    <a:pt x="65" y="241"/>
                  </a:lnTo>
                  <a:lnTo>
                    <a:pt x="67" y="249"/>
                  </a:lnTo>
                  <a:lnTo>
                    <a:pt x="61" y="253"/>
                  </a:lnTo>
                  <a:lnTo>
                    <a:pt x="61" y="262"/>
                  </a:lnTo>
                  <a:lnTo>
                    <a:pt x="54" y="270"/>
                  </a:lnTo>
                  <a:lnTo>
                    <a:pt x="46" y="267"/>
                  </a:lnTo>
                  <a:lnTo>
                    <a:pt x="35" y="268"/>
                  </a:lnTo>
                  <a:lnTo>
                    <a:pt x="31" y="279"/>
                  </a:lnTo>
                  <a:lnTo>
                    <a:pt x="25" y="285"/>
                  </a:lnTo>
                  <a:lnTo>
                    <a:pt x="14" y="280"/>
                  </a:lnTo>
                  <a:lnTo>
                    <a:pt x="14" y="284"/>
                  </a:lnTo>
                  <a:lnTo>
                    <a:pt x="5" y="284"/>
                  </a:lnTo>
                  <a:lnTo>
                    <a:pt x="0" y="289"/>
                  </a:lnTo>
                  <a:lnTo>
                    <a:pt x="10" y="303"/>
                  </a:lnTo>
                  <a:lnTo>
                    <a:pt x="25" y="310"/>
                  </a:lnTo>
                  <a:lnTo>
                    <a:pt x="35" y="326"/>
                  </a:lnTo>
                  <a:lnTo>
                    <a:pt x="41" y="322"/>
                  </a:lnTo>
                  <a:lnTo>
                    <a:pt x="41" y="339"/>
                  </a:lnTo>
                  <a:lnTo>
                    <a:pt x="46" y="348"/>
                  </a:lnTo>
                  <a:lnTo>
                    <a:pt x="43" y="352"/>
                  </a:lnTo>
                  <a:lnTo>
                    <a:pt x="64" y="369"/>
                  </a:lnTo>
                  <a:lnTo>
                    <a:pt x="72" y="368"/>
                  </a:lnTo>
                  <a:lnTo>
                    <a:pt x="80" y="376"/>
                  </a:lnTo>
                  <a:lnTo>
                    <a:pt x="95" y="379"/>
                  </a:lnTo>
                  <a:lnTo>
                    <a:pt x="98" y="386"/>
                  </a:lnTo>
                  <a:lnTo>
                    <a:pt x="95" y="388"/>
                  </a:lnTo>
                  <a:lnTo>
                    <a:pt x="95" y="396"/>
                  </a:lnTo>
                  <a:lnTo>
                    <a:pt x="90" y="399"/>
                  </a:lnTo>
                  <a:lnTo>
                    <a:pt x="103" y="405"/>
                  </a:lnTo>
                  <a:lnTo>
                    <a:pt x="104" y="410"/>
                  </a:lnTo>
                  <a:lnTo>
                    <a:pt x="92" y="414"/>
                  </a:lnTo>
                  <a:lnTo>
                    <a:pt x="91" y="420"/>
                  </a:lnTo>
                  <a:lnTo>
                    <a:pt x="96" y="423"/>
                  </a:lnTo>
                  <a:lnTo>
                    <a:pt x="108" y="423"/>
                  </a:lnTo>
                  <a:lnTo>
                    <a:pt x="114" y="434"/>
                  </a:lnTo>
                  <a:lnTo>
                    <a:pt x="139" y="434"/>
                  </a:lnTo>
                  <a:lnTo>
                    <a:pt x="143" y="439"/>
                  </a:lnTo>
                  <a:lnTo>
                    <a:pt x="148" y="447"/>
                  </a:lnTo>
                  <a:lnTo>
                    <a:pt x="154" y="450"/>
                  </a:lnTo>
                  <a:lnTo>
                    <a:pt x="162" y="428"/>
                  </a:lnTo>
                  <a:lnTo>
                    <a:pt x="172" y="421"/>
                  </a:lnTo>
                  <a:lnTo>
                    <a:pt x="182" y="430"/>
                  </a:lnTo>
                  <a:lnTo>
                    <a:pt x="191" y="430"/>
                  </a:lnTo>
                  <a:lnTo>
                    <a:pt x="194" y="438"/>
                  </a:lnTo>
                  <a:lnTo>
                    <a:pt x="182" y="438"/>
                  </a:lnTo>
                  <a:lnTo>
                    <a:pt x="180" y="445"/>
                  </a:lnTo>
                  <a:lnTo>
                    <a:pt x="174" y="447"/>
                  </a:lnTo>
                  <a:lnTo>
                    <a:pt x="182" y="463"/>
                  </a:lnTo>
                  <a:lnTo>
                    <a:pt x="193" y="466"/>
                  </a:lnTo>
                  <a:lnTo>
                    <a:pt x="193" y="471"/>
                  </a:lnTo>
                  <a:lnTo>
                    <a:pt x="218" y="482"/>
                  </a:lnTo>
                  <a:lnTo>
                    <a:pt x="222" y="486"/>
                  </a:lnTo>
                  <a:lnTo>
                    <a:pt x="211" y="495"/>
                  </a:lnTo>
                  <a:lnTo>
                    <a:pt x="210" y="506"/>
                  </a:lnTo>
                  <a:lnTo>
                    <a:pt x="212" y="511"/>
                  </a:lnTo>
                  <a:lnTo>
                    <a:pt x="228" y="513"/>
                  </a:lnTo>
                  <a:lnTo>
                    <a:pt x="253" y="504"/>
                  </a:lnTo>
                  <a:lnTo>
                    <a:pt x="305" y="513"/>
                  </a:lnTo>
                  <a:lnTo>
                    <a:pt x="319" y="512"/>
                  </a:lnTo>
                  <a:lnTo>
                    <a:pt x="332" y="502"/>
                  </a:lnTo>
                  <a:lnTo>
                    <a:pt x="346" y="505"/>
                  </a:lnTo>
                  <a:lnTo>
                    <a:pt x="367" y="501"/>
                  </a:lnTo>
                  <a:lnTo>
                    <a:pt x="388" y="504"/>
                  </a:lnTo>
                  <a:lnTo>
                    <a:pt x="396" y="507"/>
                  </a:lnTo>
                  <a:lnTo>
                    <a:pt x="403" y="505"/>
                  </a:lnTo>
                  <a:lnTo>
                    <a:pt x="418" y="4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" name="Freeform 401">
              <a:extLst>
                <a:ext uri="{FF2B5EF4-FFF2-40B4-BE49-F238E27FC236}">
                  <a16:creationId xmlns:a16="http://schemas.microsoft.com/office/drawing/2014/main" id="{91C5BDB6-83AC-9ADE-0678-8AE097894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551" y="2467905"/>
              <a:ext cx="158789" cy="164670"/>
            </a:xfrm>
            <a:custGeom>
              <a:avLst/>
              <a:gdLst>
                <a:gd name="T0" fmla="*/ 165 w 170"/>
                <a:gd name="T1" fmla="*/ 85 h 184"/>
                <a:gd name="T2" fmla="*/ 170 w 170"/>
                <a:gd name="T3" fmla="*/ 90 h 184"/>
                <a:gd name="T4" fmla="*/ 166 w 170"/>
                <a:gd name="T5" fmla="*/ 110 h 184"/>
                <a:gd name="T6" fmla="*/ 158 w 170"/>
                <a:gd name="T7" fmla="*/ 103 h 184"/>
                <a:gd name="T8" fmla="*/ 154 w 170"/>
                <a:gd name="T9" fmla="*/ 106 h 184"/>
                <a:gd name="T10" fmla="*/ 162 w 170"/>
                <a:gd name="T11" fmla="*/ 116 h 184"/>
                <a:gd name="T12" fmla="*/ 161 w 170"/>
                <a:gd name="T13" fmla="*/ 124 h 184"/>
                <a:gd name="T14" fmla="*/ 158 w 170"/>
                <a:gd name="T15" fmla="*/ 122 h 184"/>
                <a:gd name="T16" fmla="*/ 162 w 170"/>
                <a:gd name="T17" fmla="*/ 131 h 184"/>
                <a:gd name="T18" fmla="*/ 161 w 170"/>
                <a:gd name="T19" fmla="*/ 140 h 184"/>
                <a:gd name="T20" fmla="*/ 148 w 170"/>
                <a:gd name="T21" fmla="*/ 150 h 184"/>
                <a:gd name="T22" fmla="*/ 141 w 170"/>
                <a:gd name="T23" fmla="*/ 143 h 184"/>
                <a:gd name="T24" fmla="*/ 118 w 170"/>
                <a:gd name="T25" fmla="*/ 143 h 184"/>
                <a:gd name="T26" fmla="*/ 113 w 170"/>
                <a:gd name="T27" fmla="*/ 156 h 184"/>
                <a:gd name="T28" fmla="*/ 114 w 170"/>
                <a:gd name="T29" fmla="*/ 157 h 184"/>
                <a:gd name="T30" fmla="*/ 113 w 170"/>
                <a:gd name="T31" fmla="*/ 167 h 184"/>
                <a:gd name="T32" fmla="*/ 118 w 170"/>
                <a:gd name="T33" fmla="*/ 175 h 184"/>
                <a:gd name="T34" fmla="*/ 114 w 170"/>
                <a:gd name="T35" fmla="*/ 181 h 184"/>
                <a:gd name="T36" fmla="*/ 90 w 170"/>
                <a:gd name="T37" fmla="*/ 184 h 184"/>
                <a:gd name="T38" fmla="*/ 95 w 170"/>
                <a:gd name="T39" fmla="*/ 175 h 184"/>
                <a:gd name="T40" fmla="*/ 90 w 170"/>
                <a:gd name="T41" fmla="*/ 170 h 184"/>
                <a:gd name="T42" fmla="*/ 90 w 170"/>
                <a:gd name="T43" fmla="*/ 164 h 184"/>
                <a:gd name="T44" fmla="*/ 81 w 170"/>
                <a:gd name="T45" fmla="*/ 157 h 184"/>
                <a:gd name="T46" fmla="*/ 59 w 170"/>
                <a:gd name="T47" fmla="*/ 124 h 184"/>
                <a:gd name="T48" fmla="*/ 48 w 170"/>
                <a:gd name="T49" fmla="*/ 119 h 184"/>
                <a:gd name="T50" fmla="*/ 44 w 170"/>
                <a:gd name="T51" fmla="*/ 100 h 184"/>
                <a:gd name="T52" fmla="*/ 26 w 170"/>
                <a:gd name="T53" fmla="*/ 83 h 184"/>
                <a:gd name="T54" fmla="*/ 4 w 170"/>
                <a:gd name="T55" fmla="*/ 71 h 184"/>
                <a:gd name="T56" fmla="*/ 0 w 170"/>
                <a:gd name="T57" fmla="*/ 64 h 184"/>
                <a:gd name="T58" fmla="*/ 2 w 170"/>
                <a:gd name="T59" fmla="*/ 59 h 184"/>
                <a:gd name="T60" fmla="*/ 12 w 170"/>
                <a:gd name="T61" fmla="*/ 65 h 184"/>
                <a:gd name="T62" fmla="*/ 20 w 170"/>
                <a:gd name="T63" fmla="*/ 54 h 184"/>
                <a:gd name="T64" fmla="*/ 14 w 170"/>
                <a:gd name="T65" fmla="*/ 50 h 184"/>
                <a:gd name="T66" fmla="*/ 17 w 170"/>
                <a:gd name="T67" fmla="*/ 40 h 184"/>
                <a:gd name="T68" fmla="*/ 14 w 170"/>
                <a:gd name="T69" fmla="*/ 34 h 184"/>
                <a:gd name="T70" fmla="*/ 27 w 170"/>
                <a:gd name="T71" fmla="*/ 35 h 184"/>
                <a:gd name="T72" fmla="*/ 38 w 170"/>
                <a:gd name="T73" fmla="*/ 0 h 184"/>
                <a:gd name="T74" fmla="*/ 44 w 170"/>
                <a:gd name="T75" fmla="*/ 4 h 184"/>
                <a:gd name="T76" fmla="*/ 51 w 170"/>
                <a:gd name="T77" fmla="*/ 6 h 184"/>
                <a:gd name="T78" fmla="*/ 56 w 170"/>
                <a:gd name="T79" fmla="*/ 14 h 184"/>
                <a:gd name="T80" fmla="*/ 65 w 170"/>
                <a:gd name="T81" fmla="*/ 13 h 184"/>
                <a:gd name="T82" fmla="*/ 68 w 170"/>
                <a:gd name="T83" fmla="*/ 10 h 184"/>
                <a:gd name="T84" fmla="*/ 101 w 170"/>
                <a:gd name="T85" fmla="*/ 35 h 184"/>
                <a:gd name="T86" fmla="*/ 136 w 170"/>
                <a:gd name="T87" fmla="*/ 46 h 184"/>
                <a:gd name="T88" fmla="*/ 142 w 170"/>
                <a:gd name="T89" fmla="*/ 59 h 184"/>
                <a:gd name="T90" fmla="*/ 146 w 170"/>
                <a:gd name="T91" fmla="*/ 58 h 184"/>
                <a:gd name="T92" fmla="*/ 158 w 170"/>
                <a:gd name="T93" fmla="*/ 70 h 184"/>
                <a:gd name="T94" fmla="*/ 160 w 170"/>
                <a:gd name="T95" fmla="*/ 83 h 184"/>
                <a:gd name="T96" fmla="*/ 165 w 170"/>
                <a:gd name="T97" fmla="*/ 85 h 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0"/>
                <a:gd name="T148" fmla="*/ 0 h 184"/>
                <a:gd name="T149" fmla="*/ 170 w 170"/>
                <a:gd name="T150" fmla="*/ 184 h 1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0" h="184">
                  <a:moveTo>
                    <a:pt x="165" y="85"/>
                  </a:moveTo>
                  <a:lnTo>
                    <a:pt x="170" y="90"/>
                  </a:lnTo>
                  <a:lnTo>
                    <a:pt x="166" y="110"/>
                  </a:lnTo>
                  <a:lnTo>
                    <a:pt x="158" y="103"/>
                  </a:lnTo>
                  <a:lnTo>
                    <a:pt x="154" y="106"/>
                  </a:lnTo>
                  <a:lnTo>
                    <a:pt x="162" y="116"/>
                  </a:lnTo>
                  <a:lnTo>
                    <a:pt x="161" y="124"/>
                  </a:lnTo>
                  <a:lnTo>
                    <a:pt x="158" y="122"/>
                  </a:lnTo>
                  <a:lnTo>
                    <a:pt x="162" y="131"/>
                  </a:lnTo>
                  <a:lnTo>
                    <a:pt x="161" y="140"/>
                  </a:lnTo>
                  <a:lnTo>
                    <a:pt x="148" y="150"/>
                  </a:lnTo>
                  <a:lnTo>
                    <a:pt x="141" y="143"/>
                  </a:lnTo>
                  <a:lnTo>
                    <a:pt x="118" y="143"/>
                  </a:lnTo>
                  <a:lnTo>
                    <a:pt x="113" y="156"/>
                  </a:lnTo>
                  <a:lnTo>
                    <a:pt x="114" y="157"/>
                  </a:lnTo>
                  <a:lnTo>
                    <a:pt x="113" y="167"/>
                  </a:lnTo>
                  <a:lnTo>
                    <a:pt x="118" y="175"/>
                  </a:lnTo>
                  <a:lnTo>
                    <a:pt x="114" y="181"/>
                  </a:lnTo>
                  <a:lnTo>
                    <a:pt x="90" y="184"/>
                  </a:lnTo>
                  <a:lnTo>
                    <a:pt x="95" y="175"/>
                  </a:lnTo>
                  <a:lnTo>
                    <a:pt x="90" y="170"/>
                  </a:lnTo>
                  <a:lnTo>
                    <a:pt x="90" y="164"/>
                  </a:lnTo>
                  <a:lnTo>
                    <a:pt x="81" y="157"/>
                  </a:lnTo>
                  <a:lnTo>
                    <a:pt x="59" y="124"/>
                  </a:lnTo>
                  <a:lnTo>
                    <a:pt x="48" y="119"/>
                  </a:lnTo>
                  <a:lnTo>
                    <a:pt x="44" y="100"/>
                  </a:lnTo>
                  <a:lnTo>
                    <a:pt x="26" y="83"/>
                  </a:lnTo>
                  <a:lnTo>
                    <a:pt x="4" y="71"/>
                  </a:lnTo>
                  <a:lnTo>
                    <a:pt x="0" y="64"/>
                  </a:lnTo>
                  <a:lnTo>
                    <a:pt x="2" y="59"/>
                  </a:lnTo>
                  <a:lnTo>
                    <a:pt x="12" y="65"/>
                  </a:lnTo>
                  <a:lnTo>
                    <a:pt x="20" y="54"/>
                  </a:lnTo>
                  <a:lnTo>
                    <a:pt x="14" y="50"/>
                  </a:lnTo>
                  <a:lnTo>
                    <a:pt x="17" y="40"/>
                  </a:lnTo>
                  <a:lnTo>
                    <a:pt x="14" y="34"/>
                  </a:lnTo>
                  <a:lnTo>
                    <a:pt x="27" y="35"/>
                  </a:lnTo>
                  <a:lnTo>
                    <a:pt x="38" y="0"/>
                  </a:lnTo>
                  <a:lnTo>
                    <a:pt x="44" y="4"/>
                  </a:lnTo>
                  <a:lnTo>
                    <a:pt x="51" y="6"/>
                  </a:lnTo>
                  <a:lnTo>
                    <a:pt x="56" y="14"/>
                  </a:lnTo>
                  <a:lnTo>
                    <a:pt x="65" y="13"/>
                  </a:lnTo>
                  <a:lnTo>
                    <a:pt x="68" y="10"/>
                  </a:lnTo>
                  <a:lnTo>
                    <a:pt x="101" y="35"/>
                  </a:lnTo>
                  <a:lnTo>
                    <a:pt x="136" y="46"/>
                  </a:lnTo>
                  <a:lnTo>
                    <a:pt x="142" y="59"/>
                  </a:lnTo>
                  <a:lnTo>
                    <a:pt x="146" y="58"/>
                  </a:lnTo>
                  <a:lnTo>
                    <a:pt x="158" y="70"/>
                  </a:lnTo>
                  <a:lnTo>
                    <a:pt x="160" y="83"/>
                  </a:lnTo>
                  <a:lnTo>
                    <a:pt x="165" y="8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" name="Freeform 402">
              <a:extLst>
                <a:ext uri="{FF2B5EF4-FFF2-40B4-BE49-F238E27FC236}">
                  <a16:creationId xmlns:a16="http://schemas.microsoft.com/office/drawing/2014/main" id="{C7974E55-0E80-AA2C-C4EA-42E94EE0C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041" y="2326759"/>
              <a:ext cx="136734" cy="166140"/>
            </a:xfrm>
            <a:custGeom>
              <a:avLst/>
              <a:gdLst>
                <a:gd name="T0" fmla="*/ 138 w 144"/>
                <a:gd name="T1" fmla="*/ 132 h 186"/>
                <a:gd name="T2" fmla="*/ 144 w 144"/>
                <a:gd name="T3" fmla="*/ 145 h 186"/>
                <a:gd name="T4" fmla="*/ 129 w 144"/>
                <a:gd name="T5" fmla="*/ 159 h 186"/>
                <a:gd name="T6" fmla="*/ 119 w 144"/>
                <a:gd name="T7" fmla="*/ 179 h 186"/>
                <a:gd name="T8" fmla="*/ 126 w 144"/>
                <a:gd name="T9" fmla="*/ 182 h 186"/>
                <a:gd name="T10" fmla="*/ 120 w 144"/>
                <a:gd name="T11" fmla="*/ 183 h 186"/>
                <a:gd name="T12" fmla="*/ 118 w 144"/>
                <a:gd name="T13" fmla="*/ 181 h 186"/>
                <a:gd name="T14" fmla="*/ 105 w 144"/>
                <a:gd name="T15" fmla="*/ 183 h 186"/>
                <a:gd name="T16" fmla="*/ 108 w 144"/>
                <a:gd name="T17" fmla="*/ 162 h 186"/>
                <a:gd name="T18" fmla="*/ 91 w 144"/>
                <a:gd name="T19" fmla="*/ 140 h 186"/>
                <a:gd name="T20" fmla="*/ 66 w 144"/>
                <a:gd name="T21" fmla="*/ 134 h 186"/>
                <a:gd name="T22" fmla="*/ 58 w 144"/>
                <a:gd name="T23" fmla="*/ 132 h 186"/>
                <a:gd name="T24" fmla="*/ 22 w 144"/>
                <a:gd name="T25" fmla="*/ 111 h 186"/>
                <a:gd name="T26" fmla="*/ 35 w 144"/>
                <a:gd name="T27" fmla="*/ 113 h 186"/>
                <a:gd name="T28" fmla="*/ 25 w 144"/>
                <a:gd name="T29" fmla="*/ 87 h 186"/>
                <a:gd name="T30" fmla="*/ 6 w 144"/>
                <a:gd name="T31" fmla="*/ 66 h 186"/>
                <a:gd name="T32" fmla="*/ 22 w 144"/>
                <a:gd name="T33" fmla="*/ 67 h 186"/>
                <a:gd name="T34" fmla="*/ 31 w 144"/>
                <a:gd name="T35" fmla="*/ 72 h 186"/>
                <a:gd name="T36" fmla="*/ 8 w 144"/>
                <a:gd name="T37" fmla="*/ 32 h 186"/>
                <a:gd name="T38" fmla="*/ 41 w 144"/>
                <a:gd name="T39" fmla="*/ 69 h 186"/>
                <a:gd name="T40" fmla="*/ 57 w 144"/>
                <a:gd name="T41" fmla="*/ 79 h 186"/>
                <a:gd name="T42" fmla="*/ 43 w 144"/>
                <a:gd name="T43" fmla="*/ 59 h 186"/>
                <a:gd name="T44" fmla="*/ 67 w 144"/>
                <a:gd name="T45" fmla="*/ 61 h 186"/>
                <a:gd name="T46" fmla="*/ 70 w 144"/>
                <a:gd name="T47" fmla="*/ 48 h 186"/>
                <a:gd name="T48" fmla="*/ 49 w 144"/>
                <a:gd name="T49" fmla="*/ 29 h 186"/>
                <a:gd name="T50" fmla="*/ 30 w 144"/>
                <a:gd name="T51" fmla="*/ 20 h 186"/>
                <a:gd name="T52" fmla="*/ 30 w 144"/>
                <a:gd name="T53" fmla="*/ 30 h 186"/>
                <a:gd name="T54" fmla="*/ 8 w 144"/>
                <a:gd name="T55" fmla="*/ 17 h 186"/>
                <a:gd name="T56" fmla="*/ 4 w 144"/>
                <a:gd name="T57" fmla="*/ 0 h 186"/>
                <a:gd name="T58" fmla="*/ 16 w 144"/>
                <a:gd name="T59" fmla="*/ 3 h 186"/>
                <a:gd name="T60" fmla="*/ 31 w 144"/>
                <a:gd name="T61" fmla="*/ 11 h 186"/>
                <a:gd name="T62" fmla="*/ 60 w 144"/>
                <a:gd name="T63" fmla="*/ 21 h 186"/>
                <a:gd name="T64" fmla="*/ 78 w 144"/>
                <a:gd name="T65" fmla="*/ 32 h 186"/>
                <a:gd name="T66" fmla="*/ 93 w 144"/>
                <a:gd name="T67" fmla="*/ 77 h 186"/>
                <a:gd name="T68" fmla="*/ 101 w 144"/>
                <a:gd name="T69" fmla="*/ 90 h 186"/>
                <a:gd name="T70" fmla="*/ 118 w 144"/>
                <a:gd name="T71" fmla="*/ 109 h 186"/>
                <a:gd name="T72" fmla="*/ 136 w 144"/>
                <a:gd name="T73" fmla="*/ 123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186"/>
                <a:gd name="T113" fmla="*/ 144 w 144"/>
                <a:gd name="T114" fmla="*/ 186 h 1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186">
                  <a:moveTo>
                    <a:pt x="136" y="123"/>
                  </a:moveTo>
                  <a:lnTo>
                    <a:pt x="138" y="132"/>
                  </a:lnTo>
                  <a:lnTo>
                    <a:pt x="136" y="139"/>
                  </a:lnTo>
                  <a:lnTo>
                    <a:pt x="144" y="145"/>
                  </a:lnTo>
                  <a:lnTo>
                    <a:pt x="136" y="159"/>
                  </a:lnTo>
                  <a:lnTo>
                    <a:pt x="129" y="159"/>
                  </a:lnTo>
                  <a:lnTo>
                    <a:pt x="126" y="175"/>
                  </a:lnTo>
                  <a:lnTo>
                    <a:pt x="119" y="179"/>
                  </a:lnTo>
                  <a:lnTo>
                    <a:pt x="126" y="179"/>
                  </a:lnTo>
                  <a:lnTo>
                    <a:pt x="126" y="182"/>
                  </a:lnTo>
                  <a:lnTo>
                    <a:pt x="124" y="186"/>
                  </a:lnTo>
                  <a:lnTo>
                    <a:pt x="120" y="183"/>
                  </a:lnTo>
                  <a:lnTo>
                    <a:pt x="118" y="186"/>
                  </a:lnTo>
                  <a:lnTo>
                    <a:pt x="118" y="181"/>
                  </a:lnTo>
                  <a:lnTo>
                    <a:pt x="112" y="186"/>
                  </a:lnTo>
                  <a:lnTo>
                    <a:pt x="105" y="183"/>
                  </a:lnTo>
                  <a:lnTo>
                    <a:pt x="103" y="177"/>
                  </a:lnTo>
                  <a:lnTo>
                    <a:pt x="108" y="162"/>
                  </a:lnTo>
                  <a:lnTo>
                    <a:pt x="102" y="156"/>
                  </a:lnTo>
                  <a:lnTo>
                    <a:pt x="91" y="140"/>
                  </a:lnTo>
                  <a:lnTo>
                    <a:pt x="85" y="140"/>
                  </a:lnTo>
                  <a:lnTo>
                    <a:pt x="66" y="134"/>
                  </a:lnTo>
                  <a:lnTo>
                    <a:pt x="65" y="129"/>
                  </a:lnTo>
                  <a:lnTo>
                    <a:pt x="58" y="132"/>
                  </a:lnTo>
                  <a:lnTo>
                    <a:pt x="47" y="129"/>
                  </a:lnTo>
                  <a:lnTo>
                    <a:pt x="22" y="111"/>
                  </a:lnTo>
                  <a:lnTo>
                    <a:pt x="23" y="109"/>
                  </a:lnTo>
                  <a:lnTo>
                    <a:pt x="35" y="113"/>
                  </a:lnTo>
                  <a:lnTo>
                    <a:pt x="34" y="98"/>
                  </a:lnTo>
                  <a:lnTo>
                    <a:pt x="25" y="87"/>
                  </a:lnTo>
                  <a:lnTo>
                    <a:pt x="12" y="81"/>
                  </a:lnTo>
                  <a:lnTo>
                    <a:pt x="6" y="66"/>
                  </a:lnTo>
                  <a:lnTo>
                    <a:pt x="36" y="85"/>
                  </a:lnTo>
                  <a:lnTo>
                    <a:pt x="22" y="67"/>
                  </a:lnTo>
                  <a:lnTo>
                    <a:pt x="24" y="65"/>
                  </a:lnTo>
                  <a:lnTo>
                    <a:pt x="31" y="72"/>
                  </a:lnTo>
                  <a:lnTo>
                    <a:pt x="29" y="65"/>
                  </a:lnTo>
                  <a:lnTo>
                    <a:pt x="8" y="32"/>
                  </a:lnTo>
                  <a:lnTo>
                    <a:pt x="23" y="43"/>
                  </a:lnTo>
                  <a:lnTo>
                    <a:pt x="41" y="69"/>
                  </a:lnTo>
                  <a:lnTo>
                    <a:pt x="52" y="79"/>
                  </a:lnTo>
                  <a:lnTo>
                    <a:pt x="57" y="79"/>
                  </a:lnTo>
                  <a:lnTo>
                    <a:pt x="55" y="71"/>
                  </a:lnTo>
                  <a:lnTo>
                    <a:pt x="43" y="59"/>
                  </a:lnTo>
                  <a:lnTo>
                    <a:pt x="64" y="67"/>
                  </a:lnTo>
                  <a:lnTo>
                    <a:pt x="67" y="61"/>
                  </a:lnTo>
                  <a:lnTo>
                    <a:pt x="71" y="53"/>
                  </a:lnTo>
                  <a:lnTo>
                    <a:pt x="70" y="48"/>
                  </a:lnTo>
                  <a:lnTo>
                    <a:pt x="49" y="23"/>
                  </a:lnTo>
                  <a:lnTo>
                    <a:pt x="49" y="29"/>
                  </a:lnTo>
                  <a:lnTo>
                    <a:pt x="39" y="27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30" y="30"/>
                  </a:lnTo>
                  <a:lnTo>
                    <a:pt x="22" y="29"/>
                  </a:lnTo>
                  <a:lnTo>
                    <a:pt x="8" y="17"/>
                  </a:lnTo>
                  <a:lnTo>
                    <a:pt x="0" y="1"/>
                  </a:lnTo>
                  <a:lnTo>
                    <a:pt x="4" y="0"/>
                  </a:lnTo>
                  <a:lnTo>
                    <a:pt x="13" y="7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31" y="11"/>
                  </a:lnTo>
                  <a:lnTo>
                    <a:pt x="49" y="13"/>
                  </a:lnTo>
                  <a:lnTo>
                    <a:pt x="60" y="21"/>
                  </a:lnTo>
                  <a:lnTo>
                    <a:pt x="69" y="20"/>
                  </a:lnTo>
                  <a:lnTo>
                    <a:pt x="78" y="32"/>
                  </a:lnTo>
                  <a:lnTo>
                    <a:pt x="79" y="71"/>
                  </a:lnTo>
                  <a:lnTo>
                    <a:pt x="93" y="77"/>
                  </a:lnTo>
                  <a:lnTo>
                    <a:pt x="94" y="89"/>
                  </a:lnTo>
                  <a:lnTo>
                    <a:pt x="101" y="90"/>
                  </a:lnTo>
                  <a:lnTo>
                    <a:pt x="108" y="104"/>
                  </a:lnTo>
                  <a:lnTo>
                    <a:pt x="118" y="109"/>
                  </a:lnTo>
                  <a:lnTo>
                    <a:pt x="124" y="119"/>
                  </a:lnTo>
                  <a:lnTo>
                    <a:pt x="136" y="12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4" name="Freeform 409">
              <a:extLst>
                <a:ext uri="{FF2B5EF4-FFF2-40B4-BE49-F238E27FC236}">
                  <a16:creationId xmlns:a16="http://schemas.microsoft.com/office/drawing/2014/main" id="{4B8E654F-FA34-E0D5-8DF7-28703603A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081" y="2936920"/>
              <a:ext cx="158789" cy="277880"/>
            </a:xfrm>
            <a:custGeom>
              <a:avLst/>
              <a:gdLst>
                <a:gd name="T0" fmla="*/ 13 w 168"/>
                <a:gd name="T1" fmla="*/ 233 h 309"/>
                <a:gd name="T2" fmla="*/ 14 w 168"/>
                <a:gd name="T3" fmla="*/ 224 h 309"/>
                <a:gd name="T4" fmla="*/ 35 w 168"/>
                <a:gd name="T5" fmla="*/ 254 h 309"/>
                <a:gd name="T6" fmla="*/ 43 w 168"/>
                <a:gd name="T7" fmla="*/ 300 h 309"/>
                <a:gd name="T8" fmla="*/ 73 w 168"/>
                <a:gd name="T9" fmla="*/ 306 h 309"/>
                <a:gd name="T10" fmla="*/ 96 w 168"/>
                <a:gd name="T11" fmla="*/ 305 h 309"/>
                <a:gd name="T12" fmla="*/ 90 w 168"/>
                <a:gd name="T13" fmla="*/ 291 h 309"/>
                <a:gd name="T14" fmla="*/ 77 w 168"/>
                <a:gd name="T15" fmla="*/ 285 h 309"/>
                <a:gd name="T16" fmla="*/ 80 w 168"/>
                <a:gd name="T17" fmla="*/ 272 h 309"/>
                <a:gd name="T18" fmla="*/ 89 w 168"/>
                <a:gd name="T19" fmla="*/ 257 h 309"/>
                <a:gd name="T20" fmla="*/ 91 w 168"/>
                <a:gd name="T21" fmla="*/ 242 h 309"/>
                <a:gd name="T22" fmla="*/ 86 w 168"/>
                <a:gd name="T23" fmla="*/ 236 h 309"/>
                <a:gd name="T24" fmla="*/ 99 w 168"/>
                <a:gd name="T25" fmla="*/ 225 h 309"/>
                <a:gd name="T26" fmla="*/ 87 w 168"/>
                <a:gd name="T27" fmla="*/ 215 h 309"/>
                <a:gd name="T28" fmla="*/ 110 w 168"/>
                <a:gd name="T29" fmla="*/ 213 h 309"/>
                <a:gd name="T30" fmla="*/ 115 w 168"/>
                <a:gd name="T31" fmla="*/ 203 h 309"/>
                <a:gd name="T32" fmla="*/ 110 w 168"/>
                <a:gd name="T33" fmla="*/ 197 h 309"/>
                <a:gd name="T34" fmla="*/ 123 w 168"/>
                <a:gd name="T35" fmla="*/ 198 h 309"/>
                <a:gd name="T36" fmla="*/ 128 w 168"/>
                <a:gd name="T37" fmla="*/ 181 h 309"/>
                <a:gd name="T38" fmla="*/ 133 w 168"/>
                <a:gd name="T39" fmla="*/ 157 h 309"/>
                <a:gd name="T40" fmla="*/ 140 w 168"/>
                <a:gd name="T41" fmla="*/ 157 h 309"/>
                <a:gd name="T42" fmla="*/ 137 w 168"/>
                <a:gd name="T43" fmla="*/ 162 h 309"/>
                <a:gd name="T44" fmla="*/ 143 w 168"/>
                <a:gd name="T45" fmla="*/ 167 h 309"/>
                <a:gd name="T46" fmla="*/ 144 w 168"/>
                <a:gd name="T47" fmla="*/ 168 h 309"/>
                <a:gd name="T48" fmla="*/ 152 w 168"/>
                <a:gd name="T49" fmla="*/ 170 h 309"/>
                <a:gd name="T50" fmla="*/ 167 w 168"/>
                <a:gd name="T51" fmla="*/ 140 h 309"/>
                <a:gd name="T52" fmla="*/ 150 w 168"/>
                <a:gd name="T53" fmla="*/ 129 h 309"/>
                <a:gd name="T54" fmla="*/ 133 w 168"/>
                <a:gd name="T55" fmla="*/ 119 h 309"/>
                <a:gd name="T56" fmla="*/ 126 w 168"/>
                <a:gd name="T57" fmla="*/ 113 h 309"/>
                <a:gd name="T58" fmla="*/ 131 w 168"/>
                <a:gd name="T59" fmla="*/ 86 h 309"/>
                <a:gd name="T60" fmla="*/ 105 w 168"/>
                <a:gd name="T61" fmla="*/ 74 h 309"/>
                <a:gd name="T62" fmla="*/ 74 w 168"/>
                <a:gd name="T63" fmla="*/ 79 h 309"/>
                <a:gd name="T64" fmla="*/ 68 w 168"/>
                <a:gd name="T65" fmla="*/ 102 h 309"/>
                <a:gd name="T66" fmla="*/ 74 w 168"/>
                <a:gd name="T67" fmla="*/ 126 h 309"/>
                <a:gd name="T68" fmla="*/ 67 w 168"/>
                <a:gd name="T69" fmla="*/ 117 h 309"/>
                <a:gd name="T70" fmla="*/ 65 w 168"/>
                <a:gd name="T71" fmla="*/ 103 h 309"/>
                <a:gd name="T72" fmla="*/ 47 w 168"/>
                <a:gd name="T73" fmla="*/ 109 h 309"/>
                <a:gd name="T74" fmla="*/ 33 w 168"/>
                <a:gd name="T75" fmla="*/ 128 h 309"/>
                <a:gd name="T76" fmla="*/ 35 w 168"/>
                <a:gd name="T77" fmla="*/ 113 h 309"/>
                <a:gd name="T78" fmla="*/ 31 w 168"/>
                <a:gd name="T79" fmla="*/ 108 h 309"/>
                <a:gd name="T80" fmla="*/ 39 w 168"/>
                <a:gd name="T81" fmla="*/ 84 h 309"/>
                <a:gd name="T82" fmla="*/ 54 w 168"/>
                <a:gd name="T83" fmla="*/ 79 h 309"/>
                <a:gd name="T84" fmla="*/ 69 w 168"/>
                <a:gd name="T85" fmla="*/ 78 h 309"/>
                <a:gd name="T86" fmla="*/ 101 w 168"/>
                <a:gd name="T87" fmla="*/ 72 h 309"/>
                <a:gd name="T88" fmla="*/ 137 w 168"/>
                <a:gd name="T89" fmla="*/ 73 h 309"/>
                <a:gd name="T90" fmla="*/ 145 w 168"/>
                <a:gd name="T91" fmla="*/ 39 h 309"/>
                <a:gd name="T92" fmla="*/ 146 w 168"/>
                <a:gd name="T93" fmla="*/ 6 h 309"/>
                <a:gd name="T94" fmla="*/ 110 w 168"/>
                <a:gd name="T95" fmla="*/ 23 h 309"/>
                <a:gd name="T96" fmla="*/ 61 w 168"/>
                <a:gd name="T97" fmla="*/ 60 h 309"/>
                <a:gd name="T98" fmla="*/ 32 w 168"/>
                <a:gd name="T99" fmla="*/ 71 h 309"/>
                <a:gd name="T100" fmla="*/ 15 w 168"/>
                <a:gd name="T101" fmla="*/ 103 h 309"/>
                <a:gd name="T102" fmla="*/ 21 w 168"/>
                <a:gd name="T103" fmla="*/ 110 h 309"/>
                <a:gd name="T104" fmla="*/ 19 w 168"/>
                <a:gd name="T105" fmla="*/ 121 h 309"/>
                <a:gd name="T106" fmla="*/ 13 w 168"/>
                <a:gd name="T107" fmla="*/ 111 h 309"/>
                <a:gd name="T108" fmla="*/ 7 w 168"/>
                <a:gd name="T109" fmla="*/ 129 h 309"/>
                <a:gd name="T110" fmla="*/ 14 w 168"/>
                <a:gd name="T111" fmla="*/ 175 h 309"/>
                <a:gd name="T112" fmla="*/ 13 w 168"/>
                <a:gd name="T113" fmla="*/ 197 h 309"/>
                <a:gd name="T114" fmla="*/ 7 w 168"/>
                <a:gd name="T115" fmla="*/ 189 h 3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8"/>
                <a:gd name="T175" fmla="*/ 0 h 309"/>
                <a:gd name="T176" fmla="*/ 168 w 168"/>
                <a:gd name="T177" fmla="*/ 309 h 3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8" h="309">
                  <a:moveTo>
                    <a:pt x="7" y="205"/>
                  </a:moveTo>
                  <a:lnTo>
                    <a:pt x="5" y="215"/>
                  </a:lnTo>
                  <a:lnTo>
                    <a:pt x="0" y="225"/>
                  </a:lnTo>
                  <a:lnTo>
                    <a:pt x="1" y="227"/>
                  </a:lnTo>
                  <a:lnTo>
                    <a:pt x="6" y="229"/>
                  </a:lnTo>
                  <a:lnTo>
                    <a:pt x="14" y="237"/>
                  </a:lnTo>
                  <a:lnTo>
                    <a:pt x="14" y="236"/>
                  </a:lnTo>
                  <a:lnTo>
                    <a:pt x="13" y="235"/>
                  </a:lnTo>
                  <a:lnTo>
                    <a:pt x="13" y="233"/>
                  </a:lnTo>
                  <a:lnTo>
                    <a:pt x="13" y="231"/>
                  </a:lnTo>
                  <a:lnTo>
                    <a:pt x="11" y="230"/>
                  </a:lnTo>
                  <a:lnTo>
                    <a:pt x="12" y="229"/>
                  </a:lnTo>
                  <a:lnTo>
                    <a:pt x="11" y="229"/>
                  </a:lnTo>
                  <a:lnTo>
                    <a:pt x="9" y="228"/>
                  </a:lnTo>
                  <a:lnTo>
                    <a:pt x="11" y="225"/>
                  </a:lnTo>
                  <a:lnTo>
                    <a:pt x="12" y="223"/>
                  </a:lnTo>
                  <a:lnTo>
                    <a:pt x="13" y="223"/>
                  </a:lnTo>
                  <a:lnTo>
                    <a:pt x="14" y="224"/>
                  </a:lnTo>
                  <a:lnTo>
                    <a:pt x="14" y="225"/>
                  </a:lnTo>
                  <a:lnTo>
                    <a:pt x="13" y="225"/>
                  </a:lnTo>
                  <a:lnTo>
                    <a:pt x="13" y="227"/>
                  </a:lnTo>
                  <a:lnTo>
                    <a:pt x="21" y="237"/>
                  </a:lnTo>
                  <a:lnTo>
                    <a:pt x="25" y="239"/>
                  </a:lnTo>
                  <a:lnTo>
                    <a:pt x="27" y="239"/>
                  </a:lnTo>
                  <a:lnTo>
                    <a:pt x="31" y="242"/>
                  </a:lnTo>
                  <a:lnTo>
                    <a:pt x="33" y="253"/>
                  </a:lnTo>
                  <a:lnTo>
                    <a:pt x="35" y="254"/>
                  </a:lnTo>
                  <a:lnTo>
                    <a:pt x="33" y="259"/>
                  </a:lnTo>
                  <a:lnTo>
                    <a:pt x="35" y="273"/>
                  </a:lnTo>
                  <a:lnTo>
                    <a:pt x="32" y="278"/>
                  </a:lnTo>
                  <a:lnTo>
                    <a:pt x="31" y="297"/>
                  </a:lnTo>
                  <a:lnTo>
                    <a:pt x="32" y="300"/>
                  </a:lnTo>
                  <a:lnTo>
                    <a:pt x="36" y="300"/>
                  </a:lnTo>
                  <a:lnTo>
                    <a:pt x="38" y="299"/>
                  </a:lnTo>
                  <a:lnTo>
                    <a:pt x="41" y="300"/>
                  </a:lnTo>
                  <a:lnTo>
                    <a:pt x="43" y="300"/>
                  </a:lnTo>
                  <a:lnTo>
                    <a:pt x="45" y="300"/>
                  </a:lnTo>
                  <a:lnTo>
                    <a:pt x="49" y="301"/>
                  </a:lnTo>
                  <a:lnTo>
                    <a:pt x="51" y="303"/>
                  </a:lnTo>
                  <a:lnTo>
                    <a:pt x="57" y="302"/>
                  </a:lnTo>
                  <a:lnTo>
                    <a:pt x="60" y="302"/>
                  </a:lnTo>
                  <a:lnTo>
                    <a:pt x="63" y="305"/>
                  </a:lnTo>
                  <a:lnTo>
                    <a:pt x="63" y="308"/>
                  </a:lnTo>
                  <a:lnTo>
                    <a:pt x="68" y="309"/>
                  </a:lnTo>
                  <a:lnTo>
                    <a:pt x="73" y="306"/>
                  </a:lnTo>
                  <a:lnTo>
                    <a:pt x="75" y="308"/>
                  </a:lnTo>
                  <a:lnTo>
                    <a:pt x="79" y="307"/>
                  </a:lnTo>
                  <a:lnTo>
                    <a:pt x="85" y="302"/>
                  </a:lnTo>
                  <a:lnTo>
                    <a:pt x="87" y="302"/>
                  </a:lnTo>
                  <a:lnTo>
                    <a:pt x="86" y="306"/>
                  </a:lnTo>
                  <a:lnTo>
                    <a:pt x="90" y="305"/>
                  </a:lnTo>
                  <a:lnTo>
                    <a:pt x="93" y="306"/>
                  </a:lnTo>
                  <a:lnTo>
                    <a:pt x="95" y="306"/>
                  </a:lnTo>
                  <a:lnTo>
                    <a:pt x="96" y="305"/>
                  </a:lnTo>
                  <a:lnTo>
                    <a:pt x="96" y="303"/>
                  </a:lnTo>
                  <a:lnTo>
                    <a:pt x="93" y="301"/>
                  </a:lnTo>
                  <a:lnTo>
                    <a:pt x="91" y="300"/>
                  </a:lnTo>
                  <a:lnTo>
                    <a:pt x="96" y="300"/>
                  </a:lnTo>
                  <a:lnTo>
                    <a:pt x="97" y="299"/>
                  </a:lnTo>
                  <a:lnTo>
                    <a:pt x="96" y="296"/>
                  </a:lnTo>
                  <a:lnTo>
                    <a:pt x="96" y="293"/>
                  </a:lnTo>
                  <a:lnTo>
                    <a:pt x="95" y="290"/>
                  </a:lnTo>
                  <a:lnTo>
                    <a:pt x="90" y="291"/>
                  </a:lnTo>
                  <a:lnTo>
                    <a:pt x="86" y="289"/>
                  </a:lnTo>
                  <a:lnTo>
                    <a:pt x="86" y="285"/>
                  </a:lnTo>
                  <a:lnTo>
                    <a:pt x="85" y="284"/>
                  </a:lnTo>
                  <a:lnTo>
                    <a:pt x="85" y="285"/>
                  </a:lnTo>
                  <a:lnTo>
                    <a:pt x="81" y="287"/>
                  </a:lnTo>
                  <a:lnTo>
                    <a:pt x="79" y="288"/>
                  </a:lnTo>
                  <a:lnTo>
                    <a:pt x="78" y="288"/>
                  </a:lnTo>
                  <a:lnTo>
                    <a:pt x="75" y="287"/>
                  </a:lnTo>
                  <a:lnTo>
                    <a:pt x="77" y="285"/>
                  </a:lnTo>
                  <a:lnTo>
                    <a:pt x="81" y="284"/>
                  </a:lnTo>
                  <a:lnTo>
                    <a:pt x="84" y="281"/>
                  </a:lnTo>
                  <a:lnTo>
                    <a:pt x="84" y="279"/>
                  </a:lnTo>
                  <a:lnTo>
                    <a:pt x="80" y="276"/>
                  </a:lnTo>
                  <a:lnTo>
                    <a:pt x="78" y="277"/>
                  </a:lnTo>
                  <a:lnTo>
                    <a:pt x="79" y="275"/>
                  </a:lnTo>
                  <a:lnTo>
                    <a:pt x="83" y="275"/>
                  </a:lnTo>
                  <a:lnTo>
                    <a:pt x="81" y="275"/>
                  </a:lnTo>
                  <a:lnTo>
                    <a:pt x="80" y="272"/>
                  </a:lnTo>
                  <a:lnTo>
                    <a:pt x="85" y="270"/>
                  </a:lnTo>
                  <a:lnTo>
                    <a:pt x="86" y="269"/>
                  </a:lnTo>
                  <a:lnTo>
                    <a:pt x="89" y="269"/>
                  </a:lnTo>
                  <a:lnTo>
                    <a:pt x="89" y="270"/>
                  </a:lnTo>
                  <a:lnTo>
                    <a:pt x="90" y="270"/>
                  </a:lnTo>
                  <a:lnTo>
                    <a:pt x="92" y="269"/>
                  </a:lnTo>
                  <a:lnTo>
                    <a:pt x="93" y="263"/>
                  </a:lnTo>
                  <a:lnTo>
                    <a:pt x="90" y="257"/>
                  </a:lnTo>
                  <a:lnTo>
                    <a:pt x="89" y="257"/>
                  </a:lnTo>
                  <a:lnTo>
                    <a:pt x="90" y="254"/>
                  </a:lnTo>
                  <a:lnTo>
                    <a:pt x="90" y="253"/>
                  </a:lnTo>
                  <a:lnTo>
                    <a:pt x="89" y="252"/>
                  </a:lnTo>
                  <a:lnTo>
                    <a:pt x="87" y="252"/>
                  </a:lnTo>
                  <a:lnTo>
                    <a:pt x="89" y="249"/>
                  </a:lnTo>
                  <a:lnTo>
                    <a:pt x="89" y="248"/>
                  </a:lnTo>
                  <a:lnTo>
                    <a:pt x="87" y="245"/>
                  </a:lnTo>
                  <a:lnTo>
                    <a:pt x="87" y="243"/>
                  </a:lnTo>
                  <a:lnTo>
                    <a:pt x="91" y="242"/>
                  </a:lnTo>
                  <a:lnTo>
                    <a:pt x="93" y="240"/>
                  </a:lnTo>
                  <a:lnTo>
                    <a:pt x="89" y="236"/>
                  </a:lnTo>
                  <a:lnTo>
                    <a:pt x="87" y="236"/>
                  </a:lnTo>
                  <a:lnTo>
                    <a:pt x="86" y="237"/>
                  </a:lnTo>
                  <a:lnTo>
                    <a:pt x="85" y="236"/>
                  </a:lnTo>
                  <a:lnTo>
                    <a:pt x="81" y="237"/>
                  </a:lnTo>
                  <a:lnTo>
                    <a:pt x="80" y="237"/>
                  </a:lnTo>
                  <a:lnTo>
                    <a:pt x="81" y="236"/>
                  </a:lnTo>
                  <a:lnTo>
                    <a:pt x="86" y="236"/>
                  </a:lnTo>
                  <a:lnTo>
                    <a:pt x="86" y="235"/>
                  </a:lnTo>
                  <a:lnTo>
                    <a:pt x="87" y="234"/>
                  </a:lnTo>
                  <a:lnTo>
                    <a:pt x="89" y="235"/>
                  </a:lnTo>
                  <a:lnTo>
                    <a:pt x="90" y="235"/>
                  </a:lnTo>
                  <a:lnTo>
                    <a:pt x="92" y="233"/>
                  </a:lnTo>
                  <a:lnTo>
                    <a:pt x="96" y="234"/>
                  </a:lnTo>
                  <a:lnTo>
                    <a:pt x="96" y="230"/>
                  </a:lnTo>
                  <a:lnTo>
                    <a:pt x="98" y="229"/>
                  </a:lnTo>
                  <a:lnTo>
                    <a:pt x="99" y="225"/>
                  </a:lnTo>
                  <a:lnTo>
                    <a:pt x="102" y="223"/>
                  </a:lnTo>
                  <a:lnTo>
                    <a:pt x="96" y="223"/>
                  </a:lnTo>
                  <a:lnTo>
                    <a:pt x="95" y="219"/>
                  </a:lnTo>
                  <a:lnTo>
                    <a:pt x="92" y="218"/>
                  </a:lnTo>
                  <a:lnTo>
                    <a:pt x="91" y="216"/>
                  </a:lnTo>
                  <a:lnTo>
                    <a:pt x="86" y="216"/>
                  </a:lnTo>
                  <a:lnTo>
                    <a:pt x="84" y="215"/>
                  </a:lnTo>
                  <a:lnTo>
                    <a:pt x="85" y="213"/>
                  </a:lnTo>
                  <a:lnTo>
                    <a:pt x="87" y="215"/>
                  </a:lnTo>
                  <a:lnTo>
                    <a:pt x="91" y="213"/>
                  </a:lnTo>
                  <a:lnTo>
                    <a:pt x="93" y="215"/>
                  </a:lnTo>
                  <a:lnTo>
                    <a:pt x="96" y="217"/>
                  </a:lnTo>
                  <a:lnTo>
                    <a:pt x="99" y="218"/>
                  </a:lnTo>
                  <a:lnTo>
                    <a:pt x="105" y="216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1" y="215"/>
                  </a:lnTo>
                  <a:lnTo>
                    <a:pt x="110" y="213"/>
                  </a:lnTo>
                  <a:lnTo>
                    <a:pt x="110" y="212"/>
                  </a:lnTo>
                  <a:lnTo>
                    <a:pt x="113" y="212"/>
                  </a:lnTo>
                  <a:lnTo>
                    <a:pt x="114" y="211"/>
                  </a:lnTo>
                  <a:lnTo>
                    <a:pt x="115" y="211"/>
                  </a:lnTo>
                  <a:lnTo>
                    <a:pt x="115" y="210"/>
                  </a:lnTo>
                  <a:lnTo>
                    <a:pt x="113" y="210"/>
                  </a:lnTo>
                  <a:lnTo>
                    <a:pt x="111" y="207"/>
                  </a:lnTo>
                  <a:lnTo>
                    <a:pt x="115" y="204"/>
                  </a:lnTo>
                  <a:lnTo>
                    <a:pt x="115" y="203"/>
                  </a:lnTo>
                  <a:lnTo>
                    <a:pt x="113" y="203"/>
                  </a:lnTo>
                  <a:lnTo>
                    <a:pt x="113" y="201"/>
                  </a:lnTo>
                  <a:lnTo>
                    <a:pt x="111" y="203"/>
                  </a:lnTo>
                  <a:lnTo>
                    <a:pt x="103" y="200"/>
                  </a:lnTo>
                  <a:lnTo>
                    <a:pt x="103" y="199"/>
                  </a:lnTo>
                  <a:lnTo>
                    <a:pt x="105" y="198"/>
                  </a:lnTo>
                  <a:lnTo>
                    <a:pt x="107" y="199"/>
                  </a:lnTo>
                  <a:lnTo>
                    <a:pt x="110" y="199"/>
                  </a:lnTo>
                  <a:lnTo>
                    <a:pt x="110" y="197"/>
                  </a:lnTo>
                  <a:lnTo>
                    <a:pt x="114" y="197"/>
                  </a:lnTo>
                  <a:lnTo>
                    <a:pt x="116" y="197"/>
                  </a:lnTo>
                  <a:lnTo>
                    <a:pt x="119" y="197"/>
                  </a:lnTo>
                  <a:lnTo>
                    <a:pt x="119" y="198"/>
                  </a:lnTo>
                  <a:lnTo>
                    <a:pt x="120" y="197"/>
                  </a:lnTo>
                  <a:lnTo>
                    <a:pt x="120" y="199"/>
                  </a:lnTo>
                  <a:lnTo>
                    <a:pt x="122" y="201"/>
                  </a:lnTo>
                  <a:lnTo>
                    <a:pt x="122" y="199"/>
                  </a:lnTo>
                  <a:lnTo>
                    <a:pt x="123" y="198"/>
                  </a:lnTo>
                  <a:lnTo>
                    <a:pt x="122" y="195"/>
                  </a:lnTo>
                  <a:lnTo>
                    <a:pt x="123" y="195"/>
                  </a:lnTo>
                  <a:lnTo>
                    <a:pt x="127" y="193"/>
                  </a:lnTo>
                  <a:lnTo>
                    <a:pt x="127" y="188"/>
                  </a:lnTo>
                  <a:lnTo>
                    <a:pt x="127" y="186"/>
                  </a:lnTo>
                  <a:lnTo>
                    <a:pt x="127" y="185"/>
                  </a:lnTo>
                  <a:lnTo>
                    <a:pt x="128" y="185"/>
                  </a:lnTo>
                  <a:lnTo>
                    <a:pt x="128" y="182"/>
                  </a:lnTo>
                  <a:lnTo>
                    <a:pt x="128" y="181"/>
                  </a:lnTo>
                  <a:lnTo>
                    <a:pt x="127" y="174"/>
                  </a:lnTo>
                  <a:lnTo>
                    <a:pt x="125" y="170"/>
                  </a:lnTo>
                  <a:lnTo>
                    <a:pt x="126" y="169"/>
                  </a:lnTo>
                  <a:lnTo>
                    <a:pt x="126" y="168"/>
                  </a:lnTo>
                  <a:lnTo>
                    <a:pt x="127" y="164"/>
                  </a:lnTo>
                  <a:lnTo>
                    <a:pt x="129" y="164"/>
                  </a:lnTo>
                  <a:lnTo>
                    <a:pt x="131" y="162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4" y="156"/>
                  </a:lnTo>
                  <a:lnTo>
                    <a:pt x="135" y="155"/>
                  </a:lnTo>
                  <a:lnTo>
                    <a:pt x="139" y="155"/>
                  </a:lnTo>
                  <a:lnTo>
                    <a:pt x="140" y="156"/>
                  </a:lnTo>
                  <a:lnTo>
                    <a:pt x="139" y="156"/>
                  </a:lnTo>
                  <a:lnTo>
                    <a:pt x="141" y="156"/>
                  </a:lnTo>
                  <a:lnTo>
                    <a:pt x="143" y="156"/>
                  </a:lnTo>
                  <a:lnTo>
                    <a:pt x="141" y="157"/>
                  </a:lnTo>
                  <a:lnTo>
                    <a:pt x="140" y="157"/>
                  </a:lnTo>
                  <a:lnTo>
                    <a:pt x="140" y="159"/>
                  </a:lnTo>
                  <a:lnTo>
                    <a:pt x="138" y="161"/>
                  </a:lnTo>
                  <a:lnTo>
                    <a:pt x="139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8" y="164"/>
                  </a:lnTo>
                  <a:lnTo>
                    <a:pt x="138" y="163"/>
                  </a:lnTo>
                  <a:lnTo>
                    <a:pt x="138" y="162"/>
                  </a:lnTo>
                  <a:lnTo>
                    <a:pt x="137" y="162"/>
                  </a:lnTo>
                  <a:lnTo>
                    <a:pt x="135" y="163"/>
                  </a:lnTo>
                  <a:lnTo>
                    <a:pt x="134" y="164"/>
                  </a:lnTo>
                  <a:lnTo>
                    <a:pt x="133" y="164"/>
                  </a:lnTo>
                  <a:lnTo>
                    <a:pt x="134" y="165"/>
                  </a:lnTo>
                  <a:lnTo>
                    <a:pt x="134" y="167"/>
                  </a:lnTo>
                  <a:lnTo>
                    <a:pt x="137" y="168"/>
                  </a:lnTo>
                  <a:lnTo>
                    <a:pt x="139" y="165"/>
                  </a:lnTo>
                  <a:lnTo>
                    <a:pt x="141" y="167"/>
                  </a:lnTo>
                  <a:lnTo>
                    <a:pt x="143" y="167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41" y="174"/>
                  </a:lnTo>
                  <a:lnTo>
                    <a:pt x="143" y="175"/>
                  </a:lnTo>
                  <a:lnTo>
                    <a:pt x="144" y="174"/>
                  </a:lnTo>
                  <a:lnTo>
                    <a:pt x="145" y="171"/>
                  </a:lnTo>
                  <a:lnTo>
                    <a:pt x="144" y="170"/>
                  </a:lnTo>
                  <a:lnTo>
                    <a:pt x="144" y="169"/>
                  </a:lnTo>
                  <a:lnTo>
                    <a:pt x="144" y="168"/>
                  </a:lnTo>
                  <a:lnTo>
                    <a:pt x="146" y="164"/>
                  </a:lnTo>
                  <a:lnTo>
                    <a:pt x="146" y="162"/>
                  </a:lnTo>
                  <a:lnTo>
                    <a:pt x="147" y="161"/>
                  </a:lnTo>
                  <a:lnTo>
                    <a:pt x="151" y="162"/>
                  </a:lnTo>
                  <a:lnTo>
                    <a:pt x="151" y="164"/>
                  </a:lnTo>
                  <a:lnTo>
                    <a:pt x="151" y="165"/>
                  </a:lnTo>
                  <a:lnTo>
                    <a:pt x="150" y="165"/>
                  </a:lnTo>
                  <a:lnTo>
                    <a:pt x="149" y="167"/>
                  </a:lnTo>
                  <a:lnTo>
                    <a:pt x="152" y="170"/>
                  </a:lnTo>
                  <a:lnTo>
                    <a:pt x="155" y="167"/>
                  </a:lnTo>
                  <a:lnTo>
                    <a:pt x="155" y="163"/>
                  </a:lnTo>
                  <a:lnTo>
                    <a:pt x="155" y="162"/>
                  </a:lnTo>
                  <a:lnTo>
                    <a:pt x="158" y="159"/>
                  </a:lnTo>
                  <a:lnTo>
                    <a:pt x="161" y="155"/>
                  </a:lnTo>
                  <a:lnTo>
                    <a:pt x="162" y="153"/>
                  </a:lnTo>
                  <a:lnTo>
                    <a:pt x="165" y="150"/>
                  </a:lnTo>
                  <a:lnTo>
                    <a:pt x="165" y="143"/>
                  </a:lnTo>
                  <a:lnTo>
                    <a:pt x="167" y="140"/>
                  </a:lnTo>
                  <a:lnTo>
                    <a:pt x="168" y="139"/>
                  </a:lnTo>
                  <a:lnTo>
                    <a:pt x="167" y="138"/>
                  </a:lnTo>
                  <a:lnTo>
                    <a:pt x="167" y="137"/>
                  </a:lnTo>
                  <a:lnTo>
                    <a:pt x="163" y="134"/>
                  </a:lnTo>
                  <a:lnTo>
                    <a:pt x="163" y="131"/>
                  </a:lnTo>
                  <a:lnTo>
                    <a:pt x="162" y="129"/>
                  </a:lnTo>
                  <a:lnTo>
                    <a:pt x="158" y="128"/>
                  </a:lnTo>
                  <a:lnTo>
                    <a:pt x="155" y="129"/>
                  </a:lnTo>
                  <a:lnTo>
                    <a:pt x="150" y="129"/>
                  </a:lnTo>
                  <a:lnTo>
                    <a:pt x="147" y="131"/>
                  </a:lnTo>
                  <a:lnTo>
                    <a:pt x="145" y="131"/>
                  </a:lnTo>
                  <a:lnTo>
                    <a:pt x="139" y="131"/>
                  </a:lnTo>
                  <a:lnTo>
                    <a:pt x="137" y="128"/>
                  </a:lnTo>
                  <a:lnTo>
                    <a:pt x="134" y="125"/>
                  </a:lnTo>
                  <a:lnTo>
                    <a:pt x="133" y="122"/>
                  </a:lnTo>
                  <a:lnTo>
                    <a:pt x="132" y="121"/>
                  </a:lnTo>
                  <a:lnTo>
                    <a:pt x="132" y="120"/>
                  </a:lnTo>
                  <a:lnTo>
                    <a:pt x="133" y="119"/>
                  </a:lnTo>
                  <a:lnTo>
                    <a:pt x="134" y="117"/>
                  </a:lnTo>
                  <a:lnTo>
                    <a:pt x="134" y="116"/>
                  </a:lnTo>
                  <a:lnTo>
                    <a:pt x="133" y="115"/>
                  </a:lnTo>
                  <a:lnTo>
                    <a:pt x="134" y="115"/>
                  </a:lnTo>
                  <a:lnTo>
                    <a:pt x="133" y="110"/>
                  </a:lnTo>
                  <a:lnTo>
                    <a:pt x="132" y="110"/>
                  </a:lnTo>
                  <a:lnTo>
                    <a:pt x="129" y="111"/>
                  </a:lnTo>
                  <a:lnTo>
                    <a:pt x="128" y="111"/>
                  </a:lnTo>
                  <a:lnTo>
                    <a:pt x="126" y="113"/>
                  </a:lnTo>
                  <a:lnTo>
                    <a:pt x="125" y="111"/>
                  </a:lnTo>
                  <a:lnTo>
                    <a:pt x="125" y="110"/>
                  </a:lnTo>
                  <a:lnTo>
                    <a:pt x="127" y="109"/>
                  </a:lnTo>
                  <a:lnTo>
                    <a:pt x="132" y="110"/>
                  </a:lnTo>
                  <a:lnTo>
                    <a:pt x="132" y="109"/>
                  </a:lnTo>
                  <a:lnTo>
                    <a:pt x="132" y="108"/>
                  </a:lnTo>
                  <a:lnTo>
                    <a:pt x="131" y="105"/>
                  </a:lnTo>
                  <a:lnTo>
                    <a:pt x="129" y="93"/>
                  </a:lnTo>
                  <a:lnTo>
                    <a:pt x="131" y="86"/>
                  </a:lnTo>
                  <a:lnTo>
                    <a:pt x="131" y="84"/>
                  </a:lnTo>
                  <a:lnTo>
                    <a:pt x="132" y="83"/>
                  </a:lnTo>
                  <a:lnTo>
                    <a:pt x="132" y="81"/>
                  </a:lnTo>
                  <a:lnTo>
                    <a:pt x="127" y="81"/>
                  </a:lnTo>
                  <a:lnTo>
                    <a:pt x="122" y="78"/>
                  </a:lnTo>
                  <a:lnTo>
                    <a:pt x="115" y="71"/>
                  </a:lnTo>
                  <a:lnTo>
                    <a:pt x="111" y="74"/>
                  </a:lnTo>
                  <a:lnTo>
                    <a:pt x="108" y="73"/>
                  </a:lnTo>
                  <a:lnTo>
                    <a:pt x="105" y="74"/>
                  </a:lnTo>
                  <a:lnTo>
                    <a:pt x="101" y="73"/>
                  </a:lnTo>
                  <a:lnTo>
                    <a:pt x="97" y="75"/>
                  </a:lnTo>
                  <a:lnTo>
                    <a:pt x="95" y="79"/>
                  </a:lnTo>
                  <a:lnTo>
                    <a:pt x="92" y="81"/>
                  </a:lnTo>
                  <a:lnTo>
                    <a:pt x="90" y="83"/>
                  </a:lnTo>
                  <a:lnTo>
                    <a:pt x="91" y="79"/>
                  </a:lnTo>
                  <a:lnTo>
                    <a:pt x="86" y="77"/>
                  </a:lnTo>
                  <a:lnTo>
                    <a:pt x="79" y="77"/>
                  </a:lnTo>
                  <a:lnTo>
                    <a:pt x="74" y="79"/>
                  </a:lnTo>
                  <a:lnTo>
                    <a:pt x="74" y="80"/>
                  </a:lnTo>
                  <a:lnTo>
                    <a:pt x="72" y="81"/>
                  </a:lnTo>
                  <a:lnTo>
                    <a:pt x="68" y="86"/>
                  </a:lnTo>
                  <a:lnTo>
                    <a:pt x="67" y="90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67" y="98"/>
                  </a:lnTo>
                  <a:lnTo>
                    <a:pt x="68" y="99"/>
                  </a:lnTo>
                  <a:lnTo>
                    <a:pt x="68" y="102"/>
                  </a:lnTo>
                  <a:lnTo>
                    <a:pt x="71" y="104"/>
                  </a:lnTo>
                  <a:lnTo>
                    <a:pt x="69" y="108"/>
                  </a:lnTo>
                  <a:lnTo>
                    <a:pt x="67" y="111"/>
                  </a:lnTo>
                  <a:lnTo>
                    <a:pt x="68" y="113"/>
                  </a:lnTo>
                  <a:lnTo>
                    <a:pt x="74" y="110"/>
                  </a:lnTo>
                  <a:lnTo>
                    <a:pt x="74" y="111"/>
                  </a:lnTo>
                  <a:lnTo>
                    <a:pt x="75" y="115"/>
                  </a:lnTo>
                  <a:lnTo>
                    <a:pt x="73" y="122"/>
                  </a:lnTo>
                  <a:lnTo>
                    <a:pt x="74" y="126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77" y="126"/>
                  </a:lnTo>
                  <a:lnTo>
                    <a:pt x="74" y="127"/>
                  </a:lnTo>
                  <a:lnTo>
                    <a:pt x="71" y="123"/>
                  </a:lnTo>
                  <a:lnTo>
                    <a:pt x="72" y="121"/>
                  </a:lnTo>
                  <a:lnTo>
                    <a:pt x="73" y="120"/>
                  </a:lnTo>
                  <a:lnTo>
                    <a:pt x="73" y="117"/>
                  </a:lnTo>
                  <a:lnTo>
                    <a:pt x="67" y="117"/>
                  </a:lnTo>
                  <a:lnTo>
                    <a:pt x="66" y="115"/>
                  </a:lnTo>
                  <a:lnTo>
                    <a:pt x="65" y="116"/>
                  </a:lnTo>
                  <a:lnTo>
                    <a:pt x="65" y="119"/>
                  </a:lnTo>
                  <a:lnTo>
                    <a:pt x="63" y="120"/>
                  </a:lnTo>
                  <a:lnTo>
                    <a:pt x="61" y="125"/>
                  </a:lnTo>
                  <a:lnTo>
                    <a:pt x="60" y="120"/>
                  </a:lnTo>
                  <a:lnTo>
                    <a:pt x="61" y="116"/>
                  </a:lnTo>
                  <a:lnTo>
                    <a:pt x="67" y="109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0" y="98"/>
                  </a:lnTo>
                  <a:lnTo>
                    <a:pt x="60" y="101"/>
                  </a:lnTo>
                  <a:lnTo>
                    <a:pt x="56" y="98"/>
                  </a:lnTo>
                  <a:lnTo>
                    <a:pt x="50" y="102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47" y="109"/>
                  </a:lnTo>
                  <a:lnTo>
                    <a:pt x="42" y="116"/>
                  </a:lnTo>
                  <a:lnTo>
                    <a:pt x="39" y="117"/>
                  </a:lnTo>
                  <a:lnTo>
                    <a:pt x="41" y="121"/>
                  </a:lnTo>
                  <a:lnTo>
                    <a:pt x="43" y="123"/>
                  </a:lnTo>
                  <a:lnTo>
                    <a:pt x="42" y="126"/>
                  </a:lnTo>
                  <a:lnTo>
                    <a:pt x="41" y="132"/>
                  </a:lnTo>
                  <a:lnTo>
                    <a:pt x="36" y="132"/>
                  </a:lnTo>
                  <a:lnTo>
                    <a:pt x="35" y="129"/>
                  </a:lnTo>
                  <a:lnTo>
                    <a:pt x="33" y="128"/>
                  </a:lnTo>
                  <a:lnTo>
                    <a:pt x="35" y="127"/>
                  </a:lnTo>
                  <a:lnTo>
                    <a:pt x="32" y="121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5" y="115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6" y="113"/>
                  </a:lnTo>
                  <a:lnTo>
                    <a:pt x="35" y="113"/>
                  </a:lnTo>
                  <a:lnTo>
                    <a:pt x="35" y="109"/>
                  </a:lnTo>
                  <a:lnTo>
                    <a:pt x="33" y="109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25" y="110"/>
                  </a:lnTo>
                  <a:lnTo>
                    <a:pt x="24" y="109"/>
                  </a:lnTo>
                  <a:lnTo>
                    <a:pt x="27" y="108"/>
                  </a:lnTo>
                  <a:lnTo>
                    <a:pt x="30" y="109"/>
                  </a:lnTo>
                  <a:lnTo>
                    <a:pt x="31" y="108"/>
                  </a:lnTo>
                  <a:lnTo>
                    <a:pt x="30" y="107"/>
                  </a:lnTo>
                  <a:lnTo>
                    <a:pt x="27" y="107"/>
                  </a:lnTo>
                  <a:lnTo>
                    <a:pt x="29" y="103"/>
                  </a:lnTo>
                  <a:lnTo>
                    <a:pt x="27" y="99"/>
                  </a:lnTo>
                  <a:lnTo>
                    <a:pt x="32" y="96"/>
                  </a:lnTo>
                  <a:lnTo>
                    <a:pt x="35" y="96"/>
                  </a:lnTo>
                  <a:lnTo>
                    <a:pt x="37" y="91"/>
                  </a:lnTo>
                  <a:lnTo>
                    <a:pt x="38" y="85"/>
                  </a:lnTo>
                  <a:lnTo>
                    <a:pt x="39" y="84"/>
                  </a:lnTo>
                  <a:lnTo>
                    <a:pt x="39" y="83"/>
                  </a:lnTo>
                  <a:lnTo>
                    <a:pt x="45" y="83"/>
                  </a:lnTo>
                  <a:lnTo>
                    <a:pt x="48" y="80"/>
                  </a:lnTo>
                  <a:lnTo>
                    <a:pt x="50" y="79"/>
                  </a:lnTo>
                  <a:lnTo>
                    <a:pt x="48" y="77"/>
                  </a:lnTo>
                  <a:lnTo>
                    <a:pt x="50" y="78"/>
                  </a:lnTo>
                  <a:lnTo>
                    <a:pt x="51" y="77"/>
                  </a:lnTo>
                  <a:lnTo>
                    <a:pt x="53" y="79"/>
                  </a:lnTo>
                  <a:lnTo>
                    <a:pt x="54" y="79"/>
                  </a:lnTo>
                  <a:lnTo>
                    <a:pt x="55" y="77"/>
                  </a:lnTo>
                  <a:lnTo>
                    <a:pt x="56" y="77"/>
                  </a:lnTo>
                  <a:lnTo>
                    <a:pt x="60" y="75"/>
                  </a:lnTo>
                  <a:lnTo>
                    <a:pt x="61" y="77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3" y="74"/>
                  </a:lnTo>
                  <a:lnTo>
                    <a:pt x="66" y="73"/>
                  </a:lnTo>
                  <a:lnTo>
                    <a:pt x="69" y="78"/>
                  </a:lnTo>
                  <a:lnTo>
                    <a:pt x="73" y="78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3" y="72"/>
                  </a:lnTo>
                  <a:lnTo>
                    <a:pt x="93" y="69"/>
                  </a:lnTo>
                  <a:lnTo>
                    <a:pt x="96" y="69"/>
                  </a:lnTo>
                  <a:lnTo>
                    <a:pt x="96" y="71"/>
                  </a:lnTo>
                  <a:lnTo>
                    <a:pt x="98" y="72"/>
                  </a:lnTo>
                  <a:lnTo>
                    <a:pt x="101" y="72"/>
                  </a:lnTo>
                  <a:lnTo>
                    <a:pt x="103" y="68"/>
                  </a:lnTo>
                  <a:lnTo>
                    <a:pt x="110" y="73"/>
                  </a:lnTo>
                  <a:lnTo>
                    <a:pt x="115" y="71"/>
                  </a:lnTo>
                  <a:lnTo>
                    <a:pt x="116" y="71"/>
                  </a:lnTo>
                  <a:lnTo>
                    <a:pt x="128" y="80"/>
                  </a:lnTo>
                  <a:lnTo>
                    <a:pt x="133" y="80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7" y="73"/>
                  </a:lnTo>
                  <a:lnTo>
                    <a:pt x="137" y="69"/>
                  </a:lnTo>
                  <a:lnTo>
                    <a:pt x="138" y="68"/>
                  </a:lnTo>
                  <a:lnTo>
                    <a:pt x="138" y="67"/>
                  </a:lnTo>
                  <a:lnTo>
                    <a:pt x="140" y="61"/>
                  </a:lnTo>
                  <a:lnTo>
                    <a:pt x="146" y="55"/>
                  </a:lnTo>
                  <a:lnTo>
                    <a:pt x="146" y="50"/>
                  </a:lnTo>
                  <a:lnTo>
                    <a:pt x="145" y="45"/>
                  </a:lnTo>
                  <a:lnTo>
                    <a:pt x="145" y="44"/>
                  </a:lnTo>
                  <a:lnTo>
                    <a:pt x="145" y="39"/>
                  </a:lnTo>
                  <a:lnTo>
                    <a:pt x="145" y="35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4" y="27"/>
                  </a:lnTo>
                  <a:lnTo>
                    <a:pt x="140" y="23"/>
                  </a:lnTo>
                  <a:lnTo>
                    <a:pt x="140" y="19"/>
                  </a:lnTo>
                  <a:lnTo>
                    <a:pt x="140" y="17"/>
                  </a:lnTo>
                  <a:lnTo>
                    <a:pt x="141" y="13"/>
                  </a:lnTo>
                  <a:lnTo>
                    <a:pt x="146" y="6"/>
                  </a:lnTo>
                  <a:lnTo>
                    <a:pt x="149" y="3"/>
                  </a:lnTo>
                  <a:lnTo>
                    <a:pt x="152" y="2"/>
                  </a:lnTo>
                  <a:lnTo>
                    <a:pt x="150" y="0"/>
                  </a:lnTo>
                  <a:lnTo>
                    <a:pt x="146" y="1"/>
                  </a:lnTo>
                  <a:lnTo>
                    <a:pt x="133" y="13"/>
                  </a:lnTo>
                  <a:lnTo>
                    <a:pt x="127" y="15"/>
                  </a:lnTo>
                  <a:lnTo>
                    <a:pt x="121" y="17"/>
                  </a:lnTo>
                  <a:lnTo>
                    <a:pt x="114" y="17"/>
                  </a:lnTo>
                  <a:lnTo>
                    <a:pt x="110" y="23"/>
                  </a:lnTo>
                  <a:lnTo>
                    <a:pt x="104" y="29"/>
                  </a:lnTo>
                  <a:lnTo>
                    <a:pt x="103" y="31"/>
                  </a:lnTo>
                  <a:lnTo>
                    <a:pt x="102" y="36"/>
                  </a:lnTo>
                  <a:lnTo>
                    <a:pt x="92" y="50"/>
                  </a:lnTo>
                  <a:lnTo>
                    <a:pt x="87" y="56"/>
                  </a:lnTo>
                  <a:lnTo>
                    <a:pt x="80" y="61"/>
                  </a:lnTo>
                  <a:lnTo>
                    <a:pt x="72" y="63"/>
                  </a:lnTo>
                  <a:lnTo>
                    <a:pt x="63" y="62"/>
                  </a:lnTo>
                  <a:lnTo>
                    <a:pt x="61" y="60"/>
                  </a:lnTo>
                  <a:lnTo>
                    <a:pt x="59" y="60"/>
                  </a:lnTo>
                  <a:lnTo>
                    <a:pt x="51" y="65"/>
                  </a:lnTo>
                  <a:lnTo>
                    <a:pt x="47" y="66"/>
                  </a:lnTo>
                  <a:lnTo>
                    <a:pt x="44" y="66"/>
                  </a:lnTo>
                  <a:lnTo>
                    <a:pt x="38" y="63"/>
                  </a:lnTo>
                  <a:lnTo>
                    <a:pt x="37" y="63"/>
                  </a:lnTo>
                  <a:lnTo>
                    <a:pt x="36" y="65"/>
                  </a:lnTo>
                  <a:lnTo>
                    <a:pt x="35" y="67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27" y="75"/>
                  </a:lnTo>
                  <a:lnTo>
                    <a:pt x="21" y="83"/>
                  </a:lnTo>
                  <a:lnTo>
                    <a:pt x="15" y="95"/>
                  </a:lnTo>
                  <a:lnTo>
                    <a:pt x="14" y="99"/>
                  </a:lnTo>
                  <a:lnTo>
                    <a:pt x="14" y="105"/>
                  </a:lnTo>
                  <a:lnTo>
                    <a:pt x="15" y="105"/>
                  </a:lnTo>
                  <a:lnTo>
                    <a:pt x="15" y="104"/>
                  </a:lnTo>
                  <a:lnTo>
                    <a:pt x="15" y="103"/>
                  </a:lnTo>
                  <a:lnTo>
                    <a:pt x="15" y="101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20" y="105"/>
                  </a:lnTo>
                  <a:lnTo>
                    <a:pt x="21" y="107"/>
                  </a:lnTo>
                  <a:lnTo>
                    <a:pt x="21" y="108"/>
                  </a:lnTo>
                  <a:lnTo>
                    <a:pt x="21" y="110"/>
                  </a:lnTo>
                  <a:lnTo>
                    <a:pt x="23" y="110"/>
                  </a:lnTo>
                  <a:lnTo>
                    <a:pt x="25" y="111"/>
                  </a:lnTo>
                  <a:lnTo>
                    <a:pt x="29" y="114"/>
                  </a:lnTo>
                  <a:lnTo>
                    <a:pt x="30" y="119"/>
                  </a:lnTo>
                  <a:lnTo>
                    <a:pt x="32" y="122"/>
                  </a:lnTo>
                  <a:lnTo>
                    <a:pt x="31" y="125"/>
                  </a:lnTo>
                  <a:lnTo>
                    <a:pt x="27" y="122"/>
                  </a:lnTo>
                  <a:lnTo>
                    <a:pt x="21" y="120"/>
                  </a:lnTo>
                  <a:lnTo>
                    <a:pt x="19" y="121"/>
                  </a:lnTo>
                  <a:lnTo>
                    <a:pt x="18" y="122"/>
                  </a:lnTo>
                  <a:lnTo>
                    <a:pt x="18" y="120"/>
                  </a:lnTo>
                  <a:lnTo>
                    <a:pt x="19" y="119"/>
                  </a:lnTo>
                  <a:lnTo>
                    <a:pt x="15" y="117"/>
                  </a:lnTo>
                  <a:lnTo>
                    <a:pt x="15" y="115"/>
                  </a:lnTo>
                  <a:lnTo>
                    <a:pt x="11" y="114"/>
                  </a:lnTo>
                  <a:lnTo>
                    <a:pt x="11" y="113"/>
                  </a:lnTo>
                  <a:lnTo>
                    <a:pt x="14" y="111"/>
                  </a:lnTo>
                  <a:lnTo>
                    <a:pt x="13" y="111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5" y="108"/>
                  </a:lnTo>
                  <a:lnTo>
                    <a:pt x="15" y="107"/>
                  </a:lnTo>
                  <a:lnTo>
                    <a:pt x="14" y="107"/>
                  </a:lnTo>
                  <a:lnTo>
                    <a:pt x="13" y="107"/>
                  </a:lnTo>
                  <a:lnTo>
                    <a:pt x="11" y="111"/>
                  </a:lnTo>
                  <a:lnTo>
                    <a:pt x="8" y="123"/>
                  </a:lnTo>
                  <a:lnTo>
                    <a:pt x="7" y="129"/>
                  </a:lnTo>
                  <a:lnTo>
                    <a:pt x="7" y="158"/>
                  </a:lnTo>
                  <a:lnTo>
                    <a:pt x="5" y="170"/>
                  </a:lnTo>
                  <a:lnTo>
                    <a:pt x="5" y="180"/>
                  </a:lnTo>
                  <a:lnTo>
                    <a:pt x="6" y="180"/>
                  </a:lnTo>
                  <a:lnTo>
                    <a:pt x="7" y="170"/>
                  </a:lnTo>
                  <a:lnTo>
                    <a:pt x="6" y="168"/>
                  </a:lnTo>
                  <a:lnTo>
                    <a:pt x="8" y="169"/>
                  </a:lnTo>
                  <a:lnTo>
                    <a:pt x="12" y="170"/>
                  </a:lnTo>
                  <a:lnTo>
                    <a:pt x="14" y="175"/>
                  </a:lnTo>
                  <a:lnTo>
                    <a:pt x="15" y="175"/>
                  </a:lnTo>
                  <a:lnTo>
                    <a:pt x="15" y="177"/>
                  </a:lnTo>
                  <a:lnTo>
                    <a:pt x="15" y="180"/>
                  </a:lnTo>
                  <a:lnTo>
                    <a:pt x="17" y="182"/>
                  </a:lnTo>
                  <a:lnTo>
                    <a:pt x="19" y="186"/>
                  </a:lnTo>
                  <a:lnTo>
                    <a:pt x="20" y="187"/>
                  </a:lnTo>
                  <a:lnTo>
                    <a:pt x="19" y="189"/>
                  </a:lnTo>
                  <a:lnTo>
                    <a:pt x="20" y="189"/>
                  </a:lnTo>
                  <a:lnTo>
                    <a:pt x="13" y="197"/>
                  </a:lnTo>
                  <a:lnTo>
                    <a:pt x="12" y="197"/>
                  </a:lnTo>
                  <a:lnTo>
                    <a:pt x="11" y="198"/>
                  </a:lnTo>
                  <a:lnTo>
                    <a:pt x="9" y="198"/>
                  </a:lnTo>
                  <a:lnTo>
                    <a:pt x="11" y="195"/>
                  </a:lnTo>
                  <a:lnTo>
                    <a:pt x="8" y="195"/>
                  </a:lnTo>
                  <a:lnTo>
                    <a:pt x="8" y="194"/>
                  </a:lnTo>
                  <a:lnTo>
                    <a:pt x="7" y="193"/>
                  </a:lnTo>
                  <a:lnTo>
                    <a:pt x="8" y="192"/>
                  </a:lnTo>
                  <a:lnTo>
                    <a:pt x="7" y="189"/>
                  </a:lnTo>
                  <a:lnTo>
                    <a:pt x="7" y="186"/>
                  </a:lnTo>
                  <a:lnTo>
                    <a:pt x="6" y="181"/>
                  </a:lnTo>
                  <a:lnTo>
                    <a:pt x="5" y="181"/>
                  </a:lnTo>
                  <a:lnTo>
                    <a:pt x="6" y="186"/>
                  </a:lnTo>
                  <a:lnTo>
                    <a:pt x="7" y="20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5" name="Freeform 410">
              <a:extLst>
                <a:ext uri="{FF2B5EF4-FFF2-40B4-BE49-F238E27FC236}">
                  <a16:creationId xmlns:a16="http://schemas.microsoft.com/office/drawing/2014/main" id="{153116E9-2355-E735-A0B2-23AD31EC4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990" y="3092768"/>
              <a:ext cx="97037" cy="108800"/>
            </a:xfrm>
            <a:custGeom>
              <a:avLst/>
              <a:gdLst>
                <a:gd name="T0" fmla="*/ 57 w 102"/>
                <a:gd name="T1" fmla="*/ 39 h 122"/>
                <a:gd name="T2" fmla="*/ 62 w 102"/>
                <a:gd name="T3" fmla="*/ 31 h 122"/>
                <a:gd name="T4" fmla="*/ 60 w 102"/>
                <a:gd name="T5" fmla="*/ 20 h 122"/>
                <a:gd name="T6" fmla="*/ 66 w 102"/>
                <a:gd name="T7" fmla="*/ 22 h 122"/>
                <a:gd name="T8" fmla="*/ 68 w 102"/>
                <a:gd name="T9" fmla="*/ 32 h 122"/>
                <a:gd name="T10" fmla="*/ 70 w 102"/>
                <a:gd name="T11" fmla="*/ 38 h 122"/>
                <a:gd name="T12" fmla="*/ 67 w 102"/>
                <a:gd name="T13" fmla="*/ 43 h 122"/>
                <a:gd name="T14" fmla="*/ 67 w 102"/>
                <a:gd name="T15" fmla="*/ 49 h 122"/>
                <a:gd name="T16" fmla="*/ 70 w 102"/>
                <a:gd name="T17" fmla="*/ 48 h 122"/>
                <a:gd name="T18" fmla="*/ 72 w 102"/>
                <a:gd name="T19" fmla="*/ 40 h 122"/>
                <a:gd name="T20" fmla="*/ 70 w 102"/>
                <a:gd name="T21" fmla="*/ 36 h 122"/>
                <a:gd name="T22" fmla="*/ 69 w 102"/>
                <a:gd name="T23" fmla="*/ 27 h 122"/>
                <a:gd name="T24" fmla="*/ 67 w 102"/>
                <a:gd name="T25" fmla="*/ 16 h 122"/>
                <a:gd name="T26" fmla="*/ 60 w 102"/>
                <a:gd name="T27" fmla="*/ 18 h 122"/>
                <a:gd name="T28" fmla="*/ 62 w 102"/>
                <a:gd name="T29" fmla="*/ 13 h 122"/>
                <a:gd name="T30" fmla="*/ 84 w 102"/>
                <a:gd name="T31" fmla="*/ 0 h 122"/>
                <a:gd name="T32" fmla="*/ 98 w 102"/>
                <a:gd name="T33" fmla="*/ 4 h 122"/>
                <a:gd name="T34" fmla="*/ 96 w 102"/>
                <a:gd name="T35" fmla="*/ 21 h 122"/>
                <a:gd name="T36" fmla="*/ 99 w 102"/>
                <a:gd name="T37" fmla="*/ 42 h 122"/>
                <a:gd name="T38" fmla="*/ 100 w 102"/>
                <a:gd name="T39" fmla="*/ 44 h 122"/>
                <a:gd name="T40" fmla="*/ 94 w 102"/>
                <a:gd name="T41" fmla="*/ 55 h 122"/>
                <a:gd name="T42" fmla="*/ 80 w 102"/>
                <a:gd name="T43" fmla="*/ 61 h 122"/>
                <a:gd name="T44" fmla="*/ 85 w 102"/>
                <a:gd name="T45" fmla="*/ 76 h 122"/>
                <a:gd name="T46" fmla="*/ 90 w 102"/>
                <a:gd name="T47" fmla="*/ 92 h 122"/>
                <a:gd name="T48" fmla="*/ 73 w 102"/>
                <a:gd name="T49" fmla="*/ 100 h 122"/>
                <a:gd name="T50" fmla="*/ 68 w 102"/>
                <a:gd name="T51" fmla="*/ 102 h 122"/>
                <a:gd name="T52" fmla="*/ 70 w 102"/>
                <a:gd name="T53" fmla="*/ 105 h 122"/>
                <a:gd name="T54" fmla="*/ 76 w 102"/>
                <a:gd name="T55" fmla="*/ 106 h 122"/>
                <a:gd name="T56" fmla="*/ 75 w 102"/>
                <a:gd name="T57" fmla="*/ 118 h 122"/>
                <a:gd name="T58" fmla="*/ 69 w 102"/>
                <a:gd name="T59" fmla="*/ 122 h 122"/>
                <a:gd name="T60" fmla="*/ 60 w 102"/>
                <a:gd name="T61" fmla="*/ 118 h 122"/>
                <a:gd name="T62" fmla="*/ 51 w 102"/>
                <a:gd name="T63" fmla="*/ 110 h 122"/>
                <a:gd name="T64" fmla="*/ 52 w 102"/>
                <a:gd name="T65" fmla="*/ 103 h 122"/>
                <a:gd name="T66" fmla="*/ 52 w 102"/>
                <a:gd name="T67" fmla="*/ 100 h 122"/>
                <a:gd name="T68" fmla="*/ 51 w 102"/>
                <a:gd name="T69" fmla="*/ 97 h 122"/>
                <a:gd name="T70" fmla="*/ 36 w 102"/>
                <a:gd name="T71" fmla="*/ 97 h 122"/>
                <a:gd name="T72" fmla="*/ 31 w 102"/>
                <a:gd name="T73" fmla="*/ 96 h 122"/>
                <a:gd name="T74" fmla="*/ 25 w 102"/>
                <a:gd name="T75" fmla="*/ 98 h 122"/>
                <a:gd name="T76" fmla="*/ 15 w 102"/>
                <a:gd name="T77" fmla="*/ 85 h 122"/>
                <a:gd name="T78" fmla="*/ 16 w 102"/>
                <a:gd name="T79" fmla="*/ 80 h 122"/>
                <a:gd name="T80" fmla="*/ 19 w 102"/>
                <a:gd name="T81" fmla="*/ 69 h 122"/>
                <a:gd name="T82" fmla="*/ 13 w 102"/>
                <a:gd name="T83" fmla="*/ 64 h 122"/>
                <a:gd name="T84" fmla="*/ 15 w 102"/>
                <a:gd name="T85" fmla="*/ 54 h 122"/>
                <a:gd name="T86" fmla="*/ 6 w 102"/>
                <a:gd name="T87" fmla="*/ 48 h 122"/>
                <a:gd name="T88" fmla="*/ 13 w 102"/>
                <a:gd name="T89" fmla="*/ 46 h 122"/>
                <a:gd name="T90" fmla="*/ 7 w 102"/>
                <a:gd name="T91" fmla="*/ 42 h 122"/>
                <a:gd name="T92" fmla="*/ 4 w 102"/>
                <a:gd name="T93" fmla="*/ 38 h 122"/>
                <a:gd name="T94" fmla="*/ 19 w 102"/>
                <a:gd name="T95" fmla="*/ 40 h 122"/>
                <a:gd name="T96" fmla="*/ 25 w 102"/>
                <a:gd name="T97" fmla="*/ 38 h 122"/>
                <a:gd name="T98" fmla="*/ 30 w 102"/>
                <a:gd name="T99" fmla="*/ 34 h 122"/>
                <a:gd name="T100" fmla="*/ 31 w 102"/>
                <a:gd name="T101" fmla="*/ 30 h 122"/>
                <a:gd name="T102" fmla="*/ 38 w 102"/>
                <a:gd name="T103" fmla="*/ 20 h 122"/>
                <a:gd name="T104" fmla="*/ 25 w 102"/>
                <a:gd name="T105" fmla="*/ 12 h 122"/>
                <a:gd name="T106" fmla="*/ 43 w 102"/>
                <a:gd name="T107" fmla="*/ 15 h 122"/>
                <a:gd name="T108" fmla="*/ 52 w 102"/>
                <a:gd name="T109" fmla="*/ 14 h 122"/>
                <a:gd name="T110" fmla="*/ 50 w 102"/>
                <a:gd name="T111" fmla="*/ 22 h 122"/>
                <a:gd name="T112" fmla="*/ 50 w 102"/>
                <a:gd name="T113" fmla="*/ 31 h 122"/>
                <a:gd name="T114" fmla="*/ 43 w 102"/>
                <a:gd name="T115" fmla="*/ 34 h 122"/>
                <a:gd name="T116" fmla="*/ 51 w 102"/>
                <a:gd name="T117" fmla="*/ 37 h 122"/>
                <a:gd name="T118" fmla="*/ 46 w 102"/>
                <a:gd name="T119" fmla="*/ 42 h 122"/>
                <a:gd name="T120" fmla="*/ 55 w 102"/>
                <a:gd name="T121" fmla="*/ 44 h 1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122"/>
                <a:gd name="T185" fmla="*/ 102 w 102"/>
                <a:gd name="T186" fmla="*/ 122 h 1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122">
                  <a:moveTo>
                    <a:pt x="55" y="44"/>
                  </a:moveTo>
                  <a:lnTo>
                    <a:pt x="56" y="43"/>
                  </a:lnTo>
                  <a:lnTo>
                    <a:pt x="57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8" y="33"/>
                  </a:lnTo>
                  <a:lnTo>
                    <a:pt x="58" y="32"/>
                  </a:lnTo>
                  <a:lnTo>
                    <a:pt x="61" y="31"/>
                  </a:lnTo>
                  <a:lnTo>
                    <a:pt x="62" y="31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0" y="20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8" y="28"/>
                  </a:lnTo>
                  <a:lnTo>
                    <a:pt x="68" y="32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9" y="34"/>
                  </a:lnTo>
                  <a:lnTo>
                    <a:pt x="69" y="36"/>
                  </a:lnTo>
                  <a:lnTo>
                    <a:pt x="70" y="38"/>
                  </a:lnTo>
                  <a:lnTo>
                    <a:pt x="69" y="38"/>
                  </a:lnTo>
                  <a:lnTo>
                    <a:pt x="70" y="39"/>
                  </a:lnTo>
                  <a:lnTo>
                    <a:pt x="70" y="40"/>
                  </a:lnTo>
                  <a:lnTo>
                    <a:pt x="68" y="42"/>
                  </a:lnTo>
                  <a:lnTo>
                    <a:pt x="67" y="43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6"/>
                  </a:lnTo>
                  <a:lnTo>
                    <a:pt x="67" y="48"/>
                  </a:lnTo>
                  <a:lnTo>
                    <a:pt x="67" y="49"/>
                  </a:lnTo>
                  <a:lnTo>
                    <a:pt x="69" y="48"/>
                  </a:lnTo>
                  <a:lnTo>
                    <a:pt x="69" y="50"/>
                  </a:lnTo>
                  <a:lnTo>
                    <a:pt x="70" y="50"/>
                  </a:lnTo>
                  <a:lnTo>
                    <a:pt x="70" y="49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72" y="44"/>
                  </a:lnTo>
                  <a:lnTo>
                    <a:pt x="72" y="43"/>
                  </a:lnTo>
                  <a:lnTo>
                    <a:pt x="73" y="42"/>
                  </a:lnTo>
                  <a:lnTo>
                    <a:pt x="72" y="40"/>
                  </a:lnTo>
                  <a:lnTo>
                    <a:pt x="72" y="39"/>
                  </a:lnTo>
                  <a:lnTo>
                    <a:pt x="70" y="38"/>
                  </a:lnTo>
                  <a:lnTo>
                    <a:pt x="70" y="37"/>
                  </a:lnTo>
                  <a:lnTo>
                    <a:pt x="72" y="37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1"/>
                  </a:lnTo>
                  <a:lnTo>
                    <a:pt x="69" y="30"/>
                  </a:lnTo>
                  <a:lnTo>
                    <a:pt x="69" y="28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69" y="25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7" y="16"/>
                  </a:lnTo>
                  <a:lnTo>
                    <a:pt x="66" y="16"/>
                  </a:lnTo>
                  <a:lnTo>
                    <a:pt x="66" y="15"/>
                  </a:lnTo>
                  <a:lnTo>
                    <a:pt x="64" y="15"/>
                  </a:lnTo>
                  <a:lnTo>
                    <a:pt x="62" y="16"/>
                  </a:lnTo>
                  <a:lnTo>
                    <a:pt x="60" y="18"/>
                  </a:lnTo>
                  <a:lnTo>
                    <a:pt x="57" y="18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61" y="12"/>
                  </a:lnTo>
                  <a:lnTo>
                    <a:pt x="62" y="13"/>
                  </a:lnTo>
                  <a:lnTo>
                    <a:pt x="64" y="10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5" y="2"/>
                  </a:lnTo>
                  <a:lnTo>
                    <a:pt x="84" y="0"/>
                  </a:lnTo>
                  <a:lnTo>
                    <a:pt x="86" y="1"/>
                  </a:lnTo>
                  <a:lnTo>
                    <a:pt x="87" y="2"/>
                  </a:lnTo>
                  <a:lnTo>
                    <a:pt x="90" y="3"/>
                  </a:lnTo>
                  <a:lnTo>
                    <a:pt x="94" y="3"/>
                  </a:lnTo>
                  <a:lnTo>
                    <a:pt x="98" y="4"/>
                  </a:lnTo>
                  <a:lnTo>
                    <a:pt x="102" y="9"/>
                  </a:lnTo>
                  <a:lnTo>
                    <a:pt x="100" y="12"/>
                  </a:lnTo>
                  <a:lnTo>
                    <a:pt x="98" y="14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9" y="28"/>
                  </a:lnTo>
                  <a:lnTo>
                    <a:pt x="99" y="32"/>
                  </a:lnTo>
                  <a:lnTo>
                    <a:pt x="100" y="36"/>
                  </a:lnTo>
                  <a:lnTo>
                    <a:pt x="100" y="38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0" y="43"/>
                  </a:lnTo>
                  <a:lnTo>
                    <a:pt x="102" y="43"/>
                  </a:lnTo>
                  <a:lnTo>
                    <a:pt x="102" y="44"/>
                  </a:lnTo>
                  <a:lnTo>
                    <a:pt x="100" y="44"/>
                  </a:lnTo>
                  <a:lnTo>
                    <a:pt x="102" y="45"/>
                  </a:lnTo>
                  <a:lnTo>
                    <a:pt x="97" y="51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4" y="55"/>
                  </a:lnTo>
                  <a:lnTo>
                    <a:pt x="92" y="55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0" y="61"/>
                  </a:lnTo>
                  <a:lnTo>
                    <a:pt x="78" y="66"/>
                  </a:lnTo>
                  <a:lnTo>
                    <a:pt x="76" y="72"/>
                  </a:lnTo>
                  <a:lnTo>
                    <a:pt x="79" y="74"/>
                  </a:lnTo>
                  <a:lnTo>
                    <a:pt x="82" y="76"/>
                  </a:lnTo>
                  <a:lnTo>
                    <a:pt x="85" y="76"/>
                  </a:lnTo>
                  <a:lnTo>
                    <a:pt x="87" y="76"/>
                  </a:lnTo>
                  <a:lnTo>
                    <a:pt x="91" y="81"/>
                  </a:lnTo>
                  <a:lnTo>
                    <a:pt x="92" y="84"/>
                  </a:lnTo>
                  <a:lnTo>
                    <a:pt x="92" y="88"/>
                  </a:lnTo>
                  <a:lnTo>
                    <a:pt x="90" y="92"/>
                  </a:lnTo>
                  <a:lnTo>
                    <a:pt x="87" y="92"/>
                  </a:lnTo>
                  <a:lnTo>
                    <a:pt x="87" y="94"/>
                  </a:lnTo>
                  <a:lnTo>
                    <a:pt x="82" y="93"/>
                  </a:lnTo>
                  <a:lnTo>
                    <a:pt x="75" y="96"/>
                  </a:lnTo>
                  <a:lnTo>
                    <a:pt x="73" y="100"/>
                  </a:lnTo>
                  <a:lnTo>
                    <a:pt x="73" y="104"/>
                  </a:lnTo>
                  <a:lnTo>
                    <a:pt x="70" y="104"/>
                  </a:lnTo>
                  <a:lnTo>
                    <a:pt x="72" y="100"/>
                  </a:lnTo>
                  <a:lnTo>
                    <a:pt x="69" y="100"/>
                  </a:lnTo>
                  <a:lnTo>
                    <a:pt x="68" y="102"/>
                  </a:lnTo>
                  <a:lnTo>
                    <a:pt x="67" y="104"/>
                  </a:lnTo>
                  <a:lnTo>
                    <a:pt x="69" y="104"/>
                  </a:lnTo>
                  <a:lnTo>
                    <a:pt x="68" y="106"/>
                  </a:lnTo>
                  <a:lnTo>
                    <a:pt x="70" y="106"/>
                  </a:lnTo>
                  <a:lnTo>
                    <a:pt x="70" y="105"/>
                  </a:lnTo>
                  <a:lnTo>
                    <a:pt x="72" y="105"/>
                  </a:lnTo>
                  <a:lnTo>
                    <a:pt x="72" y="106"/>
                  </a:lnTo>
                  <a:lnTo>
                    <a:pt x="73" y="106"/>
                  </a:lnTo>
                  <a:lnTo>
                    <a:pt x="74" y="105"/>
                  </a:lnTo>
                  <a:lnTo>
                    <a:pt x="76" y="106"/>
                  </a:lnTo>
                  <a:lnTo>
                    <a:pt x="75" y="111"/>
                  </a:lnTo>
                  <a:lnTo>
                    <a:pt x="74" y="111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5" y="118"/>
                  </a:lnTo>
                  <a:lnTo>
                    <a:pt x="78" y="118"/>
                  </a:lnTo>
                  <a:lnTo>
                    <a:pt x="76" y="120"/>
                  </a:lnTo>
                  <a:lnTo>
                    <a:pt x="73" y="120"/>
                  </a:lnTo>
                  <a:lnTo>
                    <a:pt x="70" y="122"/>
                  </a:lnTo>
                  <a:lnTo>
                    <a:pt x="69" y="122"/>
                  </a:lnTo>
                  <a:lnTo>
                    <a:pt x="66" y="122"/>
                  </a:lnTo>
                  <a:lnTo>
                    <a:pt x="63" y="118"/>
                  </a:lnTo>
                  <a:lnTo>
                    <a:pt x="62" y="118"/>
                  </a:lnTo>
                  <a:lnTo>
                    <a:pt x="61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5" y="110"/>
                  </a:lnTo>
                  <a:lnTo>
                    <a:pt x="52" y="109"/>
                  </a:lnTo>
                  <a:lnTo>
                    <a:pt x="52" y="110"/>
                  </a:lnTo>
                  <a:lnTo>
                    <a:pt x="51" y="110"/>
                  </a:lnTo>
                  <a:lnTo>
                    <a:pt x="51" y="108"/>
                  </a:lnTo>
                  <a:lnTo>
                    <a:pt x="50" y="108"/>
                  </a:lnTo>
                  <a:lnTo>
                    <a:pt x="49" y="105"/>
                  </a:lnTo>
                  <a:lnTo>
                    <a:pt x="51" y="105"/>
                  </a:lnTo>
                  <a:lnTo>
                    <a:pt x="52" y="103"/>
                  </a:lnTo>
                  <a:lnTo>
                    <a:pt x="55" y="104"/>
                  </a:lnTo>
                  <a:lnTo>
                    <a:pt x="55" y="102"/>
                  </a:lnTo>
                  <a:lnTo>
                    <a:pt x="54" y="100"/>
                  </a:lnTo>
                  <a:lnTo>
                    <a:pt x="54" y="102"/>
                  </a:lnTo>
                  <a:lnTo>
                    <a:pt x="52" y="100"/>
                  </a:lnTo>
                  <a:lnTo>
                    <a:pt x="49" y="100"/>
                  </a:lnTo>
                  <a:lnTo>
                    <a:pt x="49" y="99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1" y="97"/>
                  </a:lnTo>
                  <a:lnTo>
                    <a:pt x="48" y="96"/>
                  </a:lnTo>
                  <a:lnTo>
                    <a:pt x="44" y="99"/>
                  </a:lnTo>
                  <a:lnTo>
                    <a:pt x="39" y="98"/>
                  </a:lnTo>
                  <a:lnTo>
                    <a:pt x="37" y="97"/>
                  </a:lnTo>
                  <a:lnTo>
                    <a:pt x="36" y="97"/>
                  </a:lnTo>
                  <a:lnTo>
                    <a:pt x="34" y="97"/>
                  </a:lnTo>
                  <a:lnTo>
                    <a:pt x="36" y="96"/>
                  </a:lnTo>
                  <a:lnTo>
                    <a:pt x="33" y="94"/>
                  </a:lnTo>
                  <a:lnTo>
                    <a:pt x="32" y="96"/>
                  </a:lnTo>
                  <a:lnTo>
                    <a:pt x="31" y="96"/>
                  </a:lnTo>
                  <a:lnTo>
                    <a:pt x="30" y="97"/>
                  </a:lnTo>
                  <a:lnTo>
                    <a:pt x="28" y="97"/>
                  </a:lnTo>
                  <a:lnTo>
                    <a:pt x="27" y="97"/>
                  </a:lnTo>
                  <a:lnTo>
                    <a:pt x="26" y="97"/>
                  </a:lnTo>
                  <a:lnTo>
                    <a:pt x="25" y="98"/>
                  </a:lnTo>
                  <a:lnTo>
                    <a:pt x="24" y="98"/>
                  </a:lnTo>
                  <a:lnTo>
                    <a:pt x="22" y="97"/>
                  </a:lnTo>
                  <a:lnTo>
                    <a:pt x="21" y="96"/>
                  </a:lnTo>
                  <a:lnTo>
                    <a:pt x="21" y="88"/>
                  </a:lnTo>
                  <a:lnTo>
                    <a:pt x="15" y="85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4" y="79"/>
                  </a:lnTo>
                  <a:lnTo>
                    <a:pt x="15" y="80"/>
                  </a:lnTo>
                  <a:lnTo>
                    <a:pt x="16" y="80"/>
                  </a:lnTo>
                  <a:lnTo>
                    <a:pt x="20" y="79"/>
                  </a:lnTo>
                  <a:lnTo>
                    <a:pt x="21" y="78"/>
                  </a:lnTo>
                  <a:lnTo>
                    <a:pt x="20" y="75"/>
                  </a:lnTo>
                  <a:lnTo>
                    <a:pt x="20" y="72"/>
                  </a:lnTo>
                  <a:lnTo>
                    <a:pt x="19" y="69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4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5" y="54"/>
                  </a:lnTo>
                  <a:lnTo>
                    <a:pt x="9" y="49"/>
                  </a:lnTo>
                  <a:lnTo>
                    <a:pt x="4" y="48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9" y="44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38"/>
                  </a:lnTo>
                  <a:lnTo>
                    <a:pt x="10" y="40"/>
                  </a:lnTo>
                  <a:lnTo>
                    <a:pt x="13" y="39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9" y="40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5" y="39"/>
                  </a:lnTo>
                  <a:lnTo>
                    <a:pt x="25" y="38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9" y="25"/>
                  </a:lnTo>
                  <a:lnTo>
                    <a:pt x="38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0" y="16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31" y="15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5" y="18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2" y="14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1" y="18"/>
                  </a:lnTo>
                  <a:lnTo>
                    <a:pt x="51" y="22"/>
                  </a:lnTo>
                  <a:lnTo>
                    <a:pt x="50" y="22"/>
                  </a:lnTo>
                  <a:lnTo>
                    <a:pt x="49" y="21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0" y="31"/>
                  </a:lnTo>
                  <a:lnTo>
                    <a:pt x="50" y="32"/>
                  </a:lnTo>
                  <a:lnTo>
                    <a:pt x="48" y="31"/>
                  </a:lnTo>
                  <a:lnTo>
                    <a:pt x="46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50" y="33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2" y="38"/>
                  </a:lnTo>
                  <a:lnTo>
                    <a:pt x="50" y="39"/>
                  </a:lnTo>
                  <a:lnTo>
                    <a:pt x="46" y="39"/>
                  </a:lnTo>
                  <a:lnTo>
                    <a:pt x="45" y="40"/>
                  </a:lnTo>
                  <a:lnTo>
                    <a:pt x="46" y="42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Freeform 411">
              <a:extLst>
                <a:ext uri="{FF2B5EF4-FFF2-40B4-BE49-F238E27FC236}">
                  <a16:creationId xmlns:a16="http://schemas.microsoft.com/office/drawing/2014/main" id="{70682658-69A1-9E07-2C4F-7C175C957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766" y="3139815"/>
              <a:ext cx="63222" cy="55870"/>
            </a:xfrm>
            <a:custGeom>
              <a:avLst/>
              <a:gdLst>
                <a:gd name="T0" fmla="*/ 5 w 69"/>
                <a:gd name="T1" fmla="*/ 11 h 64"/>
                <a:gd name="T2" fmla="*/ 7 w 69"/>
                <a:gd name="T3" fmla="*/ 7 h 64"/>
                <a:gd name="T4" fmla="*/ 11 w 69"/>
                <a:gd name="T5" fmla="*/ 10 h 64"/>
                <a:gd name="T6" fmla="*/ 16 w 69"/>
                <a:gd name="T7" fmla="*/ 11 h 64"/>
                <a:gd name="T8" fmla="*/ 25 w 69"/>
                <a:gd name="T9" fmla="*/ 5 h 64"/>
                <a:gd name="T10" fmla="*/ 31 w 69"/>
                <a:gd name="T11" fmla="*/ 3 h 64"/>
                <a:gd name="T12" fmla="*/ 36 w 69"/>
                <a:gd name="T13" fmla="*/ 4 h 64"/>
                <a:gd name="T14" fmla="*/ 37 w 69"/>
                <a:gd name="T15" fmla="*/ 0 h 64"/>
                <a:gd name="T16" fmla="*/ 47 w 69"/>
                <a:gd name="T17" fmla="*/ 6 h 64"/>
                <a:gd name="T18" fmla="*/ 49 w 69"/>
                <a:gd name="T19" fmla="*/ 10 h 64"/>
                <a:gd name="T20" fmla="*/ 48 w 69"/>
                <a:gd name="T21" fmla="*/ 13 h 64"/>
                <a:gd name="T22" fmla="*/ 46 w 69"/>
                <a:gd name="T23" fmla="*/ 15 h 64"/>
                <a:gd name="T24" fmla="*/ 49 w 69"/>
                <a:gd name="T25" fmla="*/ 18 h 64"/>
                <a:gd name="T26" fmla="*/ 53 w 69"/>
                <a:gd name="T27" fmla="*/ 15 h 64"/>
                <a:gd name="T28" fmla="*/ 55 w 69"/>
                <a:gd name="T29" fmla="*/ 13 h 64"/>
                <a:gd name="T30" fmla="*/ 54 w 69"/>
                <a:gd name="T31" fmla="*/ 10 h 64"/>
                <a:gd name="T32" fmla="*/ 54 w 69"/>
                <a:gd name="T33" fmla="*/ 5 h 64"/>
                <a:gd name="T34" fmla="*/ 54 w 69"/>
                <a:gd name="T35" fmla="*/ 1 h 64"/>
                <a:gd name="T36" fmla="*/ 60 w 69"/>
                <a:gd name="T37" fmla="*/ 12 h 64"/>
                <a:gd name="T38" fmla="*/ 60 w 69"/>
                <a:gd name="T39" fmla="*/ 17 h 64"/>
                <a:gd name="T40" fmla="*/ 61 w 69"/>
                <a:gd name="T41" fmla="*/ 23 h 64"/>
                <a:gd name="T42" fmla="*/ 69 w 69"/>
                <a:gd name="T43" fmla="*/ 35 h 64"/>
                <a:gd name="T44" fmla="*/ 66 w 69"/>
                <a:gd name="T45" fmla="*/ 35 h 64"/>
                <a:gd name="T46" fmla="*/ 61 w 69"/>
                <a:gd name="T47" fmla="*/ 36 h 64"/>
                <a:gd name="T48" fmla="*/ 66 w 69"/>
                <a:gd name="T49" fmla="*/ 42 h 64"/>
                <a:gd name="T50" fmla="*/ 63 w 69"/>
                <a:gd name="T51" fmla="*/ 57 h 64"/>
                <a:gd name="T52" fmla="*/ 59 w 69"/>
                <a:gd name="T53" fmla="*/ 61 h 64"/>
                <a:gd name="T54" fmla="*/ 53 w 69"/>
                <a:gd name="T55" fmla="*/ 60 h 64"/>
                <a:gd name="T56" fmla="*/ 45 w 69"/>
                <a:gd name="T57" fmla="*/ 61 h 64"/>
                <a:gd name="T58" fmla="*/ 40 w 69"/>
                <a:gd name="T59" fmla="*/ 59 h 64"/>
                <a:gd name="T60" fmla="*/ 36 w 69"/>
                <a:gd name="T61" fmla="*/ 59 h 64"/>
                <a:gd name="T62" fmla="*/ 31 w 69"/>
                <a:gd name="T63" fmla="*/ 55 h 64"/>
                <a:gd name="T64" fmla="*/ 29 w 69"/>
                <a:gd name="T65" fmla="*/ 59 h 64"/>
                <a:gd name="T66" fmla="*/ 23 w 69"/>
                <a:gd name="T67" fmla="*/ 55 h 64"/>
                <a:gd name="T68" fmla="*/ 29 w 69"/>
                <a:gd name="T69" fmla="*/ 53 h 64"/>
                <a:gd name="T70" fmla="*/ 24 w 69"/>
                <a:gd name="T71" fmla="*/ 47 h 64"/>
                <a:gd name="T72" fmla="*/ 18 w 69"/>
                <a:gd name="T73" fmla="*/ 48 h 64"/>
                <a:gd name="T74" fmla="*/ 19 w 69"/>
                <a:gd name="T75" fmla="*/ 54 h 64"/>
                <a:gd name="T76" fmla="*/ 17 w 69"/>
                <a:gd name="T77" fmla="*/ 43 h 64"/>
                <a:gd name="T78" fmla="*/ 12 w 69"/>
                <a:gd name="T79" fmla="*/ 33 h 64"/>
                <a:gd name="T80" fmla="*/ 12 w 69"/>
                <a:gd name="T81" fmla="*/ 29 h 64"/>
                <a:gd name="T82" fmla="*/ 10 w 69"/>
                <a:gd name="T83" fmla="*/ 28 h 64"/>
                <a:gd name="T84" fmla="*/ 9 w 69"/>
                <a:gd name="T85" fmla="*/ 25 h 64"/>
                <a:gd name="T86" fmla="*/ 6 w 69"/>
                <a:gd name="T87" fmla="*/ 22 h 64"/>
                <a:gd name="T88" fmla="*/ 7 w 69"/>
                <a:gd name="T89" fmla="*/ 19 h 64"/>
                <a:gd name="T90" fmla="*/ 3 w 69"/>
                <a:gd name="T91" fmla="*/ 15 h 64"/>
                <a:gd name="T92" fmla="*/ 9 w 69"/>
                <a:gd name="T93" fmla="*/ 17 h 64"/>
                <a:gd name="T94" fmla="*/ 4 w 69"/>
                <a:gd name="T95" fmla="*/ 15 h 64"/>
                <a:gd name="T96" fmla="*/ 0 w 69"/>
                <a:gd name="T97" fmla="*/ 11 h 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"/>
                <a:gd name="T148" fmla="*/ 0 h 64"/>
                <a:gd name="T149" fmla="*/ 69 w 69"/>
                <a:gd name="T150" fmla="*/ 64 h 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" h="64">
                  <a:moveTo>
                    <a:pt x="0" y="11"/>
                  </a:moveTo>
                  <a:lnTo>
                    <a:pt x="0" y="10"/>
                  </a:lnTo>
                  <a:lnTo>
                    <a:pt x="5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7" y="7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5" y="4"/>
                  </a:lnTo>
                  <a:lnTo>
                    <a:pt x="47" y="6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51" y="17"/>
                  </a:lnTo>
                  <a:lnTo>
                    <a:pt x="53" y="15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3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11"/>
                  </a:lnTo>
                  <a:lnTo>
                    <a:pt x="57" y="11"/>
                  </a:lnTo>
                  <a:lnTo>
                    <a:pt x="54" y="5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60" y="9"/>
                  </a:lnTo>
                  <a:lnTo>
                    <a:pt x="60" y="12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0" y="17"/>
                  </a:lnTo>
                  <a:lnTo>
                    <a:pt x="59" y="18"/>
                  </a:lnTo>
                  <a:lnTo>
                    <a:pt x="58" y="19"/>
                  </a:lnTo>
                  <a:lnTo>
                    <a:pt x="61" y="23"/>
                  </a:lnTo>
                  <a:lnTo>
                    <a:pt x="66" y="30"/>
                  </a:lnTo>
                  <a:lnTo>
                    <a:pt x="67" y="34"/>
                  </a:lnTo>
                  <a:lnTo>
                    <a:pt x="69" y="35"/>
                  </a:lnTo>
                  <a:lnTo>
                    <a:pt x="69" y="36"/>
                  </a:lnTo>
                  <a:lnTo>
                    <a:pt x="67" y="36"/>
                  </a:lnTo>
                  <a:lnTo>
                    <a:pt x="66" y="35"/>
                  </a:lnTo>
                  <a:lnTo>
                    <a:pt x="65" y="34"/>
                  </a:lnTo>
                  <a:lnTo>
                    <a:pt x="64" y="35"/>
                  </a:lnTo>
                  <a:lnTo>
                    <a:pt x="61" y="36"/>
                  </a:lnTo>
                  <a:lnTo>
                    <a:pt x="65" y="36"/>
                  </a:lnTo>
                  <a:lnTo>
                    <a:pt x="65" y="39"/>
                  </a:lnTo>
                  <a:lnTo>
                    <a:pt x="66" y="42"/>
                  </a:lnTo>
                  <a:lnTo>
                    <a:pt x="65" y="48"/>
                  </a:lnTo>
                  <a:lnTo>
                    <a:pt x="63" y="52"/>
                  </a:lnTo>
                  <a:lnTo>
                    <a:pt x="63" y="57"/>
                  </a:lnTo>
                  <a:lnTo>
                    <a:pt x="61" y="58"/>
                  </a:lnTo>
                  <a:lnTo>
                    <a:pt x="60" y="60"/>
                  </a:lnTo>
                  <a:lnTo>
                    <a:pt x="59" y="61"/>
                  </a:lnTo>
                  <a:lnTo>
                    <a:pt x="58" y="60"/>
                  </a:lnTo>
                  <a:lnTo>
                    <a:pt x="57" y="60"/>
                  </a:lnTo>
                  <a:lnTo>
                    <a:pt x="53" y="60"/>
                  </a:lnTo>
                  <a:lnTo>
                    <a:pt x="52" y="61"/>
                  </a:lnTo>
                  <a:lnTo>
                    <a:pt x="48" y="64"/>
                  </a:lnTo>
                  <a:lnTo>
                    <a:pt x="45" y="61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40" y="59"/>
                  </a:lnTo>
                  <a:lnTo>
                    <a:pt x="39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5" y="58"/>
                  </a:lnTo>
                  <a:lnTo>
                    <a:pt x="31" y="55"/>
                  </a:lnTo>
                  <a:lnTo>
                    <a:pt x="31" y="58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25" y="57"/>
                  </a:lnTo>
                  <a:lnTo>
                    <a:pt x="22" y="59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4"/>
                  </a:lnTo>
                  <a:lnTo>
                    <a:pt x="29" y="53"/>
                  </a:lnTo>
                  <a:lnTo>
                    <a:pt x="27" y="49"/>
                  </a:lnTo>
                  <a:lnTo>
                    <a:pt x="25" y="46"/>
                  </a:lnTo>
                  <a:lnTo>
                    <a:pt x="24" y="47"/>
                  </a:lnTo>
                  <a:lnTo>
                    <a:pt x="19" y="47"/>
                  </a:lnTo>
                  <a:lnTo>
                    <a:pt x="19" y="46"/>
                  </a:lnTo>
                  <a:lnTo>
                    <a:pt x="18" y="48"/>
                  </a:lnTo>
                  <a:lnTo>
                    <a:pt x="21" y="52"/>
                  </a:lnTo>
                  <a:lnTo>
                    <a:pt x="21" y="53"/>
                  </a:lnTo>
                  <a:lnTo>
                    <a:pt x="19" y="54"/>
                  </a:lnTo>
                  <a:lnTo>
                    <a:pt x="17" y="53"/>
                  </a:lnTo>
                  <a:lnTo>
                    <a:pt x="18" y="45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3" y="41"/>
                  </a:lnTo>
                  <a:lnTo>
                    <a:pt x="12" y="33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0" y="24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" name="Freeform 412">
              <a:extLst>
                <a:ext uri="{FF2B5EF4-FFF2-40B4-BE49-F238E27FC236}">
                  <a16:creationId xmlns:a16="http://schemas.microsoft.com/office/drawing/2014/main" id="{5E64E67A-273B-6903-1F0F-422441ED2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399" y="3204506"/>
              <a:ext cx="49989" cy="32346"/>
            </a:xfrm>
            <a:custGeom>
              <a:avLst/>
              <a:gdLst>
                <a:gd name="T0" fmla="*/ 3 w 54"/>
                <a:gd name="T1" fmla="*/ 17 h 36"/>
                <a:gd name="T2" fmla="*/ 6 w 54"/>
                <a:gd name="T3" fmla="*/ 17 h 36"/>
                <a:gd name="T4" fmla="*/ 8 w 54"/>
                <a:gd name="T5" fmla="*/ 16 h 36"/>
                <a:gd name="T6" fmla="*/ 9 w 54"/>
                <a:gd name="T7" fmla="*/ 16 h 36"/>
                <a:gd name="T8" fmla="*/ 10 w 54"/>
                <a:gd name="T9" fmla="*/ 13 h 36"/>
                <a:gd name="T10" fmla="*/ 9 w 54"/>
                <a:gd name="T11" fmla="*/ 13 h 36"/>
                <a:gd name="T12" fmla="*/ 8 w 54"/>
                <a:gd name="T13" fmla="*/ 9 h 36"/>
                <a:gd name="T14" fmla="*/ 6 w 54"/>
                <a:gd name="T15" fmla="*/ 9 h 36"/>
                <a:gd name="T16" fmla="*/ 5 w 54"/>
                <a:gd name="T17" fmla="*/ 7 h 36"/>
                <a:gd name="T18" fmla="*/ 6 w 54"/>
                <a:gd name="T19" fmla="*/ 3 h 36"/>
                <a:gd name="T20" fmla="*/ 8 w 54"/>
                <a:gd name="T21" fmla="*/ 3 h 36"/>
                <a:gd name="T22" fmla="*/ 9 w 54"/>
                <a:gd name="T23" fmla="*/ 1 h 36"/>
                <a:gd name="T24" fmla="*/ 18 w 54"/>
                <a:gd name="T25" fmla="*/ 0 h 36"/>
                <a:gd name="T26" fmla="*/ 22 w 54"/>
                <a:gd name="T27" fmla="*/ 4 h 36"/>
                <a:gd name="T28" fmla="*/ 24 w 54"/>
                <a:gd name="T29" fmla="*/ 7 h 36"/>
                <a:gd name="T30" fmla="*/ 28 w 54"/>
                <a:gd name="T31" fmla="*/ 10 h 36"/>
                <a:gd name="T32" fmla="*/ 30 w 54"/>
                <a:gd name="T33" fmla="*/ 11 h 36"/>
                <a:gd name="T34" fmla="*/ 33 w 54"/>
                <a:gd name="T35" fmla="*/ 13 h 36"/>
                <a:gd name="T36" fmla="*/ 38 w 54"/>
                <a:gd name="T37" fmla="*/ 16 h 36"/>
                <a:gd name="T38" fmla="*/ 39 w 54"/>
                <a:gd name="T39" fmla="*/ 10 h 36"/>
                <a:gd name="T40" fmla="*/ 41 w 54"/>
                <a:gd name="T41" fmla="*/ 11 h 36"/>
                <a:gd name="T42" fmla="*/ 45 w 54"/>
                <a:gd name="T43" fmla="*/ 9 h 36"/>
                <a:gd name="T44" fmla="*/ 47 w 54"/>
                <a:gd name="T45" fmla="*/ 13 h 36"/>
                <a:gd name="T46" fmla="*/ 48 w 54"/>
                <a:gd name="T47" fmla="*/ 16 h 36"/>
                <a:gd name="T48" fmla="*/ 54 w 54"/>
                <a:gd name="T49" fmla="*/ 23 h 36"/>
                <a:gd name="T50" fmla="*/ 52 w 54"/>
                <a:gd name="T51" fmla="*/ 23 h 36"/>
                <a:gd name="T52" fmla="*/ 51 w 54"/>
                <a:gd name="T53" fmla="*/ 25 h 36"/>
                <a:gd name="T54" fmla="*/ 51 w 54"/>
                <a:gd name="T55" fmla="*/ 27 h 36"/>
                <a:gd name="T56" fmla="*/ 53 w 54"/>
                <a:gd name="T57" fmla="*/ 31 h 36"/>
                <a:gd name="T58" fmla="*/ 52 w 54"/>
                <a:gd name="T59" fmla="*/ 33 h 36"/>
                <a:gd name="T60" fmla="*/ 45 w 54"/>
                <a:gd name="T61" fmla="*/ 33 h 36"/>
                <a:gd name="T62" fmla="*/ 44 w 54"/>
                <a:gd name="T63" fmla="*/ 31 h 36"/>
                <a:gd name="T64" fmla="*/ 42 w 54"/>
                <a:gd name="T65" fmla="*/ 30 h 36"/>
                <a:gd name="T66" fmla="*/ 41 w 54"/>
                <a:gd name="T67" fmla="*/ 29 h 36"/>
                <a:gd name="T68" fmla="*/ 39 w 54"/>
                <a:gd name="T69" fmla="*/ 30 h 36"/>
                <a:gd name="T70" fmla="*/ 35 w 54"/>
                <a:gd name="T71" fmla="*/ 33 h 36"/>
                <a:gd name="T72" fmla="*/ 30 w 54"/>
                <a:gd name="T73" fmla="*/ 36 h 36"/>
                <a:gd name="T74" fmla="*/ 15 w 54"/>
                <a:gd name="T75" fmla="*/ 28 h 36"/>
                <a:gd name="T76" fmla="*/ 4 w 54"/>
                <a:gd name="T77" fmla="*/ 21 h 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4"/>
                <a:gd name="T118" fmla="*/ 0 h 36"/>
                <a:gd name="T119" fmla="*/ 54 w 54"/>
                <a:gd name="T120" fmla="*/ 36 h 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4" h="36">
                  <a:moveTo>
                    <a:pt x="0" y="15"/>
                  </a:moveTo>
                  <a:lnTo>
                    <a:pt x="3" y="17"/>
                  </a:lnTo>
                  <a:lnTo>
                    <a:pt x="3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1" y="15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9" y="13"/>
                  </a:lnTo>
                  <a:lnTo>
                    <a:pt x="9" y="9"/>
                  </a:lnTo>
                  <a:lnTo>
                    <a:pt x="8" y="9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6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9" y="10"/>
                  </a:lnTo>
                  <a:lnTo>
                    <a:pt x="40" y="12"/>
                  </a:lnTo>
                  <a:lnTo>
                    <a:pt x="41" y="11"/>
                  </a:lnTo>
                  <a:lnTo>
                    <a:pt x="41" y="5"/>
                  </a:lnTo>
                  <a:lnTo>
                    <a:pt x="45" y="9"/>
                  </a:lnTo>
                  <a:lnTo>
                    <a:pt x="46" y="12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6"/>
                  </a:lnTo>
                  <a:lnTo>
                    <a:pt x="52" y="19"/>
                  </a:lnTo>
                  <a:lnTo>
                    <a:pt x="54" y="23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1" y="24"/>
                  </a:lnTo>
                  <a:lnTo>
                    <a:pt x="51" y="25"/>
                  </a:lnTo>
                  <a:lnTo>
                    <a:pt x="50" y="25"/>
                  </a:lnTo>
                  <a:lnTo>
                    <a:pt x="51" y="27"/>
                  </a:lnTo>
                  <a:lnTo>
                    <a:pt x="53" y="28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0" y="34"/>
                  </a:lnTo>
                  <a:lnTo>
                    <a:pt x="45" y="33"/>
                  </a:lnTo>
                  <a:lnTo>
                    <a:pt x="45" y="30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2" y="30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9" y="30"/>
                  </a:lnTo>
                  <a:lnTo>
                    <a:pt x="36" y="30"/>
                  </a:lnTo>
                  <a:lnTo>
                    <a:pt x="35" y="33"/>
                  </a:lnTo>
                  <a:lnTo>
                    <a:pt x="33" y="34"/>
                  </a:lnTo>
                  <a:lnTo>
                    <a:pt x="30" y="36"/>
                  </a:lnTo>
                  <a:lnTo>
                    <a:pt x="21" y="34"/>
                  </a:lnTo>
                  <a:lnTo>
                    <a:pt x="15" y="28"/>
                  </a:lnTo>
                  <a:lnTo>
                    <a:pt x="6" y="23"/>
                  </a:lnTo>
                  <a:lnTo>
                    <a:pt x="4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" name="Freeform 413">
              <a:extLst>
                <a:ext uri="{FF2B5EF4-FFF2-40B4-BE49-F238E27FC236}">
                  <a16:creationId xmlns:a16="http://schemas.microsoft.com/office/drawing/2014/main" id="{967342F7-9E41-A687-3AB2-22F78E61A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2234" y="3167750"/>
              <a:ext cx="24995" cy="30876"/>
            </a:xfrm>
            <a:custGeom>
              <a:avLst/>
              <a:gdLst>
                <a:gd name="T0" fmla="*/ 0 w 26"/>
                <a:gd name="T1" fmla="*/ 23 h 32"/>
                <a:gd name="T2" fmla="*/ 1 w 26"/>
                <a:gd name="T3" fmla="*/ 21 h 32"/>
                <a:gd name="T4" fmla="*/ 1 w 26"/>
                <a:gd name="T5" fmla="*/ 23 h 32"/>
                <a:gd name="T6" fmla="*/ 3 w 26"/>
                <a:gd name="T7" fmla="*/ 24 h 32"/>
                <a:gd name="T8" fmla="*/ 3 w 26"/>
                <a:gd name="T9" fmla="*/ 25 h 32"/>
                <a:gd name="T10" fmla="*/ 6 w 26"/>
                <a:gd name="T11" fmla="*/ 26 h 32"/>
                <a:gd name="T12" fmla="*/ 7 w 26"/>
                <a:gd name="T13" fmla="*/ 26 h 32"/>
                <a:gd name="T14" fmla="*/ 9 w 26"/>
                <a:gd name="T15" fmla="*/ 27 h 32"/>
                <a:gd name="T16" fmla="*/ 10 w 26"/>
                <a:gd name="T17" fmla="*/ 27 h 32"/>
                <a:gd name="T18" fmla="*/ 15 w 26"/>
                <a:gd name="T19" fmla="*/ 30 h 32"/>
                <a:gd name="T20" fmla="*/ 18 w 26"/>
                <a:gd name="T21" fmla="*/ 31 h 32"/>
                <a:gd name="T22" fmla="*/ 24 w 26"/>
                <a:gd name="T23" fmla="*/ 32 h 32"/>
                <a:gd name="T24" fmla="*/ 26 w 26"/>
                <a:gd name="T25" fmla="*/ 30 h 32"/>
                <a:gd name="T26" fmla="*/ 26 w 26"/>
                <a:gd name="T27" fmla="*/ 15 h 32"/>
                <a:gd name="T28" fmla="*/ 22 w 26"/>
                <a:gd name="T29" fmla="*/ 14 h 32"/>
                <a:gd name="T30" fmla="*/ 18 w 26"/>
                <a:gd name="T31" fmla="*/ 11 h 32"/>
                <a:gd name="T32" fmla="*/ 16 w 26"/>
                <a:gd name="T33" fmla="*/ 8 h 32"/>
                <a:gd name="T34" fmla="*/ 14 w 26"/>
                <a:gd name="T35" fmla="*/ 8 h 32"/>
                <a:gd name="T36" fmla="*/ 12 w 26"/>
                <a:gd name="T37" fmla="*/ 7 h 32"/>
                <a:gd name="T38" fmla="*/ 9 w 26"/>
                <a:gd name="T39" fmla="*/ 5 h 32"/>
                <a:gd name="T40" fmla="*/ 8 w 26"/>
                <a:gd name="T41" fmla="*/ 5 h 32"/>
                <a:gd name="T42" fmla="*/ 6 w 26"/>
                <a:gd name="T43" fmla="*/ 2 h 32"/>
                <a:gd name="T44" fmla="*/ 4 w 26"/>
                <a:gd name="T45" fmla="*/ 1 h 32"/>
                <a:gd name="T46" fmla="*/ 4 w 26"/>
                <a:gd name="T47" fmla="*/ 0 h 32"/>
                <a:gd name="T48" fmla="*/ 3 w 26"/>
                <a:gd name="T49" fmla="*/ 1 h 32"/>
                <a:gd name="T50" fmla="*/ 3 w 26"/>
                <a:gd name="T51" fmla="*/ 2 h 32"/>
                <a:gd name="T52" fmla="*/ 1 w 26"/>
                <a:gd name="T53" fmla="*/ 9 h 32"/>
                <a:gd name="T54" fmla="*/ 1 w 26"/>
                <a:gd name="T55" fmla="*/ 20 h 32"/>
                <a:gd name="T56" fmla="*/ 0 w 26"/>
                <a:gd name="T57" fmla="*/ 23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"/>
                <a:gd name="T88" fmla="*/ 0 h 32"/>
                <a:gd name="T89" fmla="*/ 26 w 26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" h="32">
                  <a:moveTo>
                    <a:pt x="0" y="23"/>
                  </a:moveTo>
                  <a:lnTo>
                    <a:pt x="1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5" y="30"/>
                  </a:lnTo>
                  <a:lnTo>
                    <a:pt x="18" y="31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26" y="15"/>
                  </a:lnTo>
                  <a:lnTo>
                    <a:pt x="22" y="14"/>
                  </a:lnTo>
                  <a:lnTo>
                    <a:pt x="18" y="11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9"/>
                  </a:lnTo>
                  <a:lnTo>
                    <a:pt x="1" y="2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9" name="Freeform 414">
              <a:extLst>
                <a:ext uri="{FF2B5EF4-FFF2-40B4-BE49-F238E27FC236}">
                  <a16:creationId xmlns:a16="http://schemas.microsoft.com/office/drawing/2014/main" id="{5830B360-463F-62FE-D8AA-17C06FF4A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564" y="3201566"/>
              <a:ext cx="26465" cy="39698"/>
            </a:xfrm>
            <a:custGeom>
              <a:avLst/>
              <a:gdLst>
                <a:gd name="T0" fmla="*/ 0 w 27"/>
                <a:gd name="T1" fmla="*/ 4 h 43"/>
                <a:gd name="T2" fmla="*/ 1 w 27"/>
                <a:gd name="T3" fmla="*/ 2 h 43"/>
                <a:gd name="T4" fmla="*/ 1 w 27"/>
                <a:gd name="T5" fmla="*/ 4 h 43"/>
                <a:gd name="T6" fmla="*/ 1 w 27"/>
                <a:gd name="T7" fmla="*/ 2 h 43"/>
                <a:gd name="T8" fmla="*/ 2 w 27"/>
                <a:gd name="T9" fmla="*/ 1 h 43"/>
                <a:gd name="T10" fmla="*/ 3 w 27"/>
                <a:gd name="T11" fmla="*/ 1 h 43"/>
                <a:gd name="T12" fmla="*/ 6 w 27"/>
                <a:gd name="T13" fmla="*/ 5 h 43"/>
                <a:gd name="T14" fmla="*/ 7 w 27"/>
                <a:gd name="T15" fmla="*/ 4 h 43"/>
                <a:gd name="T16" fmla="*/ 7 w 27"/>
                <a:gd name="T17" fmla="*/ 0 h 43"/>
                <a:gd name="T18" fmla="*/ 8 w 27"/>
                <a:gd name="T19" fmla="*/ 1 h 43"/>
                <a:gd name="T20" fmla="*/ 9 w 27"/>
                <a:gd name="T21" fmla="*/ 1 h 43"/>
                <a:gd name="T22" fmla="*/ 9 w 27"/>
                <a:gd name="T23" fmla="*/ 5 h 43"/>
                <a:gd name="T24" fmla="*/ 12 w 27"/>
                <a:gd name="T25" fmla="*/ 5 h 43"/>
                <a:gd name="T26" fmla="*/ 12 w 27"/>
                <a:gd name="T27" fmla="*/ 2 h 43"/>
                <a:gd name="T28" fmla="*/ 13 w 27"/>
                <a:gd name="T29" fmla="*/ 2 h 43"/>
                <a:gd name="T30" fmla="*/ 14 w 27"/>
                <a:gd name="T31" fmla="*/ 2 h 43"/>
                <a:gd name="T32" fmla="*/ 15 w 27"/>
                <a:gd name="T33" fmla="*/ 2 h 43"/>
                <a:gd name="T34" fmla="*/ 17 w 27"/>
                <a:gd name="T35" fmla="*/ 7 h 43"/>
                <a:gd name="T36" fmla="*/ 19 w 27"/>
                <a:gd name="T37" fmla="*/ 8 h 43"/>
                <a:gd name="T38" fmla="*/ 24 w 27"/>
                <a:gd name="T39" fmla="*/ 8 h 43"/>
                <a:gd name="T40" fmla="*/ 25 w 27"/>
                <a:gd name="T41" fmla="*/ 11 h 43"/>
                <a:gd name="T42" fmla="*/ 27 w 27"/>
                <a:gd name="T43" fmla="*/ 14 h 43"/>
                <a:gd name="T44" fmla="*/ 26 w 27"/>
                <a:gd name="T45" fmla="*/ 16 h 43"/>
                <a:gd name="T46" fmla="*/ 25 w 27"/>
                <a:gd name="T47" fmla="*/ 18 h 43"/>
                <a:gd name="T48" fmla="*/ 20 w 27"/>
                <a:gd name="T49" fmla="*/ 20 h 43"/>
                <a:gd name="T50" fmla="*/ 18 w 27"/>
                <a:gd name="T51" fmla="*/ 26 h 43"/>
                <a:gd name="T52" fmla="*/ 17 w 27"/>
                <a:gd name="T53" fmla="*/ 29 h 43"/>
                <a:gd name="T54" fmla="*/ 15 w 27"/>
                <a:gd name="T55" fmla="*/ 34 h 43"/>
                <a:gd name="T56" fmla="*/ 15 w 27"/>
                <a:gd name="T57" fmla="*/ 43 h 43"/>
                <a:gd name="T58" fmla="*/ 12 w 27"/>
                <a:gd name="T59" fmla="*/ 42 h 43"/>
                <a:gd name="T60" fmla="*/ 12 w 27"/>
                <a:gd name="T61" fmla="*/ 38 h 43"/>
                <a:gd name="T62" fmla="*/ 8 w 27"/>
                <a:gd name="T63" fmla="*/ 32 h 43"/>
                <a:gd name="T64" fmla="*/ 9 w 27"/>
                <a:gd name="T65" fmla="*/ 30 h 43"/>
                <a:gd name="T66" fmla="*/ 12 w 27"/>
                <a:gd name="T67" fmla="*/ 28 h 43"/>
                <a:gd name="T68" fmla="*/ 8 w 27"/>
                <a:gd name="T69" fmla="*/ 25 h 43"/>
                <a:gd name="T70" fmla="*/ 9 w 27"/>
                <a:gd name="T71" fmla="*/ 23 h 43"/>
                <a:gd name="T72" fmla="*/ 8 w 27"/>
                <a:gd name="T73" fmla="*/ 20 h 43"/>
                <a:gd name="T74" fmla="*/ 6 w 27"/>
                <a:gd name="T75" fmla="*/ 18 h 43"/>
                <a:gd name="T76" fmla="*/ 3 w 27"/>
                <a:gd name="T77" fmla="*/ 17 h 43"/>
                <a:gd name="T78" fmla="*/ 6 w 27"/>
                <a:gd name="T79" fmla="*/ 14 h 43"/>
                <a:gd name="T80" fmla="*/ 6 w 27"/>
                <a:gd name="T81" fmla="*/ 13 h 43"/>
                <a:gd name="T82" fmla="*/ 1 w 27"/>
                <a:gd name="T83" fmla="*/ 12 h 43"/>
                <a:gd name="T84" fmla="*/ 2 w 27"/>
                <a:gd name="T85" fmla="*/ 10 h 43"/>
                <a:gd name="T86" fmla="*/ 2 w 27"/>
                <a:gd name="T87" fmla="*/ 6 h 43"/>
                <a:gd name="T88" fmla="*/ 0 w 27"/>
                <a:gd name="T89" fmla="*/ 4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"/>
                <a:gd name="T136" fmla="*/ 0 h 43"/>
                <a:gd name="T137" fmla="*/ 27 w 2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" h="43">
                  <a:moveTo>
                    <a:pt x="0" y="4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24" y="8"/>
                  </a:lnTo>
                  <a:lnTo>
                    <a:pt x="25" y="11"/>
                  </a:lnTo>
                  <a:lnTo>
                    <a:pt x="27" y="14"/>
                  </a:lnTo>
                  <a:lnTo>
                    <a:pt x="26" y="16"/>
                  </a:lnTo>
                  <a:lnTo>
                    <a:pt x="25" y="18"/>
                  </a:lnTo>
                  <a:lnTo>
                    <a:pt x="20" y="20"/>
                  </a:lnTo>
                  <a:lnTo>
                    <a:pt x="18" y="26"/>
                  </a:lnTo>
                  <a:lnTo>
                    <a:pt x="17" y="29"/>
                  </a:lnTo>
                  <a:lnTo>
                    <a:pt x="15" y="34"/>
                  </a:lnTo>
                  <a:lnTo>
                    <a:pt x="15" y="43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8" y="32"/>
                  </a:lnTo>
                  <a:lnTo>
                    <a:pt x="9" y="30"/>
                  </a:lnTo>
                  <a:lnTo>
                    <a:pt x="12" y="28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Freeform 415">
              <a:extLst>
                <a:ext uri="{FF2B5EF4-FFF2-40B4-BE49-F238E27FC236}">
                  <a16:creationId xmlns:a16="http://schemas.microsoft.com/office/drawing/2014/main" id="{5F125326-C858-89CF-E862-ABF27974C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7015" y="3010432"/>
              <a:ext cx="23525" cy="26465"/>
            </a:xfrm>
            <a:custGeom>
              <a:avLst/>
              <a:gdLst>
                <a:gd name="T0" fmla="*/ 0 w 24"/>
                <a:gd name="T1" fmla="*/ 22 h 29"/>
                <a:gd name="T2" fmla="*/ 0 w 24"/>
                <a:gd name="T3" fmla="*/ 24 h 29"/>
                <a:gd name="T4" fmla="*/ 2 w 24"/>
                <a:gd name="T5" fmla="*/ 23 h 29"/>
                <a:gd name="T6" fmla="*/ 3 w 24"/>
                <a:gd name="T7" fmla="*/ 24 h 29"/>
                <a:gd name="T8" fmla="*/ 5 w 24"/>
                <a:gd name="T9" fmla="*/ 23 h 29"/>
                <a:gd name="T10" fmla="*/ 6 w 24"/>
                <a:gd name="T11" fmla="*/ 24 h 29"/>
                <a:gd name="T12" fmla="*/ 8 w 24"/>
                <a:gd name="T13" fmla="*/ 26 h 29"/>
                <a:gd name="T14" fmla="*/ 8 w 24"/>
                <a:gd name="T15" fmla="*/ 27 h 29"/>
                <a:gd name="T16" fmla="*/ 6 w 24"/>
                <a:gd name="T17" fmla="*/ 26 h 29"/>
                <a:gd name="T18" fmla="*/ 7 w 24"/>
                <a:gd name="T19" fmla="*/ 29 h 29"/>
                <a:gd name="T20" fmla="*/ 12 w 24"/>
                <a:gd name="T21" fmla="*/ 29 h 29"/>
                <a:gd name="T22" fmla="*/ 14 w 24"/>
                <a:gd name="T23" fmla="*/ 28 h 29"/>
                <a:gd name="T24" fmla="*/ 14 w 24"/>
                <a:gd name="T25" fmla="*/ 27 h 29"/>
                <a:gd name="T26" fmla="*/ 18 w 24"/>
                <a:gd name="T27" fmla="*/ 24 h 29"/>
                <a:gd name="T28" fmla="*/ 20 w 24"/>
                <a:gd name="T29" fmla="*/ 20 h 29"/>
                <a:gd name="T30" fmla="*/ 21 w 24"/>
                <a:gd name="T31" fmla="*/ 17 h 29"/>
                <a:gd name="T32" fmla="*/ 19 w 24"/>
                <a:gd name="T33" fmla="*/ 11 h 29"/>
                <a:gd name="T34" fmla="*/ 19 w 24"/>
                <a:gd name="T35" fmla="*/ 9 h 29"/>
                <a:gd name="T36" fmla="*/ 21 w 24"/>
                <a:gd name="T37" fmla="*/ 11 h 29"/>
                <a:gd name="T38" fmla="*/ 24 w 24"/>
                <a:gd name="T39" fmla="*/ 4 h 29"/>
                <a:gd name="T40" fmla="*/ 24 w 24"/>
                <a:gd name="T41" fmla="*/ 0 h 29"/>
                <a:gd name="T42" fmla="*/ 23 w 24"/>
                <a:gd name="T43" fmla="*/ 2 h 29"/>
                <a:gd name="T44" fmla="*/ 20 w 24"/>
                <a:gd name="T45" fmla="*/ 2 h 29"/>
                <a:gd name="T46" fmla="*/ 18 w 24"/>
                <a:gd name="T47" fmla="*/ 6 h 29"/>
                <a:gd name="T48" fmla="*/ 14 w 24"/>
                <a:gd name="T49" fmla="*/ 8 h 29"/>
                <a:gd name="T50" fmla="*/ 8 w 24"/>
                <a:gd name="T51" fmla="*/ 8 h 29"/>
                <a:gd name="T52" fmla="*/ 8 w 24"/>
                <a:gd name="T53" fmla="*/ 9 h 29"/>
                <a:gd name="T54" fmla="*/ 8 w 24"/>
                <a:gd name="T55" fmla="*/ 12 h 29"/>
                <a:gd name="T56" fmla="*/ 7 w 24"/>
                <a:gd name="T57" fmla="*/ 14 h 29"/>
                <a:gd name="T58" fmla="*/ 8 w 24"/>
                <a:gd name="T59" fmla="*/ 15 h 29"/>
                <a:gd name="T60" fmla="*/ 9 w 24"/>
                <a:gd name="T61" fmla="*/ 16 h 29"/>
                <a:gd name="T62" fmla="*/ 2 w 24"/>
                <a:gd name="T63" fmla="*/ 17 h 29"/>
                <a:gd name="T64" fmla="*/ 2 w 24"/>
                <a:gd name="T65" fmla="*/ 22 h 29"/>
                <a:gd name="T66" fmla="*/ 1 w 24"/>
                <a:gd name="T67" fmla="*/ 22 h 29"/>
                <a:gd name="T68" fmla="*/ 0 w 24"/>
                <a:gd name="T69" fmla="*/ 22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29"/>
                <a:gd name="T107" fmla="*/ 24 w 24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29">
                  <a:moveTo>
                    <a:pt x="0" y="22"/>
                  </a:moveTo>
                  <a:lnTo>
                    <a:pt x="0" y="24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12" y="29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1" y="17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21" y="11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Freeform 416">
              <a:extLst>
                <a:ext uri="{FF2B5EF4-FFF2-40B4-BE49-F238E27FC236}">
                  <a16:creationId xmlns:a16="http://schemas.microsoft.com/office/drawing/2014/main" id="{350C1738-0D0E-4182-F8AB-8E9551278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356" y="3189804"/>
              <a:ext cx="22054" cy="20585"/>
            </a:xfrm>
            <a:custGeom>
              <a:avLst/>
              <a:gdLst>
                <a:gd name="T0" fmla="*/ 0 w 24"/>
                <a:gd name="T1" fmla="*/ 3 h 25"/>
                <a:gd name="T2" fmla="*/ 3 w 24"/>
                <a:gd name="T3" fmla="*/ 1 h 25"/>
                <a:gd name="T4" fmla="*/ 7 w 24"/>
                <a:gd name="T5" fmla="*/ 0 h 25"/>
                <a:gd name="T6" fmla="*/ 10 w 24"/>
                <a:gd name="T7" fmla="*/ 2 h 25"/>
                <a:gd name="T8" fmla="*/ 15 w 24"/>
                <a:gd name="T9" fmla="*/ 7 h 25"/>
                <a:gd name="T10" fmla="*/ 18 w 24"/>
                <a:gd name="T11" fmla="*/ 8 h 25"/>
                <a:gd name="T12" fmla="*/ 19 w 24"/>
                <a:gd name="T13" fmla="*/ 9 h 25"/>
                <a:gd name="T14" fmla="*/ 22 w 24"/>
                <a:gd name="T15" fmla="*/ 15 h 25"/>
                <a:gd name="T16" fmla="*/ 24 w 24"/>
                <a:gd name="T17" fmla="*/ 22 h 25"/>
                <a:gd name="T18" fmla="*/ 21 w 24"/>
                <a:gd name="T19" fmla="*/ 22 h 25"/>
                <a:gd name="T20" fmla="*/ 18 w 24"/>
                <a:gd name="T21" fmla="*/ 25 h 25"/>
                <a:gd name="T22" fmla="*/ 15 w 24"/>
                <a:gd name="T23" fmla="*/ 25 h 25"/>
                <a:gd name="T24" fmla="*/ 13 w 24"/>
                <a:gd name="T25" fmla="*/ 24 h 25"/>
                <a:gd name="T26" fmla="*/ 12 w 24"/>
                <a:gd name="T27" fmla="*/ 21 h 25"/>
                <a:gd name="T28" fmla="*/ 14 w 24"/>
                <a:gd name="T29" fmla="*/ 20 h 25"/>
                <a:gd name="T30" fmla="*/ 18 w 24"/>
                <a:gd name="T31" fmla="*/ 24 h 25"/>
                <a:gd name="T32" fmla="*/ 18 w 24"/>
                <a:gd name="T33" fmla="*/ 22 h 25"/>
                <a:gd name="T34" fmla="*/ 14 w 24"/>
                <a:gd name="T35" fmla="*/ 19 h 25"/>
                <a:gd name="T36" fmla="*/ 13 w 24"/>
                <a:gd name="T37" fmla="*/ 19 h 25"/>
                <a:gd name="T38" fmla="*/ 12 w 24"/>
                <a:gd name="T39" fmla="*/ 20 h 25"/>
                <a:gd name="T40" fmla="*/ 9 w 24"/>
                <a:gd name="T41" fmla="*/ 19 h 25"/>
                <a:gd name="T42" fmla="*/ 7 w 24"/>
                <a:gd name="T43" fmla="*/ 10 h 25"/>
                <a:gd name="T44" fmla="*/ 9 w 24"/>
                <a:gd name="T45" fmla="*/ 12 h 25"/>
                <a:gd name="T46" fmla="*/ 12 w 24"/>
                <a:gd name="T47" fmla="*/ 15 h 25"/>
                <a:gd name="T48" fmla="*/ 12 w 24"/>
                <a:gd name="T49" fmla="*/ 14 h 25"/>
                <a:gd name="T50" fmla="*/ 13 w 24"/>
                <a:gd name="T51" fmla="*/ 13 h 25"/>
                <a:gd name="T52" fmla="*/ 12 w 24"/>
                <a:gd name="T53" fmla="*/ 13 h 25"/>
                <a:gd name="T54" fmla="*/ 12 w 24"/>
                <a:gd name="T55" fmla="*/ 12 h 25"/>
                <a:gd name="T56" fmla="*/ 8 w 24"/>
                <a:gd name="T57" fmla="*/ 10 h 25"/>
                <a:gd name="T58" fmla="*/ 9 w 24"/>
                <a:gd name="T59" fmla="*/ 7 h 25"/>
                <a:gd name="T60" fmla="*/ 2 w 24"/>
                <a:gd name="T61" fmla="*/ 7 h 25"/>
                <a:gd name="T62" fmla="*/ 0 w 24"/>
                <a:gd name="T63" fmla="*/ 3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25"/>
                <a:gd name="T98" fmla="*/ 24 w 24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25">
                  <a:moveTo>
                    <a:pt x="0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5"/>
                  </a:lnTo>
                  <a:lnTo>
                    <a:pt x="24" y="22"/>
                  </a:lnTo>
                  <a:lnTo>
                    <a:pt x="21" y="22"/>
                  </a:lnTo>
                  <a:lnTo>
                    <a:pt x="18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2" y="21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8" y="10"/>
                  </a:lnTo>
                  <a:lnTo>
                    <a:pt x="9" y="7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" name="Freeform 417">
              <a:extLst>
                <a:ext uri="{FF2B5EF4-FFF2-40B4-BE49-F238E27FC236}">
                  <a16:creationId xmlns:a16="http://schemas.microsoft.com/office/drawing/2014/main" id="{0568A3D2-4DD6-A851-86D5-A092FA6AA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346" y="3182452"/>
              <a:ext cx="22054" cy="42638"/>
            </a:xfrm>
            <a:custGeom>
              <a:avLst/>
              <a:gdLst>
                <a:gd name="T0" fmla="*/ 0 w 21"/>
                <a:gd name="T1" fmla="*/ 34 h 47"/>
                <a:gd name="T2" fmla="*/ 2 w 21"/>
                <a:gd name="T3" fmla="*/ 36 h 47"/>
                <a:gd name="T4" fmla="*/ 5 w 21"/>
                <a:gd name="T5" fmla="*/ 42 h 47"/>
                <a:gd name="T6" fmla="*/ 5 w 21"/>
                <a:gd name="T7" fmla="*/ 45 h 47"/>
                <a:gd name="T8" fmla="*/ 6 w 21"/>
                <a:gd name="T9" fmla="*/ 47 h 47"/>
                <a:gd name="T10" fmla="*/ 7 w 21"/>
                <a:gd name="T11" fmla="*/ 47 h 47"/>
                <a:gd name="T12" fmla="*/ 8 w 21"/>
                <a:gd name="T13" fmla="*/ 46 h 47"/>
                <a:gd name="T14" fmla="*/ 17 w 21"/>
                <a:gd name="T15" fmla="*/ 22 h 47"/>
                <a:gd name="T16" fmla="*/ 18 w 21"/>
                <a:gd name="T17" fmla="*/ 20 h 47"/>
                <a:gd name="T18" fmla="*/ 20 w 21"/>
                <a:gd name="T19" fmla="*/ 10 h 47"/>
                <a:gd name="T20" fmla="*/ 21 w 21"/>
                <a:gd name="T21" fmla="*/ 0 h 47"/>
                <a:gd name="T22" fmla="*/ 19 w 21"/>
                <a:gd name="T23" fmla="*/ 3 h 47"/>
                <a:gd name="T24" fmla="*/ 15 w 21"/>
                <a:gd name="T25" fmla="*/ 15 h 47"/>
                <a:gd name="T26" fmla="*/ 12 w 21"/>
                <a:gd name="T27" fmla="*/ 21 h 47"/>
                <a:gd name="T28" fmla="*/ 11 w 21"/>
                <a:gd name="T29" fmla="*/ 21 h 47"/>
                <a:gd name="T30" fmla="*/ 8 w 21"/>
                <a:gd name="T31" fmla="*/ 23 h 47"/>
                <a:gd name="T32" fmla="*/ 6 w 21"/>
                <a:gd name="T33" fmla="*/ 26 h 47"/>
                <a:gd name="T34" fmla="*/ 5 w 21"/>
                <a:gd name="T35" fmla="*/ 28 h 47"/>
                <a:gd name="T36" fmla="*/ 6 w 21"/>
                <a:gd name="T37" fmla="*/ 28 h 47"/>
                <a:gd name="T38" fmla="*/ 7 w 21"/>
                <a:gd name="T39" fmla="*/ 28 h 47"/>
                <a:gd name="T40" fmla="*/ 7 w 21"/>
                <a:gd name="T41" fmla="*/ 30 h 47"/>
                <a:gd name="T42" fmla="*/ 8 w 21"/>
                <a:gd name="T43" fmla="*/ 32 h 47"/>
                <a:gd name="T44" fmla="*/ 7 w 21"/>
                <a:gd name="T45" fmla="*/ 32 h 47"/>
                <a:gd name="T46" fmla="*/ 5 w 21"/>
                <a:gd name="T47" fmla="*/ 30 h 47"/>
                <a:gd name="T48" fmla="*/ 5 w 21"/>
                <a:gd name="T49" fmla="*/ 34 h 47"/>
                <a:gd name="T50" fmla="*/ 3 w 21"/>
                <a:gd name="T51" fmla="*/ 35 h 47"/>
                <a:gd name="T52" fmla="*/ 0 w 21"/>
                <a:gd name="T53" fmla="*/ 34 h 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"/>
                <a:gd name="T82" fmla="*/ 0 h 47"/>
                <a:gd name="T83" fmla="*/ 21 w 21"/>
                <a:gd name="T84" fmla="*/ 47 h 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" h="47">
                  <a:moveTo>
                    <a:pt x="0" y="34"/>
                  </a:moveTo>
                  <a:lnTo>
                    <a:pt x="2" y="36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8" y="46"/>
                  </a:lnTo>
                  <a:lnTo>
                    <a:pt x="17" y="22"/>
                  </a:lnTo>
                  <a:lnTo>
                    <a:pt x="18" y="20"/>
                  </a:lnTo>
                  <a:lnTo>
                    <a:pt x="20" y="10"/>
                  </a:lnTo>
                  <a:lnTo>
                    <a:pt x="21" y="0"/>
                  </a:lnTo>
                  <a:lnTo>
                    <a:pt x="19" y="3"/>
                  </a:lnTo>
                  <a:lnTo>
                    <a:pt x="15" y="15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8" y="23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5" y="30"/>
                  </a:lnTo>
                  <a:lnTo>
                    <a:pt x="5" y="34"/>
                  </a:lnTo>
                  <a:lnTo>
                    <a:pt x="3" y="3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Freeform 418">
              <a:extLst>
                <a:ext uri="{FF2B5EF4-FFF2-40B4-BE49-F238E27FC236}">
                  <a16:creationId xmlns:a16="http://schemas.microsoft.com/office/drawing/2014/main" id="{7139E573-F07C-31AC-EE60-898EC7D5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090" y="3195686"/>
              <a:ext cx="23525" cy="14703"/>
            </a:xfrm>
            <a:custGeom>
              <a:avLst/>
              <a:gdLst>
                <a:gd name="T0" fmla="*/ 0 w 25"/>
                <a:gd name="T1" fmla="*/ 13 h 18"/>
                <a:gd name="T2" fmla="*/ 0 w 25"/>
                <a:gd name="T3" fmla="*/ 12 h 18"/>
                <a:gd name="T4" fmla="*/ 1 w 25"/>
                <a:gd name="T5" fmla="*/ 10 h 18"/>
                <a:gd name="T6" fmla="*/ 0 w 25"/>
                <a:gd name="T7" fmla="*/ 10 h 18"/>
                <a:gd name="T8" fmla="*/ 0 w 25"/>
                <a:gd name="T9" fmla="*/ 9 h 18"/>
                <a:gd name="T10" fmla="*/ 3 w 25"/>
                <a:gd name="T11" fmla="*/ 8 h 18"/>
                <a:gd name="T12" fmla="*/ 3 w 25"/>
                <a:gd name="T13" fmla="*/ 7 h 18"/>
                <a:gd name="T14" fmla="*/ 5 w 25"/>
                <a:gd name="T15" fmla="*/ 6 h 18"/>
                <a:gd name="T16" fmla="*/ 5 w 25"/>
                <a:gd name="T17" fmla="*/ 7 h 18"/>
                <a:gd name="T18" fmla="*/ 11 w 25"/>
                <a:gd name="T19" fmla="*/ 6 h 18"/>
                <a:gd name="T20" fmla="*/ 11 w 25"/>
                <a:gd name="T21" fmla="*/ 4 h 18"/>
                <a:gd name="T22" fmla="*/ 9 w 25"/>
                <a:gd name="T23" fmla="*/ 4 h 18"/>
                <a:gd name="T24" fmla="*/ 9 w 25"/>
                <a:gd name="T25" fmla="*/ 3 h 18"/>
                <a:gd name="T26" fmla="*/ 8 w 25"/>
                <a:gd name="T27" fmla="*/ 1 h 18"/>
                <a:gd name="T28" fmla="*/ 7 w 25"/>
                <a:gd name="T29" fmla="*/ 2 h 18"/>
                <a:gd name="T30" fmla="*/ 7 w 25"/>
                <a:gd name="T31" fmla="*/ 1 h 18"/>
                <a:gd name="T32" fmla="*/ 7 w 25"/>
                <a:gd name="T33" fmla="*/ 0 h 18"/>
                <a:gd name="T34" fmla="*/ 8 w 25"/>
                <a:gd name="T35" fmla="*/ 0 h 18"/>
                <a:gd name="T36" fmla="*/ 9 w 25"/>
                <a:gd name="T37" fmla="*/ 0 h 18"/>
                <a:gd name="T38" fmla="*/ 9 w 25"/>
                <a:gd name="T39" fmla="*/ 1 h 18"/>
                <a:gd name="T40" fmla="*/ 11 w 25"/>
                <a:gd name="T41" fmla="*/ 2 h 18"/>
                <a:gd name="T42" fmla="*/ 19 w 25"/>
                <a:gd name="T43" fmla="*/ 2 h 18"/>
                <a:gd name="T44" fmla="*/ 23 w 25"/>
                <a:gd name="T45" fmla="*/ 4 h 18"/>
                <a:gd name="T46" fmla="*/ 24 w 25"/>
                <a:gd name="T47" fmla="*/ 3 h 18"/>
                <a:gd name="T48" fmla="*/ 25 w 25"/>
                <a:gd name="T49" fmla="*/ 9 h 18"/>
                <a:gd name="T50" fmla="*/ 23 w 25"/>
                <a:gd name="T51" fmla="*/ 9 h 18"/>
                <a:gd name="T52" fmla="*/ 18 w 25"/>
                <a:gd name="T53" fmla="*/ 8 h 18"/>
                <a:gd name="T54" fmla="*/ 14 w 25"/>
                <a:gd name="T55" fmla="*/ 8 h 18"/>
                <a:gd name="T56" fmla="*/ 11 w 25"/>
                <a:gd name="T57" fmla="*/ 10 h 18"/>
                <a:gd name="T58" fmla="*/ 5 w 25"/>
                <a:gd name="T59" fmla="*/ 18 h 18"/>
                <a:gd name="T60" fmla="*/ 2 w 25"/>
                <a:gd name="T61" fmla="*/ 18 h 18"/>
                <a:gd name="T62" fmla="*/ 0 w 25"/>
                <a:gd name="T63" fmla="*/ 13 h 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"/>
                <a:gd name="T97" fmla="*/ 0 h 18"/>
                <a:gd name="T98" fmla="*/ 25 w 25"/>
                <a:gd name="T99" fmla="*/ 18 h 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" h="18">
                  <a:moveTo>
                    <a:pt x="0" y="13"/>
                  </a:moveTo>
                  <a:lnTo>
                    <a:pt x="0" y="12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5" y="6"/>
                  </a:lnTo>
                  <a:lnTo>
                    <a:pt x="5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1" y="10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Freeform 419">
              <a:extLst>
                <a:ext uri="{FF2B5EF4-FFF2-40B4-BE49-F238E27FC236}">
                  <a16:creationId xmlns:a16="http://schemas.microsoft.com/office/drawing/2014/main" id="{6C3883C8-3B66-3E89-4026-79442BE84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344" y="3104529"/>
              <a:ext cx="10292" cy="20585"/>
            </a:xfrm>
            <a:custGeom>
              <a:avLst/>
              <a:gdLst>
                <a:gd name="T0" fmla="*/ 0 w 11"/>
                <a:gd name="T1" fmla="*/ 2 h 24"/>
                <a:gd name="T2" fmla="*/ 3 w 11"/>
                <a:gd name="T3" fmla="*/ 0 h 24"/>
                <a:gd name="T4" fmla="*/ 5 w 11"/>
                <a:gd name="T5" fmla="*/ 6 h 24"/>
                <a:gd name="T6" fmla="*/ 9 w 11"/>
                <a:gd name="T7" fmla="*/ 8 h 24"/>
                <a:gd name="T8" fmla="*/ 6 w 11"/>
                <a:gd name="T9" fmla="*/ 9 h 24"/>
                <a:gd name="T10" fmla="*/ 8 w 11"/>
                <a:gd name="T11" fmla="*/ 12 h 24"/>
                <a:gd name="T12" fmla="*/ 9 w 11"/>
                <a:gd name="T13" fmla="*/ 13 h 24"/>
                <a:gd name="T14" fmla="*/ 10 w 11"/>
                <a:gd name="T15" fmla="*/ 12 h 24"/>
                <a:gd name="T16" fmla="*/ 11 w 11"/>
                <a:gd name="T17" fmla="*/ 10 h 24"/>
                <a:gd name="T18" fmla="*/ 10 w 11"/>
                <a:gd name="T19" fmla="*/ 14 h 24"/>
                <a:gd name="T20" fmla="*/ 9 w 11"/>
                <a:gd name="T21" fmla="*/ 14 h 24"/>
                <a:gd name="T22" fmla="*/ 8 w 11"/>
                <a:gd name="T23" fmla="*/ 18 h 24"/>
                <a:gd name="T24" fmla="*/ 8 w 11"/>
                <a:gd name="T25" fmla="*/ 21 h 24"/>
                <a:gd name="T26" fmla="*/ 6 w 11"/>
                <a:gd name="T27" fmla="*/ 24 h 24"/>
                <a:gd name="T28" fmla="*/ 3 w 11"/>
                <a:gd name="T29" fmla="*/ 24 h 24"/>
                <a:gd name="T30" fmla="*/ 2 w 11"/>
                <a:gd name="T31" fmla="*/ 21 h 24"/>
                <a:gd name="T32" fmla="*/ 2 w 11"/>
                <a:gd name="T33" fmla="*/ 15 h 24"/>
                <a:gd name="T34" fmla="*/ 3 w 11"/>
                <a:gd name="T35" fmla="*/ 14 h 24"/>
                <a:gd name="T36" fmla="*/ 5 w 11"/>
                <a:gd name="T37" fmla="*/ 13 h 24"/>
                <a:gd name="T38" fmla="*/ 5 w 11"/>
                <a:gd name="T39" fmla="*/ 9 h 24"/>
                <a:gd name="T40" fmla="*/ 5 w 11"/>
                <a:gd name="T41" fmla="*/ 7 h 24"/>
                <a:gd name="T42" fmla="*/ 4 w 11"/>
                <a:gd name="T43" fmla="*/ 6 h 24"/>
                <a:gd name="T44" fmla="*/ 2 w 11"/>
                <a:gd name="T45" fmla="*/ 6 h 24"/>
                <a:gd name="T46" fmla="*/ 0 w 11"/>
                <a:gd name="T47" fmla="*/ 2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24"/>
                <a:gd name="T74" fmla="*/ 11 w 11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24">
                  <a:moveTo>
                    <a:pt x="0" y="2"/>
                  </a:moveTo>
                  <a:lnTo>
                    <a:pt x="3" y="0"/>
                  </a:lnTo>
                  <a:lnTo>
                    <a:pt x="5" y="6"/>
                  </a:lnTo>
                  <a:lnTo>
                    <a:pt x="9" y="8"/>
                  </a:lnTo>
                  <a:lnTo>
                    <a:pt x="6" y="9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5" name="Freeform 420">
              <a:extLst>
                <a:ext uri="{FF2B5EF4-FFF2-40B4-BE49-F238E27FC236}">
                  <a16:creationId xmlns:a16="http://schemas.microsoft.com/office/drawing/2014/main" id="{5E125A5D-1C9D-5E4C-5888-2E50621F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398" y="2979556"/>
              <a:ext cx="16173" cy="10292"/>
            </a:xfrm>
            <a:custGeom>
              <a:avLst/>
              <a:gdLst>
                <a:gd name="T0" fmla="*/ 0 w 18"/>
                <a:gd name="T1" fmla="*/ 8 h 12"/>
                <a:gd name="T2" fmla="*/ 4 w 18"/>
                <a:gd name="T3" fmla="*/ 9 h 12"/>
                <a:gd name="T4" fmla="*/ 4 w 18"/>
                <a:gd name="T5" fmla="*/ 10 h 12"/>
                <a:gd name="T6" fmla="*/ 5 w 18"/>
                <a:gd name="T7" fmla="*/ 10 h 12"/>
                <a:gd name="T8" fmla="*/ 6 w 18"/>
                <a:gd name="T9" fmla="*/ 12 h 12"/>
                <a:gd name="T10" fmla="*/ 10 w 18"/>
                <a:gd name="T11" fmla="*/ 10 h 12"/>
                <a:gd name="T12" fmla="*/ 12 w 18"/>
                <a:gd name="T13" fmla="*/ 8 h 12"/>
                <a:gd name="T14" fmla="*/ 12 w 18"/>
                <a:gd name="T15" fmla="*/ 6 h 12"/>
                <a:gd name="T16" fmla="*/ 11 w 18"/>
                <a:gd name="T17" fmla="*/ 4 h 12"/>
                <a:gd name="T18" fmla="*/ 13 w 18"/>
                <a:gd name="T19" fmla="*/ 3 h 12"/>
                <a:gd name="T20" fmla="*/ 17 w 18"/>
                <a:gd name="T21" fmla="*/ 3 h 12"/>
                <a:gd name="T22" fmla="*/ 17 w 18"/>
                <a:gd name="T23" fmla="*/ 2 h 12"/>
                <a:gd name="T24" fmla="*/ 17 w 18"/>
                <a:gd name="T25" fmla="*/ 3 h 12"/>
                <a:gd name="T26" fmla="*/ 18 w 18"/>
                <a:gd name="T27" fmla="*/ 0 h 12"/>
                <a:gd name="T28" fmla="*/ 16 w 18"/>
                <a:gd name="T29" fmla="*/ 0 h 12"/>
                <a:gd name="T30" fmla="*/ 13 w 18"/>
                <a:gd name="T31" fmla="*/ 0 h 12"/>
                <a:gd name="T32" fmla="*/ 9 w 18"/>
                <a:gd name="T33" fmla="*/ 2 h 12"/>
                <a:gd name="T34" fmla="*/ 7 w 18"/>
                <a:gd name="T35" fmla="*/ 3 h 12"/>
                <a:gd name="T36" fmla="*/ 4 w 18"/>
                <a:gd name="T37" fmla="*/ 3 h 12"/>
                <a:gd name="T38" fmla="*/ 3 w 18"/>
                <a:gd name="T39" fmla="*/ 5 h 12"/>
                <a:gd name="T40" fmla="*/ 1 w 18"/>
                <a:gd name="T41" fmla="*/ 6 h 12"/>
                <a:gd name="T42" fmla="*/ 0 w 18"/>
                <a:gd name="T43" fmla="*/ 8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12"/>
                <a:gd name="T68" fmla="*/ 18 w 18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12">
                  <a:moveTo>
                    <a:pt x="0" y="8"/>
                  </a:move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6" name="Freeform 421">
              <a:extLst>
                <a:ext uri="{FF2B5EF4-FFF2-40B4-BE49-F238E27FC236}">
                  <a16:creationId xmlns:a16="http://schemas.microsoft.com/office/drawing/2014/main" id="{D59F6DB2-8FC8-1BAA-E71B-1B8A0B22B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61" y="3200096"/>
              <a:ext cx="20585" cy="16173"/>
            </a:xfrm>
            <a:custGeom>
              <a:avLst/>
              <a:gdLst>
                <a:gd name="T0" fmla="*/ 0 w 19"/>
                <a:gd name="T1" fmla="*/ 0 h 17"/>
                <a:gd name="T2" fmla="*/ 1 w 19"/>
                <a:gd name="T3" fmla="*/ 1 h 17"/>
                <a:gd name="T4" fmla="*/ 2 w 19"/>
                <a:gd name="T5" fmla="*/ 2 h 17"/>
                <a:gd name="T6" fmla="*/ 2 w 19"/>
                <a:gd name="T7" fmla="*/ 5 h 17"/>
                <a:gd name="T8" fmla="*/ 6 w 19"/>
                <a:gd name="T9" fmla="*/ 11 h 17"/>
                <a:gd name="T10" fmla="*/ 7 w 19"/>
                <a:gd name="T11" fmla="*/ 14 h 17"/>
                <a:gd name="T12" fmla="*/ 11 w 19"/>
                <a:gd name="T13" fmla="*/ 17 h 17"/>
                <a:gd name="T14" fmla="*/ 12 w 19"/>
                <a:gd name="T15" fmla="*/ 17 h 17"/>
                <a:gd name="T16" fmla="*/ 13 w 19"/>
                <a:gd name="T17" fmla="*/ 15 h 17"/>
                <a:gd name="T18" fmla="*/ 14 w 19"/>
                <a:gd name="T19" fmla="*/ 14 h 17"/>
                <a:gd name="T20" fmla="*/ 19 w 19"/>
                <a:gd name="T21" fmla="*/ 13 h 17"/>
                <a:gd name="T22" fmla="*/ 18 w 19"/>
                <a:gd name="T23" fmla="*/ 13 h 17"/>
                <a:gd name="T24" fmla="*/ 18 w 19"/>
                <a:gd name="T25" fmla="*/ 12 h 17"/>
                <a:gd name="T26" fmla="*/ 17 w 19"/>
                <a:gd name="T27" fmla="*/ 9 h 17"/>
                <a:gd name="T28" fmla="*/ 17 w 19"/>
                <a:gd name="T29" fmla="*/ 11 h 17"/>
                <a:gd name="T30" fmla="*/ 16 w 19"/>
                <a:gd name="T31" fmla="*/ 11 h 17"/>
                <a:gd name="T32" fmla="*/ 14 w 19"/>
                <a:gd name="T33" fmla="*/ 11 h 17"/>
                <a:gd name="T34" fmla="*/ 12 w 19"/>
                <a:gd name="T35" fmla="*/ 7 h 17"/>
                <a:gd name="T36" fmla="*/ 11 w 19"/>
                <a:gd name="T37" fmla="*/ 9 h 17"/>
                <a:gd name="T38" fmla="*/ 10 w 19"/>
                <a:gd name="T39" fmla="*/ 9 h 17"/>
                <a:gd name="T40" fmla="*/ 10 w 19"/>
                <a:gd name="T41" fmla="*/ 8 h 17"/>
                <a:gd name="T42" fmla="*/ 7 w 19"/>
                <a:gd name="T43" fmla="*/ 7 h 17"/>
                <a:gd name="T44" fmla="*/ 6 w 19"/>
                <a:gd name="T45" fmla="*/ 3 h 17"/>
                <a:gd name="T46" fmla="*/ 4 w 19"/>
                <a:gd name="T47" fmla="*/ 2 h 17"/>
                <a:gd name="T48" fmla="*/ 1 w 19"/>
                <a:gd name="T49" fmla="*/ 0 h 17"/>
                <a:gd name="T50" fmla="*/ 0 w 19"/>
                <a:gd name="T51" fmla="*/ 0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17"/>
                <a:gd name="T80" fmla="*/ 19 w 19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17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5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7" y="7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Freeform 422">
              <a:extLst>
                <a:ext uri="{FF2B5EF4-FFF2-40B4-BE49-F238E27FC236}">
                  <a16:creationId xmlns:a16="http://schemas.microsoft.com/office/drawing/2014/main" id="{28F596EA-BFA8-9D67-90C5-D886AC96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144" y="3133934"/>
              <a:ext cx="8822" cy="13233"/>
            </a:xfrm>
            <a:custGeom>
              <a:avLst/>
              <a:gdLst>
                <a:gd name="T0" fmla="*/ 0 w 9"/>
                <a:gd name="T1" fmla="*/ 10 h 15"/>
                <a:gd name="T2" fmla="*/ 1 w 9"/>
                <a:gd name="T3" fmla="*/ 6 h 15"/>
                <a:gd name="T4" fmla="*/ 2 w 9"/>
                <a:gd name="T5" fmla="*/ 5 h 15"/>
                <a:gd name="T6" fmla="*/ 4 w 9"/>
                <a:gd name="T7" fmla="*/ 0 h 15"/>
                <a:gd name="T8" fmla="*/ 6 w 9"/>
                <a:gd name="T9" fmla="*/ 1 h 15"/>
                <a:gd name="T10" fmla="*/ 7 w 9"/>
                <a:gd name="T11" fmla="*/ 5 h 15"/>
                <a:gd name="T12" fmla="*/ 8 w 9"/>
                <a:gd name="T13" fmla="*/ 7 h 15"/>
                <a:gd name="T14" fmla="*/ 8 w 9"/>
                <a:gd name="T15" fmla="*/ 9 h 15"/>
                <a:gd name="T16" fmla="*/ 9 w 9"/>
                <a:gd name="T17" fmla="*/ 9 h 15"/>
                <a:gd name="T18" fmla="*/ 8 w 9"/>
                <a:gd name="T19" fmla="*/ 11 h 15"/>
                <a:gd name="T20" fmla="*/ 4 w 9"/>
                <a:gd name="T21" fmla="*/ 15 h 15"/>
                <a:gd name="T22" fmla="*/ 2 w 9"/>
                <a:gd name="T23" fmla="*/ 15 h 15"/>
                <a:gd name="T24" fmla="*/ 2 w 9"/>
                <a:gd name="T25" fmla="*/ 13 h 15"/>
                <a:gd name="T26" fmla="*/ 1 w 9"/>
                <a:gd name="T27" fmla="*/ 13 h 15"/>
                <a:gd name="T28" fmla="*/ 0 w 9"/>
                <a:gd name="T29" fmla="*/ 11 h 15"/>
                <a:gd name="T30" fmla="*/ 0 w 9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5"/>
                <a:gd name="T50" fmla="*/ 9 w 9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5">
                  <a:moveTo>
                    <a:pt x="0" y="10"/>
                  </a:moveTo>
                  <a:lnTo>
                    <a:pt x="1" y="6"/>
                  </a:lnTo>
                  <a:lnTo>
                    <a:pt x="2" y="5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9" y="9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" name="Freeform 423">
              <a:extLst>
                <a:ext uri="{FF2B5EF4-FFF2-40B4-BE49-F238E27FC236}">
                  <a16:creationId xmlns:a16="http://schemas.microsoft.com/office/drawing/2014/main" id="{1530764E-0E99-5350-CEC4-EA9E3FDA7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604" y="3175101"/>
              <a:ext cx="4412" cy="14703"/>
            </a:xfrm>
            <a:custGeom>
              <a:avLst/>
              <a:gdLst>
                <a:gd name="T0" fmla="*/ 0 w 6"/>
                <a:gd name="T1" fmla="*/ 0 h 16"/>
                <a:gd name="T2" fmla="*/ 1 w 6"/>
                <a:gd name="T3" fmla="*/ 0 h 16"/>
                <a:gd name="T4" fmla="*/ 6 w 6"/>
                <a:gd name="T5" fmla="*/ 4 h 16"/>
                <a:gd name="T6" fmla="*/ 3 w 6"/>
                <a:gd name="T7" fmla="*/ 7 h 16"/>
                <a:gd name="T8" fmla="*/ 3 w 6"/>
                <a:gd name="T9" fmla="*/ 16 h 16"/>
                <a:gd name="T10" fmla="*/ 1 w 6"/>
                <a:gd name="T11" fmla="*/ 16 h 16"/>
                <a:gd name="T12" fmla="*/ 0 w 6"/>
                <a:gd name="T13" fmla="*/ 16 h 16"/>
                <a:gd name="T14" fmla="*/ 0 w 6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6"/>
                <a:gd name="T26" fmla="*/ 6 w 6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6">
                  <a:moveTo>
                    <a:pt x="0" y="0"/>
                  </a:moveTo>
                  <a:lnTo>
                    <a:pt x="1" y="0"/>
                  </a:lnTo>
                  <a:lnTo>
                    <a:pt x="6" y="4"/>
                  </a:lnTo>
                  <a:lnTo>
                    <a:pt x="3" y="7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Freeform 424">
              <a:extLst>
                <a:ext uri="{FF2B5EF4-FFF2-40B4-BE49-F238E27FC236}">
                  <a16:creationId xmlns:a16="http://schemas.microsoft.com/office/drawing/2014/main" id="{2CFBF9D2-BC45-AB9F-CAAA-A6DB596C0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346" y="3192747"/>
              <a:ext cx="5881" cy="11762"/>
            </a:xfrm>
            <a:custGeom>
              <a:avLst/>
              <a:gdLst>
                <a:gd name="T0" fmla="*/ 0 w 10"/>
                <a:gd name="T1" fmla="*/ 4 h 11"/>
                <a:gd name="T2" fmla="*/ 0 w 10"/>
                <a:gd name="T3" fmla="*/ 5 h 11"/>
                <a:gd name="T4" fmla="*/ 1 w 10"/>
                <a:gd name="T5" fmla="*/ 5 h 11"/>
                <a:gd name="T6" fmla="*/ 0 w 10"/>
                <a:gd name="T7" fmla="*/ 8 h 11"/>
                <a:gd name="T8" fmla="*/ 3 w 10"/>
                <a:gd name="T9" fmla="*/ 9 h 11"/>
                <a:gd name="T10" fmla="*/ 1 w 10"/>
                <a:gd name="T11" fmla="*/ 10 h 11"/>
                <a:gd name="T12" fmla="*/ 3 w 10"/>
                <a:gd name="T13" fmla="*/ 10 h 11"/>
                <a:gd name="T14" fmla="*/ 3 w 10"/>
                <a:gd name="T15" fmla="*/ 11 h 11"/>
                <a:gd name="T16" fmla="*/ 4 w 10"/>
                <a:gd name="T17" fmla="*/ 11 h 11"/>
                <a:gd name="T18" fmla="*/ 4 w 10"/>
                <a:gd name="T19" fmla="*/ 10 h 11"/>
                <a:gd name="T20" fmla="*/ 6 w 10"/>
                <a:gd name="T21" fmla="*/ 11 h 11"/>
                <a:gd name="T22" fmla="*/ 7 w 10"/>
                <a:gd name="T23" fmla="*/ 9 h 11"/>
                <a:gd name="T24" fmla="*/ 10 w 10"/>
                <a:gd name="T25" fmla="*/ 9 h 11"/>
                <a:gd name="T26" fmla="*/ 10 w 10"/>
                <a:gd name="T27" fmla="*/ 6 h 11"/>
                <a:gd name="T28" fmla="*/ 9 w 10"/>
                <a:gd name="T29" fmla="*/ 6 h 11"/>
                <a:gd name="T30" fmla="*/ 9 w 10"/>
                <a:gd name="T31" fmla="*/ 8 h 11"/>
                <a:gd name="T32" fmla="*/ 6 w 10"/>
                <a:gd name="T33" fmla="*/ 6 h 11"/>
                <a:gd name="T34" fmla="*/ 7 w 10"/>
                <a:gd name="T35" fmla="*/ 0 h 11"/>
                <a:gd name="T36" fmla="*/ 5 w 10"/>
                <a:gd name="T37" fmla="*/ 0 h 11"/>
                <a:gd name="T38" fmla="*/ 1 w 10"/>
                <a:gd name="T39" fmla="*/ 4 h 11"/>
                <a:gd name="T40" fmla="*/ 0 w 10"/>
                <a:gd name="T41" fmla="*/ 4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1"/>
                <a:gd name="T65" fmla="*/ 10 w 10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1">
                  <a:moveTo>
                    <a:pt x="0" y="4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0" y="8"/>
                  </a:lnTo>
                  <a:lnTo>
                    <a:pt x="3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8"/>
                  </a:lnTo>
                  <a:lnTo>
                    <a:pt x="6" y="6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0" name="Freeform 425">
              <a:extLst>
                <a:ext uri="{FF2B5EF4-FFF2-40B4-BE49-F238E27FC236}">
                  <a16:creationId xmlns:a16="http://schemas.microsoft.com/office/drawing/2014/main" id="{C8EE6EBF-C9E2-BD16-963B-512588255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84" y="3150107"/>
              <a:ext cx="8822" cy="13233"/>
            </a:xfrm>
            <a:custGeom>
              <a:avLst/>
              <a:gdLst>
                <a:gd name="T0" fmla="*/ 0 w 8"/>
                <a:gd name="T1" fmla="*/ 0 h 15"/>
                <a:gd name="T2" fmla="*/ 0 w 8"/>
                <a:gd name="T3" fmla="*/ 3 h 15"/>
                <a:gd name="T4" fmla="*/ 3 w 8"/>
                <a:gd name="T5" fmla="*/ 7 h 15"/>
                <a:gd name="T6" fmla="*/ 4 w 8"/>
                <a:gd name="T7" fmla="*/ 12 h 15"/>
                <a:gd name="T8" fmla="*/ 5 w 8"/>
                <a:gd name="T9" fmla="*/ 15 h 15"/>
                <a:gd name="T10" fmla="*/ 8 w 8"/>
                <a:gd name="T11" fmla="*/ 15 h 15"/>
                <a:gd name="T12" fmla="*/ 8 w 8"/>
                <a:gd name="T13" fmla="*/ 11 h 15"/>
                <a:gd name="T14" fmla="*/ 6 w 8"/>
                <a:gd name="T15" fmla="*/ 9 h 15"/>
                <a:gd name="T16" fmla="*/ 8 w 8"/>
                <a:gd name="T17" fmla="*/ 7 h 15"/>
                <a:gd name="T18" fmla="*/ 6 w 8"/>
                <a:gd name="T19" fmla="*/ 4 h 15"/>
                <a:gd name="T20" fmla="*/ 5 w 8"/>
                <a:gd name="T21" fmla="*/ 4 h 15"/>
                <a:gd name="T22" fmla="*/ 5 w 8"/>
                <a:gd name="T23" fmla="*/ 5 h 15"/>
                <a:gd name="T24" fmla="*/ 4 w 8"/>
                <a:gd name="T25" fmla="*/ 5 h 15"/>
                <a:gd name="T26" fmla="*/ 4 w 8"/>
                <a:gd name="T27" fmla="*/ 1 h 15"/>
                <a:gd name="T28" fmla="*/ 3 w 8"/>
                <a:gd name="T29" fmla="*/ 0 h 15"/>
                <a:gd name="T30" fmla="*/ 0 w 8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15"/>
                <a:gd name="T50" fmla="*/ 8 w 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15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6" y="9"/>
                  </a:lnTo>
                  <a:lnTo>
                    <a:pt x="8" y="7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" name="Freeform 426">
              <a:extLst>
                <a:ext uri="{FF2B5EF4-FFF2-40B4-BE49-F238E27FC236}">
                  <a16:creationId xmlns:a16="http://schemas.microsoft.com/office/drawing/2014/main" id="{87C9E620-D2E2-FFC2-CBDC-B513E9B16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745" y="3033957"/>
              <a:ext cx="5881" cy="5881"/>
            </a:xfrm>
            <a:custGeom>
              <a:avLst/>
              <a:gdLst>
                <a:gd name="T0" fmla="*/ 0 w 8"/>
                <a:gd name="T1" fmla="*/ 2 h 5"/>
                <a:gd name="T2" fmla="*/ 1 w 8"/>
                <a:gd name="T3" fmla="*/ 5 h 5"/>
                <a:gd name="T4" fmla="*/ 4 w 8"/>
                <a:gd name="T5" fmla="*/ 5 h 5"/>
                <a:gd name="T6" fmla="*/ 5 w 8"/>
                <a:gd name="T7" fmla="*/ 2 h 5"/>
                <a:gd name="T8" fmla="*/ 8 w 8"/>
                <a:gd name="T9" fmla="*/ 0 h 5"/>
                <a:gd name="T10" fmla="*/ 2 w 8"/>
                <a:gd name="T11" fmla="*/ 1 h 5"/>
                <a:gd name="T12" fmla="*/ 0 w 8"/>
                <a:gd name="T13" fmla="*/ 1 h 5"/>
                <a:gd name="T14" fmla="*/ 0 w 8"/>
                <a:gd name="T15" fmla="*/ 2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5"/>
                <a:gd name="T26" fmla="*/ 8 w 8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5">
                  <a:moveTo>
                    <a:pt x="0" y="2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2" name="Freeform 427">
              <a:extLst>
                <a:ext uri="{FF2B5EF4-FFF2-40B4-BE49-F238E27FC236}">
                  <a16:creationId xmlns:a16="http://schemas.microsoft.com/office/drawing/2014/main" id="{89206B7A-1A4B-C254-1B11-C16C4016D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010" y="3023665"/>
              <a:ext cx="7352" cy="4412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0 h 3"/>
                <a:gd name="T4" fmla="*/ 7 w 7"/>
                <a:gd name="T5" fmla="*/ 1 h 3"/>
                <a:gd name="T6" fmla="*/ 5 w 7"/>
                <a:gd name="T7" fmla="*/ 2 h 3"/>
                <a:gd name="T8" fmla="*/ 4 w 7"/>
                <a:gd name="T9" fmla="*/ 3 h 3"/>
                <a:gd name="T10" fmla="*/ 0 w 7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"/>
                <a:gd name="T20" fmla="*/ 7 w 7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">
                  <a:moveTo>
                    <a:pt x="0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3" name="Freeform 428">
              <a:extLst>
                <a:ext uri="{FF2B5EF4-FFF2-40B4-BE49-F238E27FC236}">
                  <a16:creationId xmlns:a16="http://schemas.microsoft.com/office/drawing/2014/main" id="{AFA03D30-DC7B-BAE8-D9F2-F5DF92D5C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907" y="3136875"/>
              <a:ext cx="2940" cy="4412"/>
            </a:xfrm>
            <a:custGeom>
              <a:avLst/>
              <a:gdLst>
                <a:gd name="T0" fmla="*/ 0 w 3"/>
                <a:gd name="T1" fmla="*/ 3 h 7"/>
                <a:gd name="T2" fmla="*/ 2 w 3"/>
                <a:gd name="T3" fmla="*/ 7 h 7"/>
                <a:gd name="T4" fmla="*/ 3 w 3"/>
                <a:gd name="T5" fmla="*/ 6 h 7"/>
                <a:gd name="T6" fmla="*/ 3 w 3"/>
                <a:gd name="T7" fmla="*/ 1 h 7"/>
                <a:gd name="T8" fmla="*/ 2 w 3"/>
                <a:gd name="T9" fmla="*/ 0 h 7"/>
                <a:gd name="T10" fmla="*/ 1 w 3"/>
                <a:gd name="T11" fmla="*/ 1 h 7"/>
                <a:gd name="T12" fmla="*/ 0 w 3"/>
                <a:gd name="T13" fmla="*/ 3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7"/>
                <a:gd name="T23" fmla="*/ 3 w 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7">
                  <a:moveTo>
                    <a:pt x="0" y="3"/>
                  </a:moveTo>
                  <a:lnTo>
                    <a:pt x="2" y="7"/>
                  </a:lnTo>
                  <a:lnTo>
                    <a:pt x="3" y="6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4" name="Freeform 429">
              <a:extLst>
                <a:ext uri="{FF2B5EF4-FFF2-40B4-BE49-F238E27FC236}">
                  <a16:creationId xmlns:a16="http://schemas.microsoft.com/office/drawing/2014/main" id="{3066B268-A30D-A2EB-A56F-2B9A7EAC2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453" y="3201565"/>
              <a:ext cx="5881" cy="4412"/>
            </a:xfrm>
            <a:custGeom>
              <a:avLst/>
              <a:gdLst>
                <a:gd name="T0" fmla="*/ 0 w 6"/>
                <a:gd name="T1" fmla="*/ 1 h 5"/>
                <a:gd name="T2" fmla="*/ 2 w 6"/>
                <a:gd name="T3" fmla="*/ 5 h 5"/>
                <a:gd name="T4" fmla="*/ 4 w 6"/>
                <a:gd name="T5" fmla="*/ 2 h 5"/>
                <a:gd name="T6" fmla="*/ 6 w 6"/>
                <a:gd name="T7" fmla="*/ 2 h 5"/>
                <a:gd name="T8" fmla="*/ 6 w 6"/>
                <a:gd name="T9" fmla="*/ 1 h 5"/>
                <a:gd name="T10" fmla="*/ 5 w 6"/>
                <a:gd name="T11" fmla="*/ 0 h 5"/>
                <a:gd name="T12" fmla="*/ 3 w 6"/>
                <a:gd name="T13" fmla="*/ 0 h 5"/>
                <a:gd name="T14" fmla="*/ 3 w 6"/>
                <a:gd name="T15" fmla="*/ 2 h 5"/>
                <a:gd name="T16" fmla="*/ 2 w 6"/>
                <a:gd name="T17" fmla="*/ 1 h 5"/>
                <a:gd name="T18" fmla="*/ 2 w 6"/>
                <a:gd name="T19" fmla="*/ 2 h 5"/>
                <a:gd name="T20" fmla="*/ 0 w 6"/>
                <a:gd name="T21" fmla="*/ 1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5"/>
                <a:gd name="T35" fmla="*/ 6 w 6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5">
                  <a:moveTo>
                    <a:pt x="0" y="1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5" name="Freeform 430">
              <a:extLst>
                <a:ext uri="{FF2B5EF4-FFF2-40B4-BE49-F238E27FC236}">
                  <a16:creationId xmlns:a16="http://schemas.microsoft.com/office/drawing/2014/main" id="{BEFA999B-E58F-5894-6599-9FA62955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750" y="3110410"/>
              <a:ext cx="8822" cy="8822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1 h 7"/>
                <a:gd name="T4" fmla="*/ 2 w 8"/>
                <a:gd name="T5" fmla="*/ 2 h 7"/>
                <a:gd name="T6" fmla="*/ 3 w 8"/>
                <a:gd name="T7" fmla="*/ 6 h 7"/>
                <a:gd name="T8" fmla="*/ 8 w 8"/>
                <a:gd name="T9" fmla="*/ 7 h 7"/>
                <a:gd name="T10" fmla="*/ 7 w 8"/>
                <a:gd name="T11" fmla="*/ 6 h 7"/>
                <a:gd name="T12" fmla="*/ 2 w 8"/>
                <a:gd name="T13" fmla="*/ 1 h 7"/>
                <a:gd name="T14" fmla="*/ 0 w 8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7"/>
                <a:gd name="T26" fmla="*/ 8 w 8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7">
                  <a:moveTo>
                    <a:pt x="0" y="0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3" y="6"/>
                  </a:lnTo>
                  <a:lnTo>
                    <a:pt x="8" y="7"/>
                  </a:lnTo>
                  <a:lnTo>
                    <a:pt x="7" y="6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6" name="Freeform 431">
              <a:extLst>
                <a:ext uri="{FF2B5EF4-FFF2-40B4-BE49-F238E27FC236}">
                  <a16:creationId xmlns:a16="http://schemas.microsoft.com/office/drawing/2014/main" id="{B5ABB018-4989-4EFD-DE16-D7D2F5BFB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173" y="3123643"/>
              <a:ext cx="5881" cy="4412"/>
            </a:xfrm>
            <a:custGeom>
              <a:avLst/>
              <a:gdLst>
                <a:gd name="T0" fmla="*/ 0 w 6"/>
                <a:gd name="T1" fmla="*/ 4 h 5"/>
                <a:gd name="T2" fmla="*/ 1 w 6"/>
                <a:gd name="T3" fmla="*/ 3 h 5"/>
                <a:gd name="T4" fmla="*/ 2 w 6"/>
                <a:gd name="T5" fmla="*/ 4 h 5"/>
                <a:gd name="T6" fmla="*/ 4 w 6"/>
                <a:gd name="T7" fmla="*/ 3 h 5"/>
                <a:gd name="T8" fmla="*/ 3 w 6"/>
                <a:gd name="T9" fmla="*/ 3 h 5"/>
                <a:gd name="T10" fmla="*/ 4 w 6"/>
                <a:gd name="T11" fmla="*/ 0 h 5"/>
                <a:gd name="T12" fmla="*/ 6 w 6"/>
                <a:gd name="T13" fmla="*/ 3 h 5"/>
                <a:gd name="T14" fmla="*/ 4 w 6"/>
                <a:gd name="T15" fmla="*/ 5 h 5"/>
                <a:gd name="T16" fmla="*/ 2 w 6"/>
                <a:gd name="T17" fmla="*/ 5 h 5"/>
                <a:gd name="T18" fmla="*/ 1 w 6"/>
                <a:gd name="T19" fmla="*/ 5 h 5"/>
                <a:gd name="T20" fmla="*/ 0 w 6"/>
                <a:gd name="T21" fmla="*/ 4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5"/>
                <a:gd name="T35" fmla="*/ 6 w 6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5">
                  <a:moveTo>
                    <a:pt x="0" y="4"/>
                  </a:moveTo>
                  <a:lnTo>
                    <a:pt x="1" y="3"/>
                  </a:lnTo>
                  <a:lnTo>
                    <a:pt x="2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7" name="Freeform 432">
              <a:extLst>
                <a:ext uri="{FF2B5EF4-FFF2-40B4-BE49-F238E27FC236}">
                  <a16:creationId xmlns:a16="http://schemas.microsoft.com/office/drawing/2014/main" id="{27795E54-FBCD-0937-C3D4-AAECF793E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210" y="3204508"/>
              <a:ext cx="5881" cy="294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6 w 6"/>
                <a:gd name="T5" fmla="*/ 4 h 4"/>
                <a:gd name="T6" fmla="*/ 6 w 6"/>
                <a:gd name="T7" fmla="*/ 2 h 4"/>
                <a:gd name="T8" fmla="*/ 3 w 6"/>
                <a:gd name="T9" fmla="*/ 0 h 4"/>
                <a:gd name="T10" fmla="*/ 2 w 6"/>
                <a:gd name="T11" fmla="*/ 2 h 4"/>
                <a:gd name="T12" fmla="*/ 0 w 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8" name="Freeform 433">
              <a:extLst>
                <a:ext uri="{FF2B5EF4-FFF2-40B4-BE49-F238E27FC236}">
                  <a16:creationId xmlns:a16="http://schemas.microsoft.com/office/drawing/2014/main" id="{69829B86-12C6-681D-2829-3E6A38C5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902" y="3108940"/>
              <a:ext cx="2940" cy="4412"/>
            </a:xfrm>
            <a:custGeom>
              <a:avLst/>
              <a:gdLst>
                <a:gd name="T0" fmla="*/ 0 w 4"/>
                <a:gd name="T1" fmla="*/ 2 h 4"/>
                <a:gd name="T2" fmla="*/ 1 w 4"/>
                <a:gd name="T3" fmla="*/ 2 h 4"/>
                <a:gd name="T4" fmla="*/ 1 w 4"/>
                <a:gd name="T5" fmla="*/ 0 h 4"/>
                <a:gd name="T6" fmla="*/ 4 w 4"/>
                <a:gd name="T7" fmla="*/ 0 h 4"/>
                <a:gd name="T8" fmla="*/ 3 w 4"/>
                <a:gd name="T9" fmla="*/ 1 h 4"/>
                <a:gd name="T10" fmla="*/ 4 w 4"/>
                <a:gd name="T11" fmla="*/ 2 h 4"/>
                <a:gd name="T12" fmla="*/ 4 w 4"/>
                <a:gd name="T13" fmla="*/ 4 h 4"/>
                <a:gd name="T14" fmla="*/ 1 w 4"/>
                <a:gd name="T15" fmla="*/ 3 h 4"/>
                <a:gd name="T16" fmla="*/ 1 w 4"/>
                <a:gd name="T17" fmla="*/ 2 h 4"/>
                <a:gd name="T18" fmla="*/ 0 w 4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"/>
                <a:gd name="T32" fmla="*/ 4 w 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9" name="Freeform 434">
              <a:extLst>
                <a:ext uri="{FF2B5EF4-FFF2-40B4-BE49-F238E27FC236}">
                  <a16:creationId xmlns:a16="http://schemas.microsoft.com/office/drawing/2014/main" id="{429C3583-A095-FE23-E49F-B18A0E2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804" y="3200096"/>
              <a:ext cx="4412" cy="4412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0 h 3"/>
                <a:gd name="T4" fmla="*/ 2 w 3"/>
                <a:gd name="T5" fmla="*/ 0 h 3"/>
                <a:gd name="T6" fmla="*/ 3 w 3"/>
                <a:gd name="T7" fmla="*/ 1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1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0" name="Freeform 435">
              <a:extLst>
                <a:ext uri="{FF2B5EF4-FFF2-40B4-BE49-F238E27FC236}">
                  <a16:creationId xmlns:a16="http://schemas.microsoft.com/office/drawing/2014/main" id="{2523DDC0-178E-40F2-C8E4-E1C3DBD1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821" y="3191274"/>
              <a:ext cx="1471" cy="4412"/>
            </a:xfrm>
            <a:custGeom>
              <a:avLst/>
              <a:gdLst>
                <a:gd name="T0" fmla="*/ 0 w 3"/>
                <a:gd name="T1" fmla="*/ 1 h 5"/>
                <a:gd name="T2" fmla="*/ 2 w 3"/>
                <a:gd name="T3" fmla="*/ 0 h 5"/>
                <a:gd name="T4" fmla="*/ 2 w 3"/>
                <a:gd name="T5" fmla="*/ 2 h 5"/>
                <a:gd name="T6" fmla="*/ 3 w 3"/>
                <a:gd name="T7" fmla="*/ 2 h 5"/>
                <a:gd name="T8" fmla="*/ 3 w 3"/>
                <a:gd name="T9" fmla="*/ 4 h 5"/>
                <a:gd name="T10" fmla="*/ 2 w 3"/>
                <a:gd name="T11" fmla="*/ 5 h 5"/>
                <a:gd name="T12" fmla="*/ 0 w 3"/>
                <a:gd name="T13" fmla="*/ 4 h 5"/>
                <a:gd name="T14" fmla="*/ 0 w 3"/>
                <a:gd name="T15" fmla="*/ 1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5"/>
                <a:gd name="T26" fmla="*/ 3 w 3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5">
                  <a:moveTo>
                    <a:pt x="0" y="1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1" name="Freeform 436">
              <a:extLst>
                <a:ext uri="{FF2B5EF4-FFF2-40B4-BE49-F238E27FC236}">
                  <a16:creationId xmlns:a16="http://schemas.microsoft.com/office/drawing/2014/main" id="{D1319EBE-6C63-F6B0-F347-D04D8817A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702" y="3195686"/>
              <a:ext cx="1471" cy="1471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2" name="Freeform 437">
              <a:extLst>
                <a:ext uri="{FF2B5EF4-FFF2-40B4-BE49-F238E27FC236}">
                  <a16:creationId xmlns:a16="http://schemas.microsoft.com/office/drawing/2014/main" id="{DC6A3916-C5DC-E49C-0F15-6110936B2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083" y="2703148"/>
              <a:ext cx="241123" cy="195545"/>
            </a:xfrm>
            <a:custGeom>
              <a:avLst/>
              <a:gdLst>
                <a:gd name="T0" fmla="*/ 227 w 256"/>
                <a:gd name="T1" fmla="*/ 10 h 217"/>
                <a:gd name="T2" fmla="*/ 180 w 256"/>
                <a:gd name="T3" fmla="*/ 13 h 217"/>
                <a:gd name="T4" fmla="*/ 153 w 256"/>
                <a:gd name="T5" fmla="*/ 10 h 217"/>
                <a:gd name="T6" fmla="*/ 125 w 256"/>
                <a:gd name="T7" fmla="*/ 4 h 217"/>
                <a:gd name="T8" fmla="*/ 99 w 256"/>
                <a:gd name="T9" fmla="*/ 5 h 217"/>
                <a:gd name="T10" fmla="*/ 97 w 256"/>
                <a:gd name="T11" fmla="*/ 19 h 217"/>
                <a:gd name="T12" fmla="*/ 82 w 256"/>
                <a:gd name="T13" fmla="*/ 20 h 217"/>
                <a:gd name="T14" fmla="*/ 72 w 256"/>
                <a:gd name="T15" fmla="*/ 25 h 217"/>
                <a:gd name="T16" fmla="*/ 60 w 256"/>
                <a:gd name="T17" fmla="*/ 29 h 217"/>
                <a:gd name="T18" fmla="*/ 41 w 256"/>
                <a:gd name="T19" fmla="*/ 40 h 217"/>
                <a:gd name="T20" fmla="*/ 28 w 256"/>
                <a:gd name="T21" fmla="*/ 44 h 217"/>
                <a:gd name="T22" fmla="*/ 13 w 256"/>
                <a:gd name="T23" fmla="*/ 59 h 217"/>
                <a:gd name="T24" fmla="*/ 0 w 256"/>
                <a:gd name="T25" fmla="*/ 67 h 217"/>
                <a:gd name="T26" fmla="*/ 0 w 256"/>
                <a:gd name="T27" fmla="*/ 88 h 217"/>
                <a:gd name="T28" fmla="*/ 10 w 256"/>
                <a:gd name="T29" fmla="*/ 108 h 217"/>
                <a:gd name="T30" fmla="*/ 11 w 256"/>
                <a:gd name="T31" fmla="*/ 115 h 217"/>
                <a:gd name="T32" fmla="*/ 22 w 256"/>
                <a:gd name="T33" fmla="*/ 137 h 217"/>
                <a:gd name="T34" fmla="*/ 33 w 256"/>
                <a:gd name="T35" fmla="*/ 154 h 217"/>
                <a:gd name="T36" fmla="*/ 49 w 256"/>
                <a:gd name="T37" fmla="*/ 164 h 217"/>
                <a:gd name="T38" fmla="*/ 59 w 256"/>
                <a:gd name="T39" fmla="*/ 146 h 217"/>
                <a:gd name="T40" fmla="*/ 66 w 256"/>
                <a:gd name="T41" fmla="*/ 200 h 217"/>
                <a:gd name="T42" fmla="*/ 77 w 256"/>
                <a:gd name="T43" fmla="*/ 190 h 217"/>
                <a:gd name="T44" fmla="*/ 88 w 256"/>
                <a:gd name="T45" fmla="*/ 182 h 217"/>
                <a:gd name="T46" fmla="*/ 99 w 256"/>
                <a:gd name="T47" fmla="*/ 180 h 217"/>
                <a:gd name="T48" fmla="*/ 108 w 256"/>
                <a:gd name="T49" fmla="*/ 172 h 217"/>
                <a:gd name="T50" fmla="*/ 113 w 256"/>
                <a:gd name="T51" fmla="*/ 180 h 217"/>
                <a:gd name="T52" fmla="*/ 115 w 256"/>
                <a:gd name="T53" fmla="*/ 169 h 217"/>
                <a:gd name="T54" fmla="*/ 143 w 256"/>
                <a:gd name="T55" fmla="*/ 181 h 217"/>
                <a:gd name="T56" fmla="*/ 159 w 256"/>
                <a:gd name="T57" fmla="*/ 187 h 217"/>
                <a:gd name="T58" fmla="*/ 178 w 256"/>
                <a:gd name="T59" fmla="*/ 210 h 217"/>
                <a:gd name="T60" fmla="*/ 208 w 256"/>
                <a:gd name="T61" fmla="*/ 208 h 217"/>
                <a:gd name="T62" fmla="*/ 222 w 256"/>
                <a:gd name="T63" fmla="*/ 208 h 217"/>
                <a:gd name="T64" fmla="*/ 235 w 256"/>
                <a:gd name="T65" fmla="*/ 202 h 217"/>
                <a:gd name="T66" fmla="*/ 243 w 256"/>
                <a:gd name="T67" fmla="*/ 186 h 217"/>
                <a:gd name="T68" fmla="*/ 256 w 256"/>
                <a:gd name="T69" fmla="*/ 168 h 217"/>
                <a:gd name="T70" fmla="*/ 244 w 256"/>
                <a:gd name="T71" fmla="*/ 155 h 217"/>
                <a:gd name="T72" fmla="*/ 225 w 256"/>
                <a:gd name="T73" fmla="*/ 120 h 217"/>
                <a:gd name="T74" fmla="*/ 208 w 256"/>
                <a:gd name="T75" fmla="*/ 97 h 217"/>
                <a:gd name="T76" fmla="*/ 193 w 256"/>
                <a:gd name="T77" fmla="*/ 66 h 217"/>
                <a:gd name="T78" fmla="*/ 214 w 256"/>
                <a:gd name="T79" fmla="*/ 54 h 217"/>
                <a:gd name="T80" fmla="*/ 231 w 256"/>
                <a:gd name="T81" fmla="*/ 22 h 217"/>
                <a:gd name="T82" fmla="*/ 234 w 256"/>
                <a:gd name="T83" fmla="*/ 0 h 2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6"/>
                <a:gd name="T127" fmla="*/ 0 h 217"/>
                <a:gd name="T128" fmla="*/ 256 w 256"/>
                <a:gd name="T129" fmla="*/ 217 h 2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6" h="217">
                  <a:moveTo>
                    <a:pt x="234" y="0"/>
                  </a:moveTo>
                  <a:lnTo>
                    <a:pt x="227" y="10"/>
                  </a:lnTo>
                  <a:lnTo>
                    <a:pt x="204" y="8"/>
                  </a:lnTo>
                  <a:lnTo>
                    <a:pt x="180" y="13"/>
                  </a:lnTo>
                  <a:lnTo>
                    <a:pt x="162" y="6"/>
                  </a:lnTo>
                  <a:lnTo>
                    <a:pt x="153" y="10"/>
                  </a:lnTo>
                  <a:lnTo>
                    <a:pt x="141" y="6"/>
                  </a:lnTo>
                  <a:lnTo>
                    <a:pt x="125" y="4"/>
                  </a:lnTo>
                  <a:lnTo>
                    <a:pt x="120" y="5"/>
                  </a:lnTo>
                  <a:lnTo>
                    <a:pt x="99" y="5"/>
                  </a:lnTo>
                  <a:lnTo>
                    <a:pt x="105" y="17"/>
                  </a:lnTo>
                  <a:lnTo>
                    <a:pt x="97" y="19"/>
                  </a:lnTo>
                  <a:lnTo>
                    <a:pt x="97" y="23"/>
                  </a:lnTo>
                  <a:lnTo>
                    <a:pt x="82" y="20"/>
                  </a:lnTo>
                  <a:lnTo>
                    <a:pt x="82" y="25"/>
                  </a:lnTo>
                  <a:lnTo>
                    <a:pt x="72" y="25"/>
                  </a:lnTo>
                  <a:lnTo>
                    <a:pt x="65" y="20"/>
                  </a:lnTo>
                  <a:lnTo>
                    <a:pt x="60" y="29"/>
                  </a:lnTo>
                  <a:lnTo>
                    <a:pt x="43" y="34"/>
                  </a:lnTo>
                  <a:lnTo>
                    <a:pt x="41" y="40"/>
                  </a:lnTo>
                  <a:lnTo>
                    <a:pt x="34" y="42"/>
                  </a:lnTo>
                  <a:lnTo>
                    <a:pt x="28" y="44"/>
                  </a:lnTo>
                  <a:lnTo>
                    <a:pt x="18" y="56"/>
                  </a:lnTo>
                  <a:lnTo>
                    <a:pt x="13" y="59"/>
                  </a:lnTo>
                  <a:lnTo>
                    <a:pt x="9" y="61"/>
                  </a:lnTo>
                  <a:lnTo>
                    <a:pt x="0" y="67"/>
                  </a:lnTo>
                  <a:lnTo>
                    <a:pt x="3" y="79"/>
                  </a:lnTo>
                  <a:lnTo>
                    <a:pt x="0" y="88"/>
                  </a:lnTo>
                  <a:lnTo>
                    <a:pt x="3" y="96"/>
                  </a:lnTo>
                  <a:lnTo>
                    <a:pt x="10" y="108"/>
                  </a:lnTo>
                  <a:lnTo>
                    <a:pt x="5" y="114"/>
                  </a:lnTo>
                  <a:lnTo>
                    <a:pt x="11" y="115"/>
                  </a:lnTo>
                  <a:lnTo>
                    <a:pt x="13" y="133"/>
                  </a:lnTo>
                  <a:lnTo>
                    <a:pt x="22" y="137"/>
                  </a:lnTo>
                  <a:lnTo>
                    <a:pt x="28" y="156"/>
                  </a:lnTo>
                  <a:lnTo>
                    <a:pt x="33" y="154"/>
                  </a:lnTo>
                  <a:lnTo>
                    <a:pt x="39" y="156"/>
                  </a:lnTo>
                  <a:lnTo>
                    <a:pt x="49" y="164"/>
                  </a:lnTo>
                  <a:lnTo>
                    <a:pt x="55" y="158"/>
                  </a:lnTo>
                  <a:lnTo>
                    <a:pt x="59" y="146"/>
                  </a:lnTo>
                  <a:lnTo>
                    <a:pt x="72" y="150"/>
                  </a:lnTo>
                  <a:lnTo>
                    <a:pt x="66" y="200"/>
                  </a:lnTo>
                  <a:lnTo>
                    <a:pt x="71" y="199"/>
                  </a:lnTo>
                  <a:lnTo>
                    <a:pt x="77" y="190"/>
                  </a:lnTo>
                  <a:lnTo>
                    <a:pt x="87" y="187"/>
                  </a:lnTo>
                  <a:lnTo>
                    <a:pt x="88" y="182"/>
                  </a:lnTo>
                  <a:lnTo>
                    <a:pt x="91" y="185"/>
                  </a:lnTo>
                  <a:lnTo>
                    <a:pt x="99" y="180"/>
                  </a:lnTo>
                  <a:lnTo>
                    <a:pt x="105" y="173"/>
                  </a:lnTo>
                  <a:lnTo>
                    <a:pt x="108" y="172"/>
                  </a:lnTo>
                  <a:lnTo>
                    <a:pt x="112" y="176"/>
                  </a:lnTo>
                  <a:lnTo>
                    <a:pt x="113" y="180"/>
                  </a:lnTo>
                  <a:lnTo>
                    <a:pt x="117" y="178"/>
                  </a:lnTo>
                  <a:lnTo>
                    <a:pt x="115" y="169"/>
                  </a:lnTo>
                  <a:lnTo>
                    <a:pt x="136" y="185"/>
                  </a:lnTo>
                  <a:lnTo>
                    <a:pt x="143" y="181"/>
                  </a:lnTo>
                  <a:lnTo>
                    <a:pt x="147" y="188"/>
                  </a:lnTo>
                  <a:lnTo>
                    <a:pt x="159" y="187"/>
                  </a:lnTo>
                  <a:lnTo>
                    <a:pt x="161" y="194"/>
                  </a:lnTo>
                  <a:lnTo>
                    <a:pt x="178" y="210"/>
                  </a:lnTo>
                  <a:lnTo>
                    <a:pt x="191" y="217"/>
                  </a:lnTo>
                  <a:lnTo>
                    <a:pt x="208" y="208"/>
                  </a:lnTo>
                  <a:lnTo>
                    <a:pt x="210" y="202"/>
                  </a:lnTo>
                  <a:lnTo>
                    <a:pt x="222" y="208"/>
                  </a:lnTo>
                  <a:lnTo>
                    <a:pt x="238" y="208"/>
                  </a:lnTo>
                  <a:lnTo>
                    <a:pt x="235" y="202"/>
                  </a:lnTo>
                  <a:lnTo>
                    <a:pt x="237" y="191"/>
                  </a:lnTo>
                  <a:lnTo>
                    <a:pt x="243" y="186"/>
                  </a:lnTo>
                  <a:lnTo>
                    <a:pt x="241" y="176"/>
                  </a:lnTo>
                  <a:lnTo>
                    <a:pt x="256" y="168"/>
                  </a:lnTo>
                  <a:lnTo>
                    <a:pt x="247" y="163"/>
                  </a:lnTo>
                  <a:lnTo>
                    <a:pt x="244" y="155"/>
                  </a:lnTo>
                  <a:lnTo>
                    <a:pt x="243" y="161"/>
                  </a:lnTo>
                  <a:lnTo>
                    <a:pt x="225" y="120"/>
                  </a:lnTo>
                  <a:lnTo>
                    <a:pt x="213" y="116"/>
                  </a:lnTo>
                  <a:lnTo>
                    <a:pt x="208" y="97"/>
                  </a:lnTo>
                  <a:lnTo>
                    <a:pt x="190" y="76"/>
                  </a:lnTo>
                  <a:lnTo>
                    <a:pt x="193" y="66"/>
                  </a:lnTo>
                  <a:lnTo>
                    <a:pt x="198" y="60"/>
                  </a:lnTo>
                  <a:lnTo>
                    <a:pt x="214" y="54"/>
                  </a:lnTo>
                  <a:lnTo>
                    <a:pt x="228" y="53"/>
                  </a:lnTo>
                  <a:lnTo>
                    <a:pt x="231" y="22"/>
                  </a:lnTo>
                  <a:lnTo>
                    <a:pt x="241" y="17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3" name="Freeform 438">
              <a:extLst>
                <a:ext uri="{FF2B5EF4-FFF2-40B4-BE49-F238E27FC236}">
                  <a16:creationId xmlns:a16="http://schemas.microsoft.com/office/drawing/2014/main" id="{BF5CC087-9529-5D74-5545-C9366B78D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099" y="2823711"/>
              <a:ext cx="77924" cy="70573"/>
            </a:xfrm>
            <a:custGeom>
              <a:avLst/>
              <a:gdLst>
                <a:gd name="T0" fmla="*/ 19 w 82"/>
                <a:gd name="T1" fmla="*/ 79 h 79"/>
                <a:gd name="T2" fmla="*/ 28 w 82"/>
                <a:gd name="T3" fmla="*/ 71 h 79"/>
                <a:gd name="T4" fmla="*/ 29 w 82"/>
                <a:gd name="T5" fmla="*/ 49 h 79"/>
                <a:gd name="T6" fmla="*/ 39 w 82"/>
                <a:gd name="T7" fmla="*/ 42 h 79"/>
                <a:gd name="T8" fmla="*/ 53 w 82"/>
                <a:gd name="T9" fmla="*/ 43 h 79"/>
                <a:gd name="T10" fmla="*/ 52 w 82"/>
                <a:gd name="T11" fmla="*/ 39 h 79"/>
                <a:gd name="T12" fmla="*/ 72 w 82"/>
                <a:gd name="T13" fmla="*/ 12 h 79"/>
                <a:gd name="T14" fmla="*/ 82 w 82"/>
                <a:gd name="T15" fmla="*/ 16 h 79"/>
                <a:gd name="T16" fmla="*/ 63 w 82"/>
                <a:gd name="T17" fmla="*/ 1 h 79"/>
                <a:gd name="T18" fmla="*/ 53 w 82"/>
                <a:gd name="T19" fmla="*/ 0 h 79"/>
                <a:gd name="T20" fmla="*/ 45 w 82"/>
                <a:gd name="T21" fmla="*/ 5 h 79"/>
                <a:gd name="T22" fmla="*/ 37 w 82"/>
                <a:gd name="T23" fmla="*/ 0 h 79"/>
                <a:gd name="T24" fmla="*/ 24 w 82"/>
                <a:gd name="T25" fmla="*/ 10 h 79"/>
                <a:gd name="T26" fmla="*/ 24 w 82"/>
                <a:gd name="T27" fmla="*/ 17 h 79"/>
                <a:gd name="T28" fmla="*/ 16 w 82"/>
                <a:gd name="T29" fmla="*/ 27 h 79"/>
                <a:gd name="T30" fmla="*/ 10 w 82"/>
                <a:gd name="T31" fmla="*/ 17 h 79"/>
                <a:gd name="T32" fmla="*/ 0 w 82"/>
                <a:gd name="T33" fmla="*/ 18 h 79"/>
                <a:gd name="T34" fmla="*/ 12 w 82"/>
                <a:gd name="T35" fmla="*/ 34 h 79"/>
                <a:gd name="T36" fmla="*/ 10 w 82"/>
                <a:gd name="T37" fmla="*/ 37 h 79"/>
                <a:gd name="T38" fmla="*/ 25 w 82"/>
                <a:gd name="T39" fmla="*/ 54 h 79"/>
                <a:gd name="T40" fmla="*/ 15 w 82"/>
                <a:gd name="T41" fmla="*/ 73 h 79"/>
                <a:gd name="T42" fmla="*/ 19 w 82"/>
                <a:gd name="T43" fmla="*/ 79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79"/>
                <a:gd name="T68" fmla="*/ 82 w 82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79">
                  <a:moveTo>
                    <a:pt x="19" y="79"/>
                  </a:moveTo>
                  <a:lnTo>
                    <a:pt x="28" y="71"/>
                  </a:lnTo>
                  <a:lnTo>
                    <a:pt x="29" y="49"/>
                  </a:lnTo>
                  <a:lnTo>
                    <a:pt x="39" y="42"/>
                  </a:lnTo>
                  <a:lnTo>
                    <a:pt x="53" y="43"/>
                  </a:lnTo>
                  <a:lnTo>
                    <a:pt x="52" y="39"/>
                  </a:lnTo>
                  <a:lnTo>
                    <a:pt x="72" y="12"/>
                  </a:lnTo>
                  <a:lnTo>
                    <a:pt x="82" y="1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5" y="5"/>
                  </a:lnTo>
                  <a:lnTo>
                    <a:pt x="37" y="0"/>
                  </a:lnTo>
                  <a:lnTo>
                    <a:pt x="24" y="10"/>
                  </a:lnTo>
                  <a:lnTo>
                    <a:pt x="24" y="17"/>
                  </a:lnTo>
                  <a:lnTo>
                    <a:pt x="16" y="27"/>
                  </a:lnTo>
                  <a:lnTo>
                    <a:pt x="10" y="17"/>
                  </a:lnTo>
                  <a:lnTo>
                    <a:pt x="0" y="18"/>
                  </a:lnTo>
                  <a:lnTo>
                    <a:pt x="12" y="34"/>
                  </a:lnTo>
                  <a:lnTo>
                    <a:pt x="10" y="37"/>
                  </a:lnTo>
                  <a:lnTo>
                    <a:pt x="25" y="54"/>
                  </a:lnTo>
                  <a:lnTo>
                    <a:pt x="15" y="73"/>
                  </a:lnTo>
                  <a:lnTo>
                    <a:pt x="19" y="7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Freeform 439">
              <a:extLst>
                <a:ext uri="{FF2B5EF4-FFF2-40B4-BE49-F238E27FC236}">
                  <a16:creationId xmlns:a16="http://schemas.microsoft.com/office/drawing/2014/main" id="{009FBCE9-0923-BB1B-C014-0A6D808EF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980" y="2781072"/>
              <a:ext cx="52930" cy="36757"/>
            </a:xfrm>
            <a:custGeom>
              <a:avLst/>
              <a:gdLst>
                <a:gd name="T0" fmla="*/ 30 w 55"/>
                <a:gd name="T1" fmla="*/ 0 h 42"/>
                <a:gd name="T2" fmla="*/ 23 w 55"/>
                <a:gd name="T3" fmla="*/ 8 h 42"/>
                <a:gd name="T4" fmla="*/ 0 w 55"/>
                <a:gd name="T5" fmla="*/ 18 h 42"/>
                <a:gd name="T6" fmla="*/ 11 w 55"/>
                <a:gd name="T7" fmla="*/ 24 h 42"/>
                <a:gd name="T8" fmla="*/ 19 w 55"/>
                <a:gd name="T9" fmla="*/ 22 h 42"/>
                <a:gd name="T10" fmla="*/ 27 w 55"/>
                <a:gd name="T11" fmla="*/ 41 h 42"/>
                <a:gd name="T12" fmla="*/ 30 w 55"/>
                <a:gd name="T13" fmla="*/ 42 h 42"/>
                <a:gd name="T14" fmla="*/ 37 w 55"/>
                <a:gd name="T15" fmla="*/ 39 h 42"/>
                <a:gd name="T16" fmla="*/ 55 w 55"/>
                <a:gd name="T17" fmla="*/ 22 h 42"/>
                <a:gd name="T18" fmla="*/ 47 w 55"/>
                <a:gd name="T19" fmla="*/ 9 h 42"/>
                <a:gd name="T20" fmla="*/ 36 w 55"/>
                <a:gd name="T21" fmla="*/ 8 h 42"/>
                <a:gd name="T22" fmla="*/ 35 w 55"/>
                <a:gd name="T23" fmla="*/ 2 h 42"/>
                <a:gd name="T24" fmla="*/ 30 w 55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42"/>
                <a:gd name="T41" fmla="*/ 55 w 55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42">
                  <a:moveTo>
                    <a:pt x="30" y="0"/>
                  </a:moveTo>
                  <a:lnTo>
                    <a:pt x="23" y="8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19" y="22"/>
                  </a:lnTo>
                  <a:lnTo>
                    <a:pt x="27" y="41"/>
                  </a:lnTo>
                  <a:lnTo>
                    <a:pt x="30" y="42"/>
                  </a:lnTo>
                  <a:lnTo>
                    <a:pt x="37" y="39"/>
                  </a:lnTo>
                  <a:lnTo>
                    <a:pt x="55" y="22"/>
                  </a:lnTo>
                  <a:lnTo>
                    <a:pt x="47" y="9"/>
                  </a:lnTo>
                  <a:lnTo>
                    <a:pt x="36" y="8"/>
                  </a:lnTo>
                  <a:lnTo>
                    <a:pt x="35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5" name="Freeform 440">
              <a:extLst>
                <a:ext uri="{FF2B5EF4-FFF2-40B4-BE49-F238E27FC236}">
                  <a16:creationId xmlns:a16="http://schemas.microsoft.com/office/drawing/2014/main" id="{A12C3BAF-9FBA-8B6E-417E-CF2F30728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319" y="2814887"/>
              <a:ext cx="14703" cy="14703"/>
            </a:xfrm>
            <a:custGeom>
              <a:avLst/>
              <a:gdLst>
                <a:gd name="T0" fmla="*/ 9 w 17"/>
                <a:gd name="T1" fmla="*/ 0 h 14"/>
                <a:gd name="T2" fmla="*/ 3 w 17"/>
                <a:gd name="T3" fmla="*/ 1 h 14"/>
                <a:gd name="T4" fmla="*/ 0 w 17"/>
                <a:gd name="T5" fmla="*/ 9 h 14"/>
                <a:gd name="T6" fmla="*/ 10 w 17"/>
                <a:gd name="T7" fmla="*/ 14 h 14"/>
                <a:gd name="T8" fmla="*/ 17 w 17"/>
                <a:gd name="T9" fmla="*/ 14 h 14"/>
                <a:gd name="T10" fmla="*/ 15 w 17"/>
                <a:gd name="T11" fmla="*/ 2 h 14"/>
                <a:gd name="T12" fmla="*/ 9 w 17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4"/>
                <a:gd name="T23" fmla="*/ 17 w 17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4">
                  <a:moveTo>
                    <a:pt x="9" y="0"/>
                  </a:moveTo>
                  <a:lnTo>
                    <a:pt x="3" y="1"/>
                  </a:lnTo>
                  <a:lnTo>
                    <a:pt x="0" y="9"/>
                  </a:lnTo>
                  <a:lnTo>
                    <a:pt x="10" y="14"/>
                  </a:lnTo>
                  <a:lnTo>
                    <a:pt x="17" y="14"/>
                  </a:lnTo>
                  <a:lnTo>
                    <a:pt x="1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6" name="Freeform 441">
              <a:extLst>
                <a:ext uri="{FF2B5EF4-FFF2-40B4-BE49-F238E27FC236}">
                  <a16:creationId xmlns:a16="http://schemas.microsoft.com/office/drawing/2014/main" id="{92DEF686-9E1A-191C-622F-4EE371327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910" y="2781071"/>
              <a:ext cx="13233" cy="7352"/>
            </a:xfrm>
            <a:custGeom>
              <a:avLst/>
              <a:gdLst>
                <a:gd name="T0" fmla="*/ 3 w 14"/>
                <a:gd name="T1" fmla="*/ 0 h 9"/>
                <a:gd name="T2" fmla="*/ 0 w 14"/>
                <a:gd name="T3" fmla="*/ 3 h 9"/>
                <a:gd name="T4" fmla="*/ 2 w 14"/>
                <a:gd name="T5" fmla="*/ 9 h 9"/>
                <a:gd name="T6" fmla="*/ 14 w 14"/>
                <a:gd name="T7" fmla="*/ 6 h 9"/>
                <a:gd name="T8" fmla="*/ 12 w 14"/>
                <a:gd name="T9" fmla="*/ 0 h 9"/>
                <a:gd name="T10" fmla="*/ 3 w 14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9"/>
                <a:gd name="T20" fmla="*/ 14 w 1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9">
                  <a:moveTo>
                    <a:pt x="3" y="0"/>
                  </a:moveTo>
                  <a:lnTo>
                    <a:pt x="0" y="3"/>
                  </a:lnTo>
                  <a:lnTo>
                    <a:pt x="2" y="9"/>
                  </a:lnTo>
                  <a:lnTo>
                    <a:pt x="14" y="6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7" name="Freeform 442">
              <a:extLst>
                <a:ext uri="{FF2B5EF4-FFF2-40B4-BE49-F238E27FC236}">
                  <a16:creationId xmlns:a16="http://schemas.microsoft.com/office/drawing/2014/main" id="{5F3B08D3-9F10-6F30-AB19-5AC59F8C1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514" y="2854584"/>
              <a:ext cx="389621" cy="217599"/>
            </a:xfrm>
            <a:custGeom>
              <a:avLst/>
              <a:gdLst>
                <a:gd name="T0" fmla="*/ 178 w 410"/>
                <a:gd name="T1" fmla="*/ 85 h 243"/>
                <a:gd name="T2" fmla="*/ 159 w 410"/>
                <a:gd name="T3" fmla="*/ 123 h 243"/>
                <a:gd name="T4" fmla="*/ 138 w 410"/>
                <a:gd name="T5" fmla="*/ 131 h 243"/>
                <a:gd name="T6" fmla="*/ 123 w 410"/>
                <a:gd name="T7" fmla="*/ 124 h 243"/>
                <a:gd name="T8" fmla="*/ 108 w 410"/>
                <a:gd name="T9" fmla="*/ 93 h 243"/>
                <a:gd name="T10" fmla="*/ 78 w 410"/>
                <a:gd name="T11" fmla="*/ 73 h 243"/>
                <a:gd name="T12" fmla="*/ 43 w 410"/>
                <a:gd name="T13" fmla="*/ 77 h 243"/>
                <a:gd name="T14" fmla="*/ 14 w 410"/>
                <a:gd name="T15" fmla="*/ 113 h 243"/>
                <a:gd name="T16" fmla="*/ 0 w 410"/>
                <a:gd name="T17" fmla="*/ 166 h 243"/>
                <a:gd name="T18" fmla="*/ 0 w 410"/>
                <a:gd name="T19" fmla="*/ 213 h 243"/>
                <a:gd name="T20" fmla="*/ 16 w 410"/>
                <a:gd name="T21" fmla="*/ 240 h 243"/>
                <a:gd name="T22" fmla="*/ 61 w 410"/>
                <a:gd name="T23" fmla="*/ 201 h 243"/>
                <a:gd name="T24" fmla="*/ 97 w 410"/>
                <a:gd name="T25" fmla="*/ 202 h 243"/>
                <a:gd name="T26" fmla="*/ 121 w 410"/>
                <a:gd name="T27" fmla="*/ 204 h 243"/>
                <a:gd name="T28" fmla="*/ 130 w 410"/>
                <a:gd name="T29" fmla="*/ 196 h 243"/>
                <a:gd name="T30" fmla="*/ 151 w 410"/>
                <a:gd name="T31" fmla="*/ 195 h 243"/>
                <a:gd name="T32" fmla="*/ 181 w 410"/>
                <a:gd name="T33" fmla="*/ 201 h 243"/>
                <a:gd name="T34" fmla="*/ 199 w 410"/>
                <a:gd name="T35" fmla="*/ 197 h 243"/>
                <a:gd name="T36" fmla="*/ 235 w 410"/>
                <a:gd name="T37" fmla="*/ 199 h 243"/>
                <a:gd name="T38" fmla="*/ 272 w 410"/>
                <a:gd name="T39" fmla="*/ 205 h 243"/>
                <a:gd name="T40" fmla="*/ 303 w 410"/>
                <a:gd name="T41" fmla="*/ 225 h 243"/>
                <a:gd name="T42" fmla="*/ 330 w 410"/>
                <a:gd name="T43" fmla="*/ 240 h 243"/>
                <a:gd name="T44" fmla="*/ 343 w 410"/>
                <a:gd name="T45" fmla="*/ 234 h 243"/>
                <a:gd name="T46" fmla="*/ 357 w 410"/>
                <a:gd name="T47" fmla="*/ 216 h 243"/>
                <a:gd name="T48" fmla="*/ 369 w 410"/>
                <a:gd name="T49" fmla="*/ 216 h 243"/>
                <a:gd name="T50" fmla="*/ 384 w 410"/>
                <a:gd name="T51" fmla="*/ 203 h 243"/>
                <a:gd name="T52" fmla="*/ 405 w 410"/>
                <a:gd name="T53" fmla="*/ 173 h 243"/>
                <a:gd name="T54" fmla="*/ 410 w 410"/>
                <a:gd name="T55" fmla="*/ 162 h 243"/>
                <a:gd name="T56" fmla="*/ 399 w 410"/>
                <a:gd name="T57" fmla="*/ 132 h 243"/>
                <a:gd name="T58" fmla="*/ 388 w 410"/>
                <a:gd name="T59" fmla="*/ 119 h 243"/>
                <a:gd name="T60" fmla="*/ 381 w 410"/>
                <a:gd name="T61" fmla="*/ 106 h 243"/>
                <a:gd name="T62" fmla="*/ 364 w 410"/>
                <a:gd name="T63" fmla="*/ 107 h 243"/>
                <a:gd name="T64" fmla="*/ 363 w 410"/>
                <a:gd name="T65" fmla="*/ 78 h 243"/>
                <a:gd name="T66" fmla="*/ 368 w 410"/>
                <a:gd name="T67" fmla="*/ 58 h 243"/>
                <a:gd name="T68" fmla="*/ 346 w 410"/>
                <a:gd name="T69" fmla="*/ 36 h 243"/>
                <a:gd name="T70" fmla="*/ 321 w 410"/>
                <a:gd name="T71" fmla="*/ 39 h 243"/>
                <a:gd name="T72" fmla="*/ 307 w 410"/>
                <a:gd name="T73" fmla="*/ 39 h 243"/>
                <a:gd name="T74" fmla="*/ 277 w 410"/>
                <a:gd name="T75" fmla="*/ 41 h 243"/>
                <a:gd name="T76" fmla="*/ 258 w 410"/>
                <a:gd name="T77" fmla="*/ 18 h 243"/>
                <a:gd name="T78" fmla="*/ 242 w 410"/>
                <a:gd name="T79" fmla="*/ 12 h 243"/>
                <a:gd name="T80" fmla="*/ 214 w 410"/>
                <a:gd name="T81" fmla="*/ 0 h 243"/>
                <a:gd name="T82" fmla="*/ 212 w 410"/>
                <a:gd name="T83" fmla="*/ 11 h 243"/>
                <a:gd name="T84" fmla="*/ 207 w 410"/>
                <a:gd name="T85" fmla="*/ 3 h 243"/>
                <a:gd name="T86" fmla="*/ 198 w 410"/>
                <a:gd name="T87" fmla="*/ 11 h 243"/>
                <a:gd name="T88" fmla="*/ 187 w 410"/>
                <a:gd name="T89" fmla="*/ 13 h 243"/>
                <a:gd name="T90" fmla="*/ 176 w 410"/>
                <a:gd name="T91" fmla="*/ 21 h 243"/>
                <a:gd name="T92" fmla="*/ 165 w 410"/>
                <a:gd name="T93" fmla="*/ 31 h 2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0"/>
                <a:gd name="T142" fmla="*/ 0 h 243"/>
                <a:gd name="T143" fmla="*/ 410 w 410"/>
                <a:gd name="T144" fmla="*/ 243 h 2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0" h="243">
                  <a:moveTo>
                    <a:pt x="165" y="31"/>
                  </a:moveTo>
                  <a:lnTo>
                    <a:pt x="178" y="85"/>
                  </a:lnTo>
                  <a:lnTo>
                    <a:pt x="178" y="99"/>
                  </a:lnTo>
                  <a:lnTo>
                    <a:pt x="159" y="123"/>
                  </a:lnTo>
                  <a:lnTo>
                    <a:pt x="150" y="130"/>
                  </a:lnTo>
                  <a:lnTo>
                    <a:pt x="138" y="131"/>
                  </a:lnTo>
                  <a:lnTo>
                    <a:pt x="133" y="125"/>
                  </a:lnTo>
                  <a:lnTo>
                    <a:pt x="123" y="124"/>
                  </a:lnTo>
                  <a:lnTo>
                    <a:pt x="118" y="119"/>
                  </a:lnTo>
                  <a:lnTo>
                    <a:pt x="108" y="93"/>
                  </a:lnTo>
                  <a:lnTo>
                    <a:pt x="91" y="83"/>
                  </a:lnTo>
                  <a:lnTo>
                    <a:pt x="78" y="73"/>
                  </a:lnTo>
                  <a:lnTo>
                    <a:pt x="73" y="55"/>
                  </a:lnTo>
                  <a:lnTo>
                    <a:pt x="43" y="77"/>
                  </a:lnTo>
                  <a:lnTo>
                    <a:pt x="28" y="81"/>
                  </a:lnTo>
                  <a:lnTo>
                    <a:pt x="14" y="113"/>
                  </a:lnTo>
                  <a:lnTo>
                    <a:pt x="16" y="141"/>
                  </a:lnTo>
                  <a:lnTo>
                    <a:pt x="0" y="166"/>
                  </a:lnTo>
                  <a:lnTo>
                    <a:pt x="0" y="197"/>
                  </a:lnTo>
                  <a:lnTo>
                    <a:pt x="0" y="213"/>
                  </a:lnTo>
                  <a:lnTo>
                    <a:pt x="8" y="243"/>
                  </a:lnTo>
                  <a:lnTo>
                    <a:pt x="16" y="240"/>
                  </a:lnTo>
                  <a:lnTo>
                    <a:pt x="22" y="223"/>
                  </a:lnTo>
                  <a:lnTo>
                    <a:pt x="61" y="201"/>
                  </a:lnTo>
                  <a:lnTo>
                    <a:pt x="86" y="198"/>
                  </a:lnTo>
                  <a:lnTo>
                    <a:pt x="97" y="202"/>
                  </a:lnTo>
                  <a:lnTo>
                    <a:pt x="110" y="193"/>
                  </a:lnTo>
                  <a:lnTo>
                    <a:pt x="121" y="204"/>
                  </a:lnTo>
                  <a:lnTo>
                    <a:pt x="123" y="198"/>
                  </a:lnTo>
                  <a:lnTo>
                    <a:pt x="130" y="196"/>
                  </a:lnTo>
                  <a:lnTo>
                    <a:pt x="144" y="198"/>
                  </a:lnTo>
                  <a:lnTo>
                    <a:pt x="151" y="195"/>
                  </a:lnTo>
                  <a:lnTo>
                    <a:pt x="168" y="196"/>
                  </a:lnTo>
                  <a:lnTo>
                    <a:pt x="181" y="201"/>
                  </a:lnTo>
                  <a:lnTo>
                    <a:pt x="190" y="195"/>
                  </a:lnTo>
                  <a:lnTo>
                    <a:pt x="199" y="197"/>
                  </a:lnTo>
                  <a:lnTo>
                    <a:pt x="219" y="175"/>
                  </a:lnTo>
                  <a:lnTo>
                    <a:pt x="235" y="199"/>
                  </a:lnTo>
                  <a:lnTo>
                    <a:pt x="268" y="199"/>
                  </a:lnTo>
                  <a:lnTo>
                    <a:pt x="272" y="205"/>
                  </a:lnTo>
                  <a:lnTo>
                    <a:pt x="291" y="216"/>
                  </a:lnTo>
                  <a:lnTo>
                    <a:pt x="303" y="225"/>
                  </a:lnTo>
                  <a:lnTo>
                    <a:pt x="313" y="237"/>
                  </a:lnTo>
                  <a:lnTo>
                    <a:pt x="330" y="240"/>
                  </a:lnTo>
                  <a:lnTo>
                    <a:pt x="332" y="237"/>
                  </a:lnTo>
                  <a:lnTo>
                    <a:pt x="343" y="234"/>
                  </a:lnTo>
                  <a:lnTo>
                    <a:pt x="348" y="220"/>
                  </a:lnTo>
                  <a:lnTo>
                    <a:pt x="357" y="216"/>
                  </a:lnTo>
                  <a:lnTo>
                    <a:pt x="366" y="222"/>
                  </a:lnTo>
                  <a:lnTo>
                    <a:pt x="369" y="216"/>
                  </a:lnTo>
                  <a:lnTo>
                    <a:pt x="384" y="217"/>
                  </a:lnTo>
                  <a:lnTo>
                    <a:pt x="384" y="203"/>
                  </a:lnTo>
                  <a:lnTo>
                    <a:pt x="396" y="180"/>
                  </a:lnTo>
                  <a:lnTo>
                    <a:pt x="405" y="173"/>
                  </a:lnTo>
                  <a:lnTo>
                    <a:pt x="408" y="174"/>
                  </a:lnTo>
                  <a:lnTo>
                    <a:pt x="410" y="162"/>
                  </a:lnTo>
                  <a:lnTo>
                    <a:pt x="398" y="138"/>
                  </a:lnTo>
                  <a:lnTo>
                    <a:pt x="399" y="132"/>
                  </a:lnTo>
                  <a:lnTo>
                    <a:pt x="391" y="127"/>
                  </a:lnTo>
                  <a:lnTo>
                    <a:pt x="388" y="119"/>
                  </a:lnTo>
                  <a:lnTo>
                    <a:pt x="380" y="114"/>
                  </a:lnTo>
                  <a:lnTo>
                    <a:pt x="381" y="106"/>
                  </a:lnTo>
                  <a:lnTo>
                    <a:pt x="374" y="102"/>
                  </a:lnTo>
                  <a:lnTo>
                    <a:pt x="364" y="107"/>
                  </a:lnTo>
                  <a:lnTo>
                    <a:pt x="368" y="83"/>
                  </a:lnTo>
                  <a:lnTo>
                    <a:pt x="363" y="78"/>
                  </a:lnTo>
                  <a:lnTo>
                    <a:pt x="369" y="72"/>
                  </a:lnTo>
                  <a:lnTo>
                    <a:pt x="368" y="58"/>
                  </a:lnTo>
                  <a:lnTo>
                    <a:pt x="348" y="47"/>
                  </a:lnTo>
                  <a:lnTo>
                    <a:pt x="346" y="36"/>
                  </a:lnTo>
                  <a:lnTo>
                    <a:pt x="337" y="39"/>
                  </a:lnTo>
                  <a:lnTo>
                    <a:pt x="321" y="39"/>
                  </a:lnTo>
                  <a:lnTo>
                    <a:pt x="309" y="33"/>
                  </a:lnTo>
                  <a:lnTo>
                    <a:pt x="307" y="39"/>
                  </a:lnTo>
                  <a:lnTo>
                    <a:pt x="290" y="48"/>
                  </a:lnTo>
                  <a:lnTo>
                    <a:pt x="277" y="41"/>
                  </a:lnTo>
                  <a:lnTo>
                    <a:pt x="260" y="25"/>
                  </a:lnTo>
                  <a:lnTo>
                    <a:pt x="258" y="18"/>
                  </a:lnTo>
                  <a:lnTo>
                    <a:pt x="246" y="19"/>
                  </a:lnTo>
                  <a:lnTo>
                    <a:pt x="242" y="12"/>
                  </a:lnTo>
                  <a:lnTo>
                    <a:pt x="235" y="16"/>
                  </a:lnTo>
                  <a:lnTo>
                    <a:pt x="214" y="0"/>
                  </a:lnTo>
                  <a:lnTo>
                    <a:pt x="216" y="9"/>
                  </a:lnTo>
                  <a:lnTo>
                    <a:pt x="212" y="11"/>
                  </a:lnTo>
                  <a:lnTo>
                    <a:pt x="211" y="7"/>
                  </a:lnTo>
                  <a:lnTo>
                    <a:pt x="207" y="3"/>
                  </a:lnTo>
                  <a:lnTo>
                    <a:pt x="204" y="4"/>
                  </a:lnTo>
                  <a:lnTo>
                    <a:pt x="198" y="11"/>
                  </a:lnTo>
                  <a:lnTo>
                    <a:pt x="190" y="16"/>
                  </a:lnTo>
                  <a:lnTo>
                    <a:pt x="187" y="13"/>
                  </a:lnTo>
                  <a:lnTo>
                    <a:pt x="186" y="18"/>
                  </a:lnTo>
                  <a:lnTo>
                    <a:pt x="176" y="21"/>
                  </a:lnTo>
                  <a:lnTo>
                    <a:pt x="170" y="30"/>
                  </a:lnTo>
                  <a:lnTo>
                    <a:pt x="165" y="3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8" name="Freeform 443">
              <a:extLst>
                <a:ext uri="{FF2B5EF4-FFF2-40B4-BE49-F238E27FC236}">
                  <a16:creationId xmlns:a16="http://schemas.microsoft.com/office/drawing/2014/main" id="{0B97281E-73EF-300B-F05E-7122C777A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866" y="3010433"/>
              <a:ext cx="323458" cy="248474"/>
            </a:xfrm>
            <a:custGeom>
              <a:avLst/>
              <a:gdLst>
                <a:gd name="T0" fmla="*/ 4 w 341"/>
                <a:gd name="T1" fmla="*/ 99 h 279"/>
                <a:gd name="T2" fmla="*/ 16 w 341"/>
                <a:gd name="T3" fmla="*/ 144 h 279"/>
                <a:gd name="T4" fmla="*/ 22 w 341"/>
                <a:gd name="T5" fmla="*/ 154 h 279"/>
                <a:gd name="T6" fmla="*/ 36 w 341"/>
                <a:gd name="T7" fmla="*/ 159 h 279"/>
                <a:gd name="T8" fmla="*/ 58 w 341"/>
                <a:gd name="T9" fmla="*/ 167 h 279"/>
                <a:gd name="T10" fmla="*/ 71 w 341"/>
                <a:gd name="T11" fmla="*/ 172 h 279"/>
                <a:gd name="T12" fmla="*/ 101 w 341"/>
                <a:gd name="T13" fmla="*/ 164 h 279"/>
                <a:gd name="T14" fmla="*/ 110 w 341"/>
                <a:gd name="T15" fmla="*/ 174 h 279"/>
                <a:gd name="T16" fmla="*/ 120 w 341"/>
                <a:gd name="T17" fmla="*/ 188 h 279"/>
                <a:gd name="T18" fmla="*/ 113 w 341"/>
                <a:gd name="T19" fmla="*/ 214 h 279"/>
                <a:gd name="T20" fmla="*/ 122 w 341"/>
                <a:gd name="T21" fmla="*/ 237 h 279"/>
                <a:gd name="T22" fmla="*/ 133 w 341"/>
                <a:gd name="T23" fmla="*/ 233 h 279"/>
                <a:gd name="T24" fmla="*/ 156 w 341"/>
                <a:gd name="T25" fmla="*/ 246 h 279"/>
                <a:gd name="T26" fmla="*/ 169 w 341"/>
                <a:gd name="T27" fmla="*/ 275 h 279"/>
                <a:gd name="T28" fmla="*/ 209 w 341"/>
                <a:gd name="T29" fmla="*/ 268 h 279"/>
                <a:gd name="T30" fmla="*/ 223 w 341"/>
                <a:gd name="T31" fmla="*/ 274 h 279"/>
                <a:gd name="T32" fmla="*/ 247 w 341"/>
                <a:gd name="T33" fmla="*/ 261 h 279"/>
                <a:gd name="T34" fmla="*/ 246 w 341"/>
                <a:gd name="T35" fmla="*/ 244 h 279"/>
                <a:gd name="T36" fmla="*/ 266 w 341"/>
                <a:gd name="T37" fmla="*/ 232 h 279"/>
                <a:gd name="T38" fmla="*/ 276 w 341"/>
                <a:gd name="T39" fmla="*/ 226 h 279"/>
                <a:gd name="T40" fmla="*/ 288 w 341"/>
                <a:gd name="T41" fmla="*/ 226 h 279"/>
                <a:gd name="T42" fmla="*/ 287 w 341"/>
                <a:gd name="T43" fmla="*/ 237 h 279"/>
                <a:gd name="T44" fmla="*/ 301 w 341"/>
                <a:gd name="T45" fmla="*/ 224 h 279"/>
                <a:gd name="T46" fmla="*/ 284 w 341"/>
                <a:gd name="T47" fmla="*/ 218 h 279"/>
                <a:gd name="T48" fmla="*/ 293 w 341"/>
                <a:gd name="T49" fmla="*/ 189 h 279"/>
                <a:gd name="T50" fmla="*/ 290 w 341"/>
                <a:gd name="T51" fmla="*/ 164 h 279"/>
                <a:gd name="T52" fmla="*/ 293 w 341"/>
                <a:gd name="T53" fmla="*/ 149 h 279"/>
                <a:gd name="T54" fmla="*/ 312 w 341"/>
                <a:gd name="T55" fmla="*/ 124 h 279"/>
                <a:gd name="T56" fmla="*/ 334 w 341"/>
                <a:gd name="T57" fmla="*/ 112 h 279"/>
                <a:gd name="T58" fmla="*/ 337 w 341"/>
                <a:gd name="T59" fmla="*/ 101 h 279"/>
                <a:gd name="T60" fmla="*/ 323 w 341"/>
                <a:gd name="T61" fmla="*/ 87 h 279"/>
                <a:gd name="T62" fmla="*/ 305 w 341"/>
                <a:gd name="T63" fmla="*/ 62 h 279"/>
                <a:gd name="T64" fmla="*/ 283 w 341"/>
                <a:gd name="T65" fmla="*/ 41 h 279"/>
                <a:gd name="T66" fmla="*/ 260 w 341"/>
                <a:gd name="T67" fmla="*/ 24 h 279"/>
                <a:gd name="T68" fmla="*/ 211 w 341"/>
                <a:gd name="T69" fmla="*/ 0 h 279"/>
                <a:gd name="T70" fmla="*/ 182 w 341"/>
                <a:gd name="T71" fmla="*/ 20 h 279"/>
                <a:gd name="T72" fmla="*/ 160 w 341"/>
                <a:gd name="T73" fmla="*/ 21 h 279"/>
                <a:gd name="T74" fmla="*/ 136 w 341"/>
                <a:gd name="T75" fmla="*/ 23 h 279"/>
                <a:gd name="T76" fmla="*/ 115 w 341"/>
                <a:gd name="T77" fmla="*/ 23 h 279"/>
                <a:gd name="T78" fmla="*/ 102 w 341"/>
                <a:gd name="T79" fmla="*/ 18 h 279"/>
                <a:gd name="T80" fmla="*/ 78 w 341"/>
                <a:gd name="T81" fmla="*/ 23 h 279"/>
                <a:gd name="T82" fmla="*/ 14 w 341"/>
                <a:gd name="T83" fmla="*/ 48 h 279"/>
                <a:gd name="T84" fmla="*/ 0 w 341"/>
                <a:gd name="T85" fmla="*/ 68 h 2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1"/>
                <a:gd name="T130" fmla="*/ 0 h 279"/>
                <a:gd name="T131" fmla="*/ 341 w 341"/>
                <a:gd name="T132" fmla="*/ 279 h 2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1" h="279">
                  <a:moveTo>
                    <a:pt x="0" y="68"/>
                  </a:moveTo>
                  <a:lnTo>
                    <a:pt x="4" y="99"/>
                  </a:lnTo>
                  <a:lnTo>
                    <a:pt x="18" y="131"/>
                  </a:lnTo>
                  <a:lnTo>
                    <a:pt x="16" y="144"/>
                  </a:lnTo>
                  <a:lnTo>
                    <a:pt x="19" y="142"/>
                  </a:lnTo>
                  <a:lnTo>
                    <a:pt x="22" y="154"/>
                  </a:lnTo>
                  <a:lnTo>
                    <a:pt x="28" y="149"/>
                  </a:lnTo>
                  <a:lnTo>
                    <a:pt x="36" y="159"/>
                  </a:lnTo>
                  <a:lnTo>
                    <a:pt x="44" y="159"/>
                  </a:lnTo>
                  <a:lnTo>
                    <a:pt x="58" y="167"/>
                  </a:lnTo>
                  <a:lnTo>
                    <a:pt x="66" y="166"/>
                  </a:lnTo>
                  <a:lnTo>
                    <a:pt x="71" y="172"/>
                  </a:lnTo>
                  <a:lnTo>
                    <a:pt x="78" y="167"/>
                  </a:lnTo>
                  <a:lnTo>
                    <a:pt x="101" y="164"/>
                  </a:lnTo>
                  <a:lnTo>
                    <a:pt x="104" y="174"/>
                  </a:lnTo>
                  <a:lnTo>
                    <a:pt x="110" y="174"/>
                  </a:lnTo>
                  <a:lnTo>
                    <a:pt x="116" y="180"/>
                  </a:lnTo>
                  <a:lnTo>
                    <a:pt x="120" y="188"/>
                  </a:lnTo>
                  <a:lnTo>
                    <a:pt x="114" y="198"/>
                  </a:lnTo>
                  <a:lnTo>
                    <a:pt x="113" y="214"/>
                  </a:lnTo>
                  <a:lnTo>
                    <a:pt x="115" y="232"/>
                  </a:lnTo>
                  <a:lnTo>
                    <a:pt x="122" y="237"/>
                  </a:lnTo>
                  <a:lnTo>
                    <a:pt x="125" y="232"/>
                  </a:lnTo>
                  <a:lnTo>
                    <a:pt x="133" y="233"/>
                  </a:lnTo>
                  <a:lnTo>
                    <a:pt x="139" y="240"/>
                  </a:lnTo>
                  <a:lnTo>
                    <a:pt x="156" y="246"/>
                  </a:lnTo>
                  <a:lnTo>
                    <a:pt x="166" y="256"/>
                  </a:lnTo>
                  <a:lnTo>
                    <a:pt x="169" y="275"/>
                  </a:lnTo>
                  <a:lnTo>
                    <a:pt x="180" y="279"/>
                  </a:lnTo>
                  <a:lnTo>
                    <a:pt x="209" y="268"/>
                  </a:lnTo>
                  <a:lnTo>
                    <a:pt x="216" y="274"/>
                  </a:lnTo>
                  <a:lnTo>
                    <a:pt x="223" y="274"/>
                  </a:lnTo>
                  <a:lnTo>
                    <a:pt x="235" y="262"/>
                  </a:lnTo>
                  <a:lnTo>
                    <a:pt x="247" y="261"/>
                  </a:lnTo>
                  <a:lnTo>
                    <a:pt x="244" y="249"/>
                  </a:lnTo>
                  <a:lnTo>
                    <a:pt x="246" y="244"/>
                  </a:lnTo>
                  <a:lnTo>
                    <a:pt x="259" y="242"/>
                  </a:lnTo>
                  <a:lnTo>
                    <a:pt x="266" y="232"/>
                  </a:lnTo>
                  <a:lnTo>
                    <a:pt x="266" y="227"/>
                  </a:lnTo>
                  <a:lnTo>
                    <a:pt x="276" y="226"/>
                  </a:lnTo>
                  <a:lnTo>
                    <a:pt x="281" y="220"/>
                  </a:lnTo>
                  <a:lnTo>
                    <a:pt x="288" y="226"/>
                  </a:lnTo>
                  <a:lnTo>
                    <a:pt x="284" y="228"/>
                  </a:lnTo>
                  <a:lnTo>
                    <a:pt x="287" y="237"/>
                  </a:lnTo>
                  <a:lnTo>
                    <a:pt x="301" y="233"/>
                  </a:lnTo>
                  <a:lnTo>
                    <a:pt x="301" y="224"/>
                  </a:lnTo>
                  <a:lnTo>
                    <a:pt x="294" y="215"/>
                  </a:lnTo>
                  <a:lnTo>
                    <a:pt x="284" y="218"/>
                  </a:lnTo>
                  <a:lnTo>
                    <a:pt x="287" y="196"/>
                  </a:lnTo>
                  <a:lnTo>
                    <a:pt x="293" y="189"/>
                  </a:lnTo>
                  <a:lnTo>
                    <a:pt x="287" y="167"/>
                  </a:lnTo>
                  <a:lnTo>
                    <a:pt x="290" y="164"/>
                  </a:lnTo>
                  <a:lnTo>
                    <a:pt x="289" y="158"/>
                  </a:lnTo>
                  <a:lnTo>
                    <a:pt x="293" y="149"/>
                  </a:lnTo>
                  <a:lnTo>
                    <a:pt x="308" y="143"/>
                  </a:lnTo>
                  <a:lnTo>
                    <a:pt x="312" y="124"/>
                  </a:lnTo>
                  <a:lnTo>
                    <a:pt x="332" y="123"/>
                  </a:lnTo>
                  <a:lnTo>
                    <a:pt x="334" y="112"/>
                  </a:lnTo>
                  <a:lnTo>
                    <a:pt x="341" y="105"/>
                  </a:lnTo>
                  <a:lnTo>
                    <a:pt x="337" y="101"/>
                  </a:lnTo>
                  <a:lnTo>
                    <a:pt x="319" y="101"/>
                  </a:lnTo>
                  <a:lnTo>
                    <a:pt x="323" y="87"/>
                  </a:lnTo>
                  <a:lnTo>
                    <a:pt x="322" y="65"/>
                  </a:lnTo>
                  <a:lnTo>
                    <a:pt x="305" y="62"/>
                  </a:lnTo>
                  <a:lnTo>
                    <a:pt x="295" y="50"/>
                  </a:lnTo>
                  <a:lnTo>
                    <a:pt x="283" y="41"/>
                  </a:lnTo>
                  <a:lnTo>
                    <a:pt x="264" y="30"/>
                  </a:lnTo>
                  <a:lnTo>
                    <a:pt x="260" y="24"/>
                  </a:lnTo>
                  <a:lnTo>
                    <a:pt x="227" y="24"/>
                  </a:lnTo>
                  <a:lnTo>
                    <a:pt x="211" y="0"/>
                  </a:lnTo>
                  <a:lnTo>
                    <a:pt x="191" y="22"/>
                  </a:lnTo>
                  <a:lnTo>
                    <a:pt x="182" y="20"/>
                  </a:lnTo>
                  <a:lnTo>
                    <a:pt x="173" y="26"/>
                  </a:lnTo>
                  <a:lnTo>
                    <a:pt x="160" y="21"/>
                  </a:lnTo>
                  <a:lnTo>
                    <a:pt x="143" y="20"/>
                  </a:lnTo>
                  <a:lnTo>
                    <a:pt x="136" y="23"/>
                  </a:lnTo>
                  <a:lnTo>
                    <a:pt x="122" y="21"/>
                  </a:lnTo>
                  <a:lnTo>
                    <a:pt x="115" y="23"/>
                  </a:lnTo>
                  <a:lnTo>
                    <a:pt x="113" y="29"/>
                  </a:lnTo>
                  <a:lnTo>
                    <a:pt x="102" y="18"/>
                  </a:lnTo>
                  <a:lnTo>
                    <a:pt x="89" y="27"/>
                  </a:lnTo>
                  <a:lnTo>
                    <a:pt x="78" y="23"/>
                  </a:lnTo>
                  <a:lnTo>
                    <a:pt x="53" y="26"/>
                  </a:lnTo>
                  <a:lnTo>
                    <a:pt x="14" y="48"/>
                  </a:lnTo>
                  <a:lnTo>
                    <a:pt x="8" y="65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9" name="Freeform 444">
              <a:extLst>
                <a:ext uri="{FF2B5EF4-FFF2-40B4-BE49-F238E27FC236}">
                  <a16:creationId xmlns:a16="http://schemas.microsoft.com/office/drawing/2014/main" id="{FBF3E24C-2FAA-EECE-D6A9-06BAB5C7E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749" y="3108940"/>
              <a:ext cx="5881" cy="38227"/>
            </a:xfrm>
            <a:custGeom>
              <a:avLst/>
              <a:gdLst>
                <a:gd name="T0" fmla="*/ 0 w 6"/>
                <a:gd name="T1" fmla="*/ 43 h 43"/>
                <a:gd name="T2" fmla="*/ 6 w 6"/>
                <a:gd name="T3" fmla="*/ 27 h 43"/>
                <a:gd name="T4" fmla="*/ 5 w 6"/>
                <a:gd name="T5" fmla="*/ 10 h 43"/>
                <a:gd name="T6" fmla="*/ 0 w 6"/>
                <a:gd name="T7" fmla="*/ 0 h 43"/>
                <a:gd name="T8" fmla="*/ 2 w 6"/>
                <a:gd name="T9" fmla="*/ 20 h 43"/>
                <a:gd name="T10" fmla="*/ 0 w 6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3"/>
                <a:gd name="T20" fmla="*/ 6 w 6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3">
                  <a:moveTo>
                    <a:pt x="0" y="43"/>
                  </a:moveTo>
                  <a:lnTo>
                    <a:pt x="6" y="27"/>
                  </a:lnTo>
                  <a:lnTo>
                    <a:pt x="5" y="10"/>
                  </a:lnTo>
                  <a:lnTo>
                    <a:pt x="0" y="0"/>
                  </a:lnTo>
                  <a:lnTo>
                    <a:pt x="2" y="2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0" name="Freeform 445">
              <a:extLst>
                <a:ext uri="{FF2B5EF4-FFF2-40B4-BE49-F238E27FC236}">
                  <a16:creationId xmlns:a16="http://schemas.microsoft.com/office/drawing/2014/main" id="{2EBDB840-D5E3-A8BD-4CAC-1FA5653E0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958" y="1772471"/>
              <a:ext cx="560171" cy="935088"/>
            </a:xfrm>
            <a:custGeom>
              <a:avLst/>
              <a:gdLst>
                <a:gd name="T0" fmla="*/ 119 w 591"/>
                <a:gd name="T1" fmla="*/ 853 h 1048"/>
                <a:gd name="T2" fmla="*/ 128 w 591"/>
                <a:gd name="T3" fmla="*/ 872 h 1048"/>
                <a:gd name="T4" fmla="*/ 125 w 591"/>
                <a:gd name="T5" fmla="*/ 888 h 1048"/>
                <a:gd name="T6" fmla="*/ 126 w 591"/>
                <a:gd name="T7" fmla="*/ 922 h 1048"/>
                <a:gd name="T8" fmla="*/ 125 w 591"/>
                <a:gd name="T9" fmla="*/ 941 h 1048"/>
                <a:gd name="T10" fmla="*/ 126 w 591"/>
                <a:gd name="T11" fmla="*/ 954 h 1048"/>
                <a:gd name="T12" fmla="*/ 129 w 591"/>
                <a:gd name="T13" fmla="*/ 973 h 1048"/>
                <a:gd name="T14" fmla="*/ 128 w 591"/>
                <a:gd name="T15" fmla="*/ 986 h 1048"/>
                <a:gd name="T16" fmla="*/ 147 w 591"/>
                <a:gd name="T17" fmla="*/ 973 h 1048"/>
                <a:gd name="T18" fmla="*/ 157 w 591"/>
                <a:gd name="T19" fmla="*/ 997 h 1048"/>
                <a:gd name="T20" fmla="*/ 168 w 591"/>
                <a:gd name="T21" fmla="*/ 1004 h 1048"/>
                <a:gd name="T22" fmla="*/ 186 w 591"/>
                <a:gd name="T23" fmla="*/ 996 h 1048"/>
                <a:gd name="T24" fmla="*/ 189 w 591"/>
                <a:gd name="T25" fmla="*/ 1021 h 1048"/>
                <a:gd name="T26" fmla="*/ 213 w 591"/>
                <a:gd name="T27" fmla="*/ 1013 h 1048"/>
                <a:gd name="T28" fmla="*/ 219 w 591"/>
                <a:gd name="T29" fmla="*/ 1045 h 1048"/>
                <a:gd name="T30" fmla="*/ 284 w 591"/>
                <a:gd name="T31" fmla="*/ 1014 h 1048"/>
                <a:gd name="T32" fmla="*/ 313 w 591"/>
                <a:gd name="T33" fmla="*/ 997 h 1048"/>
                <a:gd name="T34" fmla="*/ 354 w 591"/>
                <a:gd name="T35" fmla="*/ 979 h 1048"/>
                <a:gd name="T36" fmla="*/ 416 w 591"/>
                <a:gd name="T37" fmla="*/ 952 h 1048"/>
                <a:gd name="T38" fmla="*/ 447 w 591"/>
                <a:gd name="T39" fmla="*/ 938 h 1048"/>
                <a:gd name="T40" fmla="*/ 482 w 591"/>
                <a:gd name="T41" fmla="*/ 882 h 1048"/>
                <a:gd name="T42" fmla="*/ 529 w 591"/>
                <a:gd name="T43" fmla="*/ 806 h 1048"/>
                <a:gd name="T44" fmla="*/ 572 w 591"/>
                <a:gd name="T45" fmla="*/ 716 h 1048"/>
                <a:gd name="T46" fmla="*/ 517 w 591"/>
                <a:gd name="T47" fmla="*/ 605 h 1048"/>
                <a:gd name="T48" fmla="*/ 504 w 591"/>
                <a:gd name="T49" fmla="*/ 530 h 1048"/>
                <a:gd name="T50" fmla="*/ 474 w 591"/>
                <a:gd name="T51" fmla="*/ 490 h 1048"/>
                <a:gd name="T52" fmla="*/ 459 w 591"/>
                <a:gd name="T53" fmla="*/ 456 h 1048"/>
                <a:gd name="T54" fmla="*/ 450 w 591"/>
                <a:gd name="T55" fmla="*/ 414 h 1048"/>
                <a:gd name="T56" fmla="*/ 429 w 591"/>
                <a:gd name="T57" fmla="*/ 342 h 1048"/>
                <a:gd name="T58" fmla="*/ 378 w 591"/>
                <a:gd name="T59" fmla="*/ 175 h 1048"/>
                <a:gd name="T60" fmla="*/ 307 w 591"/>
                <a:gd name="T61" fmla="*/ 20 h 1048"/>
                <a:gd name="T62" fmla="*/ 264 w 591"/>
                <a:gd name="T63" fmla="*/ 13 h 1048"/>
                <a:gd name="T64" fmla="*/ 217 w 591"/>
                <a:gd name="T65" fmla="*/ 47 h 1048"/>
                <a:gd name="T66" fmla="*/ 209 w 591"/>
                <a:gd name="T67" fmla="*/ 98 h 1048"/>
                <a:gd name="T68" fmla="*/ 193 w 591"/>
                <a:gd name="T69" fmla="*/ 149 h 1048"/>
                <a:gd name="T70" fmla="*/ 138 w 591"/>
                <a:gd name="T71" fmla="*/ 145 h 1048"/>
                <a:gd name="T72" fmla="*/ 22 w 591"/>
                <a:gd name="T73" fmla="*/ 118 h 1048"/>
                <a:gd name="T74" fmla="*/ 39 w 591"/>
                <a:gd name="T75" fmla="*/ 172 h 1048"/>
                <a:gd name="T76" fmla="*/ 119 w 591"/>
                <a:gd name="T77" fmla="*/ 205 h 1048"/>
                <a:gd name="T78" fmla="*/ 139 w 591"/>
                <a:gd name="T79" fmla="*/ 266 h 1048"/>
                <a:gd name="T80" fmla="*/ 155 w 591"/>
                <a:gd name="T81" fmla="*/ 311 h 1048"/>
                <a:gd name="T82" fmla="*/ 179 w 591"/>
                <a:gd name="T83" fmla="*/ 398 h 1048"/>
                <a:gd name="T84" fmla="*/ 203 w 591"/>
                <a:gd name="T85" fmla="*/ 433 h 1048"/>
                <a:gd name="T86" fmla="*/ 217 w 591"/>
                <a:gd name="T87" fmla="*/ 413 h 1048"/>
                <a:gd name="T88" fmla="*/ 218 w 591"/>
                <a:gd name="T89" fmla="*/ 444 h 1048"/>
                <a:gd name="T90" fmla="*/ 252 w 591"/>
                <a:gd name="T91" fmla="*/ 460 h 1048"/>
                <a:gd name="T92" fmla="*/ 252 w 591"/>
                <a:gd name="T93" fmla="*/ 478 h 1048"/>
                <a:gd name="T94" fmla="*/ 261 w 591"/>
                <a:gd name="T95" fmla="*/ 504 h 1048"/>
                <a:gd name="T96" fmla="*/ 263 w 591"/>
                <a:gd name="T97" fmla="*/ 518 h 1048"/>
                <a:gd name="T98" fmla="*/ 243 w 591"/>
                <a:gd name="T99" fmla="*/ 517 h 1048"/>
                <a:gd name="T100" fmla="*/ 222 w 591"/>
                <a:gd name="T101" fmla="*/ 544 h 1048"/>
                <a:gd name="T102" fmla="*/ 209 w 591"/>
                <a:gd name="T103" fmla="*/ 570 h 1048"/>
                <a:gd name="T104" fmla="*/ 193 w 591"/>
                <a:gd name="T105" fmla="*/ 604 h 1048"/>
                <a:gd name="T106" fmla="*/ 168 w 591"/>
                <a:gd name="T107" fmla="*/ 634 h 1048"/>
                <a:gd name="T108" fmla="*/ 143 w 591"/>
                <a:gd name="T109" fmla="*/ 668 h 1048"/>
                <a:gd name="T110" fmla="*/ 141 w 591"/>
                <a:gd name="T111" fmla="*/ 692 h 1048"/>
                <a:gd name="T112" fmla="*/ 113 w 591"/>
                <a:gd name="T113" fmla="*/ 704 h 1048"/>
                <a:gd name="T114" fmla="*/ 101 w 591"/>
                <a:gd name="T115" fmla="*/ 722 h 1048"/>
                <a:gd name="T116" fmla="*/ 101 w 591"/>
                <a:gd name="T117" fmla="*/ 742 h 1048"/>
                <a:gd name="T118" fmla="*/ 95 w 591"/>
                <a:gd name="T119" fmla="*/ 748 h 1048"/>
                <a:gd name="T120" fmla="*/ 96 w 591"/>
                <a:gd name="T121" fmla="*/ 768 h 1048"/>
                <a:gd name="T122" fmla="*/ 101 w 591"/>
                <a:gd name="T123" fmla="*/ 792 h 1048"/>
                <a:gd name="T124" fmla="*/ 108 w 591"/>
                <a:gd name="T125" fmla="*/ 803 h 10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91"/>
                <a:gd name="T190" fmla="*/ 0 h 1048"/>
                <a:gd name="T191" fmla="*/ 591 w 591"/>
                <a:gd name="T192" fmla="*/ 1048 h 10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91" h="1048">
                  <a:moveTo>
                    <a:pt x="110" y="835"/>
                  </a:moveTo>
                  <a:lnTo>
                    <a:pt x="111" y="835"/>
                  </a:lnTo>
                  <a:lnTo>
                    <a:pt x="115" y="836"/>
                  </a:lnTo>
                  <a:lnTo>
                    <a:pt x="116" y="839"/>
                  </a:lnTo>
                  <a:lnTo>
                    <a:pt x="116" y="841"/>
                  </a:lnTo>
                  <a:lnTo>
                    <a:pt x="117" y="844"/>
                  </a:lnTo>
                  <a:lnTo>
                    <a:pt x="119" y="845"/>
                  </a:lnTo>
                  <a:lnTo>
                    <a:pt x="119" y="847"/>
                  </a:lnTo>
                  <a:lnTo>
                    <a:pt x="120" y="847"/>
                  </a:lnTo>
                  <a:lnTo>
                    <a:pt x="121" y="847"/>
                  </a:lnTo>
                  <a:lnTo>
                    <a:pt x="121" y="848"/>
                  </a:lnTo>
                  <a:lnTo>
                    <a:pt x="121" y="851"/>
                  </a:lnTo>
                  <a:lnTo>
                    <a:pt x="120" y="850"/>
                  </a:lnTo>
                  <a:lnTo>
                    <a:pt x="119" y="850"/>
                  </a:lnTo>
                  <a:lnTo>
                    <a:pt x="117" y="850"/>
                  </a:lnTo>
                  <a:lnTo>
                    <a:pt x="116" y="850"/>
                  </a:lnTo>
                  <a:lnTo>
                    <a:pt x="117" y="852"/>
                  </a:lnTo>
                  <a:lnTo>
                    <a:pt x="119" y="853"/>
                  </a:lnTo>
                  <a:lnTo>
                    <a:pt x="121" y="852"/>
                  </a:lnTo>
                  <a:lnTo>
                    <a:pt x="123" y="854"/>
                  </a:lnTo>
                  <a:lnTo>
                    <a:pt x="125" y="856"/>
                  </a:lnTo>
                  <a:lnTo>
                    <a:pt x="126" y="858"/>
                  </a:lnTo>
                  <a:lnTo>
                    <a:pt x="126" y="859"/>
                  </a:lnTo>
                  <a:lnTo>
                    <a:pt x="125" y="857"/>
                  </a:lnTo>
                  <a:lnTo>
                    <a:pt x="123" y="857"/>
                  </a:lnTo>
                  <a:lnTo>
                    <a:pt x="123" y="859"/>
                  </a:lnTo>
                  <a:lnTo>
                    <a:pt x="123" y="860"/>
                  </a:lnTo>
                  <a:lnTo>
                    <a:pt x="123" y="863"/>
                  </a:lnTo>
                  <a:lnTo>
                    <a:pt x="125" y="865"/>
                  </a:lnTo>
                  <a:lnTo>
                    <a:pt x="127" y="868"/>
                  </a:lnTo>
                  <a:lnTo>
                    <a:pt x="129" y="870"/>
                  </a:lnTo>
                  <a:lnTo>
                    <a:pt x="131" y="871"/>
                  </a:lnTo>
                  <a:lnTo>
                    <a:pt x="132" y="874"/>
                  </a:lnTo>
                  <a:lnTo>
                    <a:pt x="134" y="875"/>
                  </a:lnTo>
                  <a:lnTo>
                    <a:pt x="131" y="875"/>
                  </a:lnTo>
                  <a:lnTo>
                    <a:pt x="128" y="872"/>
                  </a:lnTo>
                  <a:lnTo>
                    <a:pt x="126" y="872"/>
                  </a:lnTo>
                  <a:lnTo>
                    <a:pt x="125" y="871"/>
                  </a:lnTo>
                  <a:lnTo>
                    <a:pt x="122" y="870"/>
                  </a:lnTo>
                  <a:lnTo>
                    <a:pt x="121" y="872"/>
                  </a:lnTo>
                  <a:lnTo>
                    <a:pt x="121" y="875"/>
                  </a:lnTo>
                  <a:lnTo>
                    <a:pt x="123" y="876"/>
                  </a:lnTo>
                  <a:lnTo>
                    <a:pt x="125" y="877"/>
                  </a:lnTo>
                  <a:lnTo>
                    <a:pt x="127" y="878"/>
                  </a:lnTo>
                  <a:lnTo>
                    <a:pt x="128" y="878"/>
                  </a:lnTo>
                  <a:lnTo>
                    <a:pt x="126" y="880"/>
                  </a:lnTo>
                  <a:lnTo>
                    <a:pt x="125" y="881"/>
                  </a:lnTo>
                  <a:lnTo>
                    <a:pt x="123" y="881"/>
                  </a:lnTo>
                  <a:lnTo>
                    <a:pt x="125" y="883"/>
                  </a:lnTo>
                  <a:lnTo>
                    <a:pt x="127" y="884"/>
                  </a:lnTo>
                  <a:lnTo>
                    <a:pt x="128" y="886"/>
                  </a:lnTo>
                  <a:lnTo>
                    <a:pt x="128" y="887"/>
                  </a:lnTo>
                  <a:lnTo>
                    <a:pt x="127" y="887"/>
                  </a:lnTo>
                  <a:lnTo>
                    <a:pt x="125" y="888"/>
                  </a:lnTo>
                  <a:lnTo>
                    <a:pt x="122" y="888"/>
                  </a:lnTo>
                  <a:lnTo>
                    <a:pt x="123" y="889"/>
                  </a:lnTo>
                  <a:lnTo>
                    <a:pt x="125" y="890"/>
                  </a:lnTo>
                  <a:lnTo>
                    <a:pt x="127" y="892"/>
                  </a:lnTo>
                  <a:lnTo>
                    <a:pt x="127" y="894"/>
                  </a:lnTo>
                  <a:lnTo>
                    <a:pt x="128" y="896"/>
                  </a:lnTo>
                  <a:lnTo>
                    <a:pt x="128" y="898"/>
                  </a:lnTo>
                  <a:lnTo>
                    <a:pt x="128" y="900"/>
                  </a:lnTo>
                  <a:lnTo>
                    <a:pt x="127" y="904"/>
                  </a:lnTo>
                  <a:lnTo>
                    <a:pt x="126" y="904"/>
                  </a:lnTo>
                  <a:lnTo>
                    <a:pt x="132" y="907"/>
                  </a:lnTo>
                  <a:lnTo>
                    <a:pt x="127" y="911"/>
                  </a:lnTo>
                  <a:lnTo>
                    <a:pt x="128" y="913"/>
                  </a:lnTo>
                  <a:lnTo>
                    <a:pt x="125" y="913"/>
                  </a:lnTo>
                  <a:lnTo>
                    <a:pt x="125" y="916"/>
                  </a:lnTo>
                  <a:lnTo>
                    <a:pt x="126" y="918"/>
                  </a:lnTo>
                  <a:lnTo>
                    <a:pt x="126" y="920"/>
                  </a:lnTo>
                  <a:lnTo>
                    <a:pt x="126" y="922"/>
                  </a:lnTo>
                  <a:lnTo>
                    <a:pt x="128" y="924"/>
                  </a:lnTo>
                  <a:lnTo>
                    <a:pt x="123" y="924"/>
                  </a:lnTo>
                  <a:lnTo>
                    <a:pt x="122" y="924"/>
                  </a:lnTo>
                  <a:lnTo>
                    <a:pt x="125" y="925"/>
                  </a:lnTo>
                  <a:lnTo>
                    <a:pt x="125" y="928"/>
                  </a:lnTo>
                  <a:lnTo>
                    <a:pt x="121" y="926"/>
                  </a:lnTo>
                  <a:lnTo>
                    <a:pt x="120" y="925"/>
                  </a:lnTo>
                  <a:lnTo>
                    <a:pt x="119" y="925"/>
                  </a:lnTo>
                  <a:lnTo>
                    <a:pt x="120" y="928"/>
                  </a:lnTo>
                  <a:lnTo>
                    <a:pt x="121" y="929"/>
                  </a:lnTo>
                  <a:lnTo>
                    <a:pt x="120" y="931"/>
                  </a:lnTo>
                  <a:lnTo>
                    <a:pt x="122" y="930"/>
                  </a:lnTo>
                  <a:lnTo>
                    <a:pt x="122" y="934"/>
                  </a:lnTo>
                  <a:lnTo>
                    <a:pt x="127" y="937"/>
                  </a:lnTo>
                  <a:lnTo>
                    <a:pt x="128" y="941"/>
                  </a:lnTo>
                  <a:lnTo>
                    <a:pt x="129" y="943"/>
                  </a:lnTo>
                  <a:lnTo>
                    <a:pt x="126" y="941"/>
                  </a:lnTo>
                  <a:lnTo>
                    <a:pt x="125" y="941"/>
                  </a:lnTo>
                  <a:lnTo>
                    <a:pt x="126" y="938"/>
                  </a:lnTo>
                  <a:lnTo>
                    <a:pt x="119" y="932"/>
                  </a:lnTo>
                  <a:lnTo>
                    <a:pt x="116" y="935"/>
                  </a:lnTo>
                  <a:lnTo>
                    <a:pt x="120" y="938"/>
                  </a:lnTo>
                  <a:lnTo>
                    <a:pt x="121" y="941"/>
                  </a:lnTo>
                  <a:lnTo>
                    <a:pt x="119" y="942"/>
                  </a:lnTo>
                  <a:lnTo>
                    <a:pt x="117" y="943"/>
                  </a:lnTo>
                  <a:lnTo>
                    <a:pt x="120" y="946"/>
                  </a:lnTo>
                  <a:lnTo>
                    <a:pt x="122" y="944"/>
                  </a:lnTo>
                  <a:lnTo>
                    <a:pt x="123" y="944"/>
                  </a:lnTo>
                  <a:lnTo>
                    <a:pt x="123" y="942"/>
                  </a:lnTo>
                  <a:lnTo>
                    <a:pt x="126" y="943"/>
                  </a:lnTo>
                  <a:lnTo>
                    <a:pt x="127" y="944"/>
                  </a:lnTo>
                  <a:lnTo>
                    <a:pt x="123" y="946"/>
                  </a:lnTo>
                  <a:lnTo>
                    <a:pt x="121" y="948"/>
                  </a:lnTo>
                  <a:lnTo>
                    <a:pt x="123" y="949"/>
                  </a:lnTo>
                  <a:lnTo>
                    <a:pt x="126" y="952"/>
                  </a:lnTo>
                  <a:lnTo>
                    <a:pt x="126" y="954"/>
                  </a:lnTo>
                  <a:lnTo>
                    <a:pt x="127" y="956"/>
                  </a:lnTo>
                  <a:lnTo>
                    <a:pt x="128" y="958"/>
                  </a:lnTo>
                  <a:lnTo>
                    <a:pt x="129" y="959"/>
                  </a:lnTo>
                  <a:lnTo>
                    <a:pt x="131" y="959"/>
                  </a:lnTo>
                  <a:lnTo>
                    <a:pt x="129" y="961"/>
                  </a:lnTo>
                  <a:lnTo>
                    <a:pt x="131" y="962"/>
                  </a:lnTo>
                  <a:lnTo>
                    <a:pt x="132" y="964"/>
                  </a:lnTo>
                  <a:lnTo>
                    <a:pt x="129" y="964"/>
                  </a:lnTo>
                  <a:lnTo>
                    <a:pt x="127" y="964"/>
                  </a:lnTo>
                  <a:lnTo>
                    <a:pt x="126" y="964"/>
                  </a:lnTo>
                  <a:lnTo>
                    <a:pt x="126" y="965"/>
                  </a:lnTo>
                  <a:lnTo>
                    <a:pt x="127" y="968"/>
                  </a:lnTo>
                  <a:lnTo>
                    <a:pt x="129" y="968"/>
                  </a:lnTo>
                  <a:lnTo>
                    <a:pt x="131" y="970"/>
                  </a:lnTo>
                  <a:lnTo>
                    <a:pt x="132" y="971"/>
                  </a:lnTo>
                  <a:lnTo>
                    <a:pt x="132" y="972"/>
                  </a:lnTo>
                  <a:lnTo>
                    <a:pt x="131" y="972"/>
                  </a:lnTo>
                  <a:lnTo>
                    <a:pt x="129" y="973"/>
                  </a:lnTo>
                  <a:lnTo>
                    <a:pt x="132" y="974"/>
                  </a:lnTo>
                  <a:lnTo>
                    <a:pt x="133" y="977"/>
                  </a:lnTo>
                  <a:lnTo>
                    <a:pt x="134" y="979"/>
                  </a:lnTo>
                  <a:lnTo>
                    <a:pt x="132" y="978"/>
                  </a:lnTo>
                  <a:lnTo>
                    <a:pt x="131" y="978"/>
                  </a:lnTo>
                  <a:lnTo>
                    <a:pt x="128" y="977"/>
                  </a:lnTo>
                  <a:lnTo>
                    <a:pt x="127" y="974"/>
                  </a:lnTo>
                  <a:lnTo>
                    <a:pt x="125" y="972"/>
                  </a:lnTo>
                  <a:lnTo>
                    <a:pt x="123" y="970"/>
                  </a:lnTo>
                  <a:lnTo>
                    <a:pt x="122" y="968"/>
                  </a:lnTo>
                  <a:lnTo>
                    <a:pt x="121" y="971"/>
                  </a:lnTo>
                  <a:lnTo>
                    <a:pt x="120" y="972"/>
                  </a:lnTo>
                  <a:lnTo>
                    <a:pt x="121" y="974"/>
                  </a:lnTo>
                  <a:lnTo>
                    <a:pt x="122" y="976"/>
                  </a:lnTo>
                  <a:lnTo>
                    <a:pt x="123" y="974"/>
                  </a:lnTo>
                  <a:lnTo>
                    <a:pt x="123" y="978"/>
                  </a:lnTo>
                  <a:lnTo>
                    <a:pt x="125" y="980"/>
                  </a:lnTo>
                  <a:lnTo>
                    <a:pt x="128" y="986"/>
                  </a:lnTo>
                  <a:lnTo>
                    <a:pt x="128" y="985"/>
                  </a:lnTo>
                  <a:lnTo>
                    <a:pt x="129" y="984"/>
                  </a:lnTo>
                  <a:lnTo>
                    <a:pt x="131" y="984"/>
                  </a:lnTo>
                  <a:lnTo>
                    <a:pt x="133" y="986"/>
                  </a:lnTo>
                  <a:lnTo>
                    <a:pt x="134" y="988"/>
                  </a:lnTo>
                  <a:lnTo>
                    <a:pt x="134" y="985"/>
                  </a:lnTo>
                  <a:lnTo>
                    <a:pt x="135" y="984"/>
                  </a:lnTo>
                  <a:lnTo>
                    <a:pt x="137" y="984"/>
                  </a:lnTo>
                  <a:lnTo>
                    <a:pt x="139" y="984"/>
                  </a:lnTo>
                  <a:lnTo>
                    <a:pt x="140" y="985"/>
                  </a:lnTo>
                  <a:lnTo>
                    <a:pt x="140" y="983"/>
                  </a:lnTo>
                  <a:lnTo>
                    <a:pt x="143" y="982"/>
                  </a:lnTo>
                  <a:lnTo>
                    <a:pt x="144" y="979"/>
                  </a:lnTo>
                  <a:lnTo>
                    <a:pt x="144" y="978"/>
                  </a:lnTo>
                  <a:lnTo>
                    <a:pt x="144" y="977"/>
                  </a:lnTo>
                  <a:lnTo>
                    <a:pt x="144" y="974"/>
                  </a:lnTo>
                  <a:lnTo>
                    <a:pt x="145" y="973"/>
                  </a:lnTo>
                  <a:lnTo>
                    <a:pt x="147" y="973"/>
                  </a:lnTo>
                  <a:lnTo>
                    <a:pt x="149" y="972"/>
                  </a:lnTo>
                  <a:lnTo>
                    <a:pt x="149" y="977"/>
                  </a:lnTo>
                  <a:lnTo>
                    <a:pt x="147" y="979"/>
                  </a:lnTo>
                  <a:lnTo>
                    <a:pt x="146" y="983"/>
                  </a:lnTo>
                  <a:lnTo>
                    <a:pt x="145" y="986"/>
                  </a:lnTo>
                  <a:lnTo>
                    <a:pt x="147" y="989"/>
                  </a:lnTo>
                  <a:lnTo>
                    <a:pt x="149" y="986"/>
                  </a:lnTo>
                  <a:lnTo>
                    <a:pt x="151" y="985"/>
                  </a:lnTo>
                  <a:lnTo>
                    <a:pt x="152" y="984"/>
                  </a:lnTo>
                  <a:lnTo>
                    <a:pt x="151" y="986"/>
                  </a:lnTo>
                  <a:lnTo>
                    <a:pt x="151" y="988"/>
                  </a:lnTo>
                  <a:lnTo>
                    <a:pt x="151" y="991"/>
                  </a:lnTo>
                  <a:lnTo>
                    <a:pt x="151" y="995"/>
                  </a:lnTo>
                  <a:lnTo>
                    <a:pt x="150" y="996"/>
                  </a:lnTo>
                  <a:lnTo>
                    <a:pt x="152" y="998"/>
                  </a:lnTo>
                  <a:lnTo>
                    <a:pt x="153" y="996"/>
                  </a:lnTo>
                  <a:lnTo>
                    <a:pt x="156" y="996"/>
                  </a:lnTo>
                  <a:lnTo>
                    <a:pt x="157" y="997"/>
                  </a:lnTo>
                  <a:lnTo>
                    <a:pt x="159" y="997"/>
                  </a:lnTo>
                  <a:lnTo>
                    <a:pt x="162" y="996"/>
                  </a:lnTo>
                  <a:lnTo>
                    <a:pt x="163" y="996"/>
                  </a:lnTo>
                  <a:lnTo>
                    <a:pt x="162" y="992"/>
                  </a:lnTo>
                  <a:lnTo>
                    <a:pt x="162" y="989"/>
                  </a:lnTo>
                  <a:lnTo>
                    <a:pt x="164" y="988"/>
                  </a:lnTo>
                  <a:lnTo>
                    <a:pt x="165" y="989"/>
                  </a:lnTo>
                  <a:lnTo>
                    <a:pt x="168" y="989"/>
                  </a:lnTo>
                  <a:lnTo>
                    <a:pt x="170" y="989"/>
                  </a:lnTo>
                  <a:lnTo>
                    <a:pt x="173" y="989"/>
                  </a:lnTo>
                  <a:lnTo>
                    <a:pt x="175" y="990"/>
                  </a:lnTo>
                  <a:lnTo>
                    <a:pt x="177" y="991"/>
                  </a:lnTo>
                  <a:lnTo>
                    <a:pt x="181" y="992"/>
                  </a:lnTo>
                  <a:lnTo>
                    <a:pt x="179" y="998"/>
                  </a:lnTo>
                  <a:lnTo>
                    <a:pt x="175" y="997"/>
                  </a:lnTo>
                  <a:lnTo>
                    <a:pt x="173" y="1000"/>
                  </a:lnTo>
                  <a:lnTo>
                    <a:pt x="169" y="1001"/>
                  </a:lnTo>
                  <a:lnTo>
                    <a:pt x="168" y="1004"/>
                  </a:lnTo>
                  <a:lnTo>
                    <a:pt x="173" y="1007"/>
                  </a:lnTo>
                  <a:lnTo>
                    <a:pt x="174" y="1006"/>
                  </a:lnTo>
                  <a:lnTo>
                    <a:pt x="173" y="1004"/>
                  </a:lnTo>
                  <a:lnTo>
                    <a:pt x="175" y="1003"/>
                  </a:lnTo>
                  <a:lnTo>
                    <a:pt x="175" y="1006"/>
                  </a:lnTo>
                  <a:lnTo>
                    <a:pt x="175" y="1008"/>
                  </a:lnTo>
                  <a:lnTo>
                    <a:pt x="174" y="1012"/>
                  </a:lnTo>
                  <a:lnTo>
                    <a:pt x="179" y="1014"/>
                  </a:lnTo>
                  <a:lnTo>
                    <a:pt x="180" y="1012"/>
                  </a:lnTo>
                  <a:lnTo>
                    <a:pt x="181" y="1007"/>
                  </a:lnTo>
                  <a:lnTo>
                    <a:pt x="182" y="1003"/>
                  </a:lnTo>
                  <a:lnTo>
                    <a:pt x="183" y="1003"/>
                  </a:lnTo>
                  <a:lnTo>
                    <a:pt x="185" y="1004"/>
                  </a:lnTo>
                  <a:lnTo>
                    <a:pt x="186" y="1004"/>
                  </a:lnTo>
                  <a:lnTo>
                    <a:pt x="187" y="1000"/>
                  </a:lnTo>
                  <a:lnTo>
                    <a:pt x="188" y="997"/>
                  </a:lnTo>
                  <a:lnTo>
                    <a:pt x="189" y="995"/>
                  </a:lnTo>
                  <a:lnTo>
                    <a:pt x="186" y="996"/>
                  </a:lnTo>
                  <a:lnTo>
                    <a:pt x="188" y="994"/>
                  </a:lnTo>
                  <a:lnTo>
                    <a:pt x="191" y="994"/>
                  </a:lnTo>
                  <a:lnTo>
                    <a:pt x="194" y="990"/>
                  </a:lnTo>
                  <a:lnTo>
                    <a:pt x="193" y="995"/>
                  </a:lnTo>
                  <a:lnTo>
                    <a:pt x="191" y="998"/>
                  </a:lnTo>
                  <a:lnTo>
                    <a:pt x="188" y="1002"/>
                  </a:lnTo>
                  <a:lnTo>
                    <a:pt x="187" y="1007"/>
                  </a:lnTo>
                  <a:lnTo>
                    <a:pt x="192" y="1006"/>
                  </a:lnTo>
                  <a:lnTo>
                    <a:pt x="194" y="1002"/>
                  </a:lnTo>
                  <a:lnTo>
                    <a:pt x="194" y="1004"/>
                  </a:lnTo>
                  <a:lnTo>
                    <a:pt x="192" y="1008"/>
                  </a:lnTo>
                  <a:lnTo>
                    <a:pt x="188" y="1012"/>
                  </a:lnTo>
                  <a:lnTo>
                    <a:pt x="187" y="1015"/>
                  </a:lnTo>
                  <a:lnTo>
                    <a:pt x="192" y="1015"/>
                  </a:lnTo>
                  <a:lnTo>
                    <a:pt x="197" y="1014"/>
                  </a:lnTo>
                  <a:lnTo>
                    <a:pt x="191" y="1015"/>
                  </a:lnTo>
                  <a:lnTo>
                    <a:pt x="188" y="1018"/>
                  </a:lnTo>
                  <a:lnTo>
                    <a:pt x="189" y="1021"/>
                  </a:lnTo>
                  <a:lnTo>
                    <a:pt x="188" y="1022"/>
                  </a:lnTo>
                  <a:lnTo>
                    <a:pt x="186" y="1022"/>
                  </a:lnTo>
                  <a:lnTo>
                    <a:pt x="185" y="1026"/>
                  </a:lnTo>
                  <a:lnTo>
                    <a:pt x="186" y="1032"/>
                  </a:lnTo>
                  <a:lnTo>
                    <a:pt x="187" y="1036"/>
                  </a:lnTo>
                  <a:lnTo>
                    <a:pt x="189" y="1038"/>
                  </a:lnTo>
                  <a:lnTo>
                    <a:pt x="193" y="1037"/>
                  </a:lnTo>
                  <a:lnTo>
                    <a:pt x="197" y="1036"/>
                  </a:lnTo>
                  <a:lnTo>
                    <a:pt x="200" y="1036"/>
                  </a:lnTo>
                  <a:lnTo>
                    <a:pt x="204" y="1033"/>
                  </a:lnTo>
                  <a:lnTo>
                    <a:pt x="206" y="1031"/>
                  </a:lnTo>
                  <a:lnTo>
                    <a:pt x="209" y="1027"/>
                  </a:lnTo>
                  <a:lnTo>
                    <a:pt x="207" y="1025"/>
                  </a:lnTo>
                  <a:lnTo>
                    <a:pt x="207" y="1021"/>
                  </a:lnTo>
                  <a:lnTo>
                    <a:pt x="207" y="1019"/>
                  </a:lnTo>
                  <a:lnTo>
                    <a:pt x="210" y="1015"/>
                  </a:lnTo>
                  <a:lnTo>
                    <a:pt x="207" y="1010"/>
                  </a:lnTo>
                  <a:lnTo>
                    <a:pt x="213" y="1013"/>
                  </a:lnTo>
                  <a:lnTo>
                    <a:pt x="216" y="1014"/>
                  </a:lnTo>
                  <a:lnTo>
                    <a:pt x="211" y="1019"/>
                  </a:lnTo>
                  <a:lnTo>
                    <a:pt x="215" y="1019"/>
                  </a:lnTo>
                  <a:lnTo>
                    <a:pt x="216" y="1020"/>
                  </a:lnTo>
                  <a:lnTo>
                    <a:pt x="218" y="1022"/>
                  </a:lnTo>
                  <a:lnTo>
                    <a:pt x="216" y="1026"/>
                  </a:lnTo>
                  <a:lnTo>
                    <a:pt x="215" y="1030"/>
                  </a:lnTo>
                  <a:lnTo>
                    <a:pt x="212" y="1033"/>
                  </a:lnTo>
                  <a:lnTo>
                    <a:pt x="215" y="1037"/>
                  </a:lnTo>
                  <a:lnTo>
                    <a:pt x="219" y="1037"/>
                  </a:lnTo>
                  <a:lnTo>
                    <a:pt x="222" y="1036"/>
                  </a:lnTo>
                  <a:lnTo>
                    <a:pt x="227" y="1034"/>
                  </a:lnTo>
                  <a:lnTo>
                    <a:pt x="229" y="1032"/>
                  </a:lnTo>
                  <a:lnTo>
                    <a:pt x="230" y="1031"/>
                  </a:lnTo>
                  <a:lnTo>
                    <a:pt x="231" y="1034"/>
                  </a:lnTo>
                  <a:lnTo>
                    <a:pt x="228" y="1039"/>
                  </a:lnTo>
                  <a:lnTo>
                    <a:pt x="223" y="1043"/>
                  </a:lnTo>
                  <a:lnTo>
                    <a:pt x="219" y="1045"/>
                  </a:lnTo>
                  <a:lnTo>
                    <a:pt x="218" y="1048"/>
                  </a:lnTo>
                  <a:lnTo>
                    <a:pt x="224" y="1045"/>
                  </a:lnTo>
                  <a:lnTo>
                    <a:pt x="229" y="1044"/>
                  </a:lnTo>
                  <a:lnTo>
                    <a:pt x="234" y="1043"/>
                  </a:lnTo>
                  <a:lnTo>
                    <a:pt x="234" y="1040"/>
                  </a:lnTo>
                  <a:lnTo>
                    <a:pt x="237" y="1037"/>
                  </a:lnTo>
                  <a:lnTo>
                    <a:pt x="239" y="1034"/>
                  </a:lnTo>
                  <a:lnTo>
                    <a:pt x="242" y="1032"/>
                  </a:lnTo>
                  <a:lnTo>
                    <a:pt x="251" y="1031"/>
                  </a:lnTo>
                  <a:lnTo>
                    <a:pt x="255" y="1030"/>
                  </a:lnTo>
                  <a:lnTo>
                    <a:pt x="259" y="1026"/>
                  </a:lnTo>
                  <a:lnTo>
                    <a:pt x="261" y="1022"/>
                  </a:lnTo>
                  <a:lnTo>
                    <a:pt x="267" y="1019"/>
                  </a:lnTo>
                  <a:lnTo>
                    <a:pt x="271" y="1016"/>
                  </a:lnTo>
                  <a:lnTo>
                    <a:pt x="275" y="1019"/>
                  </a:lnTo>
                  <a:lnTo>
                    <a:pt x="278" y="1016"/>
                  </a:lnTo>
                  <a:lnTo>
                    <a:pt x="282" y="1015"/>
                  </a:lnTo>
                  <a:lnTo>
                    <a:pt x="284" y="1014"/>
                  </a:lnTo>
                  <a:lnTo>
                    <a:pt x="285" y="1013"/>
                  </a:lnTo>
                  <a:lnTo>
                    <a:pt x="284" y="1010"/>
                  </a:lnTo>
                  <a:lnTo>
                    <a:pt x="289" y="1009"/>
                  </a:lnTo>
                  <a:lnTo>
                    <a:pt x="288" y="1012"/>
                  </a:lnTo>
                  <a:lnTo>
                    <a:pt x="288" y="1014"/>
                  </a:lnTo>
                  <a:lnTo>
                    <a:pt x="288" y="1018"/>
                  </a:lnTo>
                  <a:lnTo>
                    <a:pt x="291" y="1018"/>
                  </a:lnTo>
                  <a:lnTo>
                    <a:pt x="293" y="1014"/>
                  </a:lnTo>
                  <a:lnTo>
                    <a:pt x="294" y="1012"/>
                  </a:lnTo>
                  <a:lnTo>
                    <a:pt x="293" y="1015"/>
                  </a:lnTo>
                  <a:lnTo>
                    <a:pt x="291" y="1021"/>
                  </a:lnTo>
                  <a:lnTo>
                    <a:pt x="294" y="1019"/>
                  </a:lnTo>
                  <a:lnTo>
                    <a:pt x="297" y="1016"/>
                  </a:lnTo>
                  <a:lnTo>
                    <a:pt x="299" y="1013"/>
                  </a:lnTo>
                  <a:lnTo>
                    <a:pt x="301" y="1008"/>
                  </a:lnTo>
                  <a:lnTo>
                    <a:pt x="302" y="1004"/>
                  </a:lnTo>
                  <a:lnTo>
                    <a:pt x="307" y="1001"/>
                  </a:lnTo>
                  <a:lnTo>
                    <a:pt x="313" y="997"/>
                  </a:lnTo>
                  <a:lnTo>
                    <a:pt x="318" y="998"/>
                  </a:lnTo>
                  <a:lnTo>
                    <a:pt x="320" y="995"/>
                  </a:lnTo>
                  <a:lnTo>
                    <a:pt x="324" y="991"/>
                  </a:lnTo>
                  <a:lnTo>
                    <a:pt x="327" y="990"/>
                  </a:lnTo>
                  <a:lnTo>
                    <a:pt x="325" y="985"/>
                  </a:lnTo>
                  <a:lnTo>
                    <a:pt x="330" y="985"/>
                  </a:lnTo>
                  <a:lnTo>
                    <a:pt x="333" y="984"/>
                  </a:lnTo>
                  <a:lnTo>
                    <a:pt x="337" y="984"/>
                  </a:lnTo>
                  <a:lnTo>
                    <a:pt x="341" y="984"/>
                  </a:lnTo>
                  <a:lnTo>
                    <a:pt x="343" y="984"/>
                  </a:lnTo>
                  <a:lnTo>
                    <a:pt x="344" y="979"/>
                  </a:lnTo>
                  <a:lnTo>
                    <a:pt x="345" y="977"/>
                  </a:lnTo>
                  <a:lnTo>
                    <a:pt x="344" y="973"/>
                  </a:lnTo>
                  <a:lnTo>
                    <a:pt x="348" y="972"/>
                  </a:lnTo>
                  <a:lnTo>
                    <a:pt x="351" y="971"/>
                  </a:lnTo>
                  <a:lnTo>
                    <a:pt x="351" y="972"/>
                  </a:lnTo>
                  <a:lnTo>
                    <a:pt x="350" y="977"/>
                  </a:lnTo>
                  <a:lnTo>
                    <a:pt x="354" y="979"/>
                  </a:lnTo>
                  <a:lnTo>
                    <a:pt x="357" y="980"/>
                  </a:lnTo>
                  <a:lnTo>
                    <a:pt x="361" y="982"/>
                  </a:lnTo>
                  <a:lnTo>
                    <a:pt x="365" y="979"/>
                  </a:lnTo>
                  <a:lnTo>
                    <a:pt x="368" y="978"/>
                  </a:lnTo>
                  <a:lnTo>
                    <a:pt x="372" y="977"/>
                  </a:lnTo>
                  <a:lnTo>
                    <a:pt x="374" y="976"/>
                  </a:lnTo>
                  <a:lnTo>
                    <a:pt x="375" y="971"/>
                  </a:lnTo>
                  <a:lnTo>
                    <a:pt x="377" y="968"/>
                  </a:lnTo>
                  <a:lnTo>
                    <a:pt x="381" y="964"/>
                  </a:lnTo>
                  <a:lnTo>
                    <a:pt x="391" y="958"/>
                  </a:lnTo>
                  <a:lnTo>
                    <a:pt x="398" y="958"/>
                  </a:lnTo>
                  <a:lnTo>
                    <a:pt x="399" y="955"/>
                  </a:lnTo>
                  <a:lnTo>
                    <a:pt x="402" y="954"/>
                  </a:lnTo>
                  <a:lnTo>
                    <a:pt x="402" y="953"/>
                  </a:lnTo>
                  <a:lnTo>
                    <a:pt x="404" y="950"/>
                  </a:lnTo>
                  <a:lnTo>
                    <a:pt x="409" y="948"/>
                  </a:lnTo>
                  <a:lnTo>
                    <a:pt x="414" y="947"/>
                  </a:lnTo>
                  <a:lnTo>
                    <a:pt x="416" y="952"/>
                  </a:lnTo>
                  <a:lnTo>
                    <a:pt x="420" y="956"/>
                  </a:lnTo>
                  <a:lnTo>
                    <a:pt x="420" y="953"/>
                  </a:lnTo>
                  <a:lnTo>
                    <a:pt x="419" y="949"/>
                  </a:lnTo>
                  <a:lnTo>
                    <a:pt x="416" y="946"/>
                  </a:lnTo>
                  <a:lnTo>
                    <a:pt x="416" y="943"/>
                  </a:lnTo>
                  <a:lnTo>
                    <a:pt x="420" y="940"/>
                  </a:lnTo>
                  <a:lnTo>
                    <a:pt x="422" y="938"/>
                  </a:lnTo>
                  <a:lnTo>
                    <a:pt x="425" y="938"/>
                  </a:lnTo>
                  <a:lnTo>
                    <a:pt x="428" y="940"/>
                  </a:lnTo>
                  <a:lnTo>
                    <a:pt x="432" y="938"/>
                  </a:lnTo>
                  <a:lnTo>
                    <a:pt x="435" y="940"/>
                  </a:lnTo>
                  <a:lnTo>
                    <a:pt x="438" y="942"/>
                  </a:lnTo>
                  <a:lnTo>
                    <a:pt x="440" y="943"/>
                  </a:lnTo>
                  <a:lnTo>
                    <a:pt x="439" y="940"/>
                  </a:lnTo>
                  <a:lnTo>
                    <a:pt x="440" y="937"/>
                  </a:lnTo>
                  <a:lnTo>
                    <a:pt x="444" y="940"/>
                  </a:lnTo>
                  <a:lnTo>
                    <a:pt x="447" y="941"/>
                  </a:lnTo>
                  <a:lnTo>
                    <a:pt x="447" y="938"/>
                  </a:lnTo>
                  <a:lnTo>
                    <a:pt x="445" y="938"/>
                  </a:lnTo>
                  <a:lnTo>
                    <a:pt x="445" y="937"/>
                  </a:lnTo>
                  <a:lnTo>
                    <a:pt x="447" y="936"/>
                  </a:lnTo>
                  <a:lnTo>
                    <a:pt x="449" y="940"/>
                  </a:lnTo>
                  <a:lnTo>
                    <a:pt x="450" y="938"/>
                  </a:lnTo>
                  <a:lnTo>
                    <a:pt x="451" y="937"/>
                  </a:lnTo>
                  <a:lnTo>
                    <a:pt x="452" y="934"/>
                  </a:lnTo>
                  <a:lnTo>
                    <a:pt x="451" y="931"/>
                  </a:lnTo>
                  <a:lnTo>
                    <a:pt x="452" y="930"/>
                  </a:lnTo>
                  <a:lnTo>
                    <a:pt x="453" y="929"/>
                  </a:lnTo>
                  <a:lnTo>
                    <a:pt x="456" y="928"/>
                  </a:lnTo>
                  <a:lnTo>
                    <a:pt x="462" y="917"/>
                  </a:lnTo>
                  <a:lnTo>
                    <a:pt x="465" y="910"/>
                  </a:lnTo>
                  <a:lnTo>
                    <a:pt x="469" y="902"/>
                  </a:lnTo>
                  <a:lnTo>
                    <a:pt x="473" y="898"/>
                  </a:lnTo>
                  <a:lnTo>
                    <a:pt x="476" y="892"/>
                  </a:lnTo>
                  <a:lnTo>
                    <a:pt x="479" y="887"/>
                  </a:lnTo>
                  <a:lnTo>
                    <a:pt x="482" y="882"/>
                  </a:lnTo>
                  <a:lnTo>
                    <a:pt x="488" y="878"/>
                  </a:lnTo>
                  <a:lnTo>
                    <a:pt x="489" y="876"/>
                  </a:lnTo>
                  <a:lnTo>
                    <a:pt x="491" y="871"/>
                  </a:lnTo>
                  <a:lnTo>
                    <a:pt x="492" y="868"/>
                  </a:lnTo>
                  <a:lnTo>
                    <a:pt x="495" y="863"/>
                  </a:lnTo>
                  <a:lnTo>
                    <a:pt x="499" y="858"/>
                  </a:lnTo>
                  <a:lnTo>
                    <a:pt x="503" y="852"/>
                  </a:lnTo>
                  <a:lnTo>
                    <a:pt x="505" y="848"/>
                  </a:lnTo>
                  <a:lnTo>
                    <a:pt x="507" y="846"/>
                  </a:lnTo>
                  <a:lnTo>
                    <a:pt x="511" y="842"/>
                  </a:lnTo>
                  <a:lnTo>
                    <a:pt x="513" y="836"/>
                  </a:lnTo>
                  <a:lnTo>
                    <a:pt x="516" y="832"/>
                  </a:lnTo>
                  <a:lnTo>
                    <a:pt x="518" y="827"/>
                  </a:lnTo>
                  <a:lnTo>
                    <a:pt x="521" y="821"/>
                  </a:lnTo>
                  <a:lnTo>
                    <a:pt x="521" y="817"/>
                  </a:lnTo>
                  <a:lnTo>
                    <a:pt x="525" y="815"/>
                  </a:lnTo>
                  <a:lnTo>
                    <a:pt x="528" y="811"/>
                  </a:lnTo>
                  <a:lnTo>
                    <a:pt x="529" y="806"/>
                  </a:lnTo>
                  <a:lnTo>
                    <a:pt x="531" y="802"/>
                  </a:lnTo>
                  <a:lnTo>
                    <a:pt x="535" y="797"/>
                  </a:lnTo>
                  <a:lnTo>
                    <a:pt x="537" y="791"/>
                  </a:lnTo>
                  <a:lnTo>
                    <a:pt x="540" y="786"/>
                  </a:lnTo>
                  <a:lnTo>
                    <a:pt x="542" y="784"/>
                  </a:lnTo>
                  <a:lnTo>
                    <a:pt x="542" y="780"/>
                  </a:lnTo>
                  <a:lnTo>
                    <a:pt x="543" y="775"/>
                  </a:lnTo>
                  <a:lnTo>
                    <a:pt x="545" y="773"/>
                  </a:lnTo>
                  <a:lnTo>
                    <a:pt x="548" y="767"/>
                  </a:lnTo>
                  <a:lnTo>
                    <a:pt x="552" y="760"/>
                  </a:lnTo>
                  <a:lnTo>
                    <a:pt x="553" y="754"/>
                  </a:lnTo>
                  <a:lnTo>
                    <a:pt x="557" y="748"/>
                  </a:lnTo>
                  <a:lnTo>
                    <a:pt x="559" y="742"/>
                  </a:lnTo>
                  <a:lnTo>
                    <a:pt x="561" y="734"/>
                  </a:lnTo>
                  <a:lnTo>
                    <a:pt x="565" y="727"/>
                  </a:lnTo>
                  <a:lnTo>
                    <a:pt x="572" y="721"/>
                  </a:lnTo>
                  <a:lnTo>
                    <a:pt x="571" y="718"/>
                  </a:lnTo>
                  <a:lnTo>
                    <a:pt x="572" y="716"/>
                  </a:lnTo>
                  <a:lnTo>
                    <a:pt x="575" y="712"/>
                  </a:lnTo>
                  <a:lnTo>
                    <a:pt x="579" y="702"/>
                  </a:lnTo>
                  <a:lnTo>
                    <a:pt x="579" y="700"/>
                  </a:lnTo>
                  <a:lnTo>
                    <a:pt x="582" y="695"/>
                  </a:lnTo>
                  <a:lnTo>
                    <a:pt x="582" y="690"/>
                  </a:lnTo>
                  <a:lnTo>
                    <a:pt x="591" y="655"/>
                  </a:lnTo>
                  <a:lnTo>
                    <a:pt x="582" y="646"/>
                  </a:lnTo>
                  <a:lnTo>
                    <a:pt x="581" y="643"/>
                  </a:lnTo>
                  <a:lnTo>
                    <a:pt x="567" y="636"/>
                  </a:lnTo>
                  <a:lnTo>
                    <a:pt x="565" y="626"/>
                  </a:lnTo>
                  <a:lnTo>
                    <a:pt x="559" y="624"/>
                  </a:lnTo>
                  <a:lnTo>
                    <a:pt x="555" y="623"/>
                  </a:lnTo>
                  <a:lnTo>
                    <a:pt x="551" y="620"/>
                  </a:lnTo>
                  <a:lnTo>
                    <a:pt x="547" y="617"/>
                  </a:lnTo>
                  <a:lnTo>
                    <a:pt x="542" y="617"/>
                  </a:lnTo>
                  <a:lnTo>
                    <a:pt x="540" y="613"/>
                  </a:lnTo>
                  <a:lnTo>
                    <a:pt x="524" y="611"/>
                  </a:lnTo>
                  <a:lnTo>
                    <a:pt x="517" y="605"/>
                  </a:lnTo>
                  <a:lnTo>
                    <a:pt x="515" y="602"/>
                  </a:lnTo>
                  <a:lnTo>
                    <a:pt x="493" y="584"/>
                  </a:lnTo>
                  <a:lnTo>
                    <a:pt x="498" y="581"/>
                  </a:lnTo>
                  <a:lnTo>
                    <a:pt x="500" y="578"/>
                  </a:lnTo>
                  <a:lnTo>
                    <a:pt x="505" y="575"/>
                  </a:lnTo>
                  <a:lnTo>
                    <a:pt x="505" y="571"/>
                  </a:lnTo>
                  <a:lnTo>
                    <a:pt x="505" y="568"/>
                  </a:lnTo>
                  <a:lnTo>
                    <a:pt x="506" y="563"/>
                  </a:lnTo>
                  <a:lnTo>
                    <a:pt x="509" y="558"/>
                  </a:lnTo>
                  <a:lnTo>
                    <a:pt x="511" y="554"/>
                  </a:lnTo>
                  <a:lnTo>
                    <a:pt x="512" y="550"/>
                  </a:lnTo>
                  <a:lnTo>
                    <a:pt x="512" y="542"/>
                  </a:lnTo>
                  <a:lnTo>
                    <a:pt x="510" y="540"/>
                  </a:lnTo>
                  <a:lnTo>
                    <a:pt x="506" y="538"/>
                  </a:lnTo>
                  <a:lnTo>
                    <a:pt x="505" y="535"/>
                  </a:lnTo>
                  <a:lnTo>
                    <a:pt x="506" y="534"/>
                  </a:lnTo>
                  <a:lnTo>
                    <a:pt x="506" y="532"/>
                  </a:lnTo>
                  <a:lnTo>
                    <a:pt x="504" y="530"/>
                  </a:lnTo>
                  <a:lnTo>
                    <a:pt x="500" y="532"/>
                  </a:lnTo>
                  <a:lnTo>
                    <a:pt x="499" y="530"/>
                  </a:lnTo>
                  <a:lnTo>
                    <a:pt x="497" y="527"/>
                  </a:lnTo>
                  <a:lnTo>
                    <a:pt x="493" y="526"/>
                  </a:lnTo>
                  <a:lnTo>
                    <a:pt x="489" y="526"/>
                  </a:lnTo>
                  <a:lnTo>
                    <a:pt x="486" y="524"/>
                  </a:lnTo>
                  <a:lnTo>
                    <a:pt x="483" y="523"/>
                  </a:lnTo>
                  <a:lnTo>
                    <a:pt x="481" y="521"/>
                  </a:lnTo>
                  <a:lnTo>
                    <a:pt x="481" y="517"/>
                  </a:lnTo>
                  <a:lnTo>
                    <a:pt x="480" y="514"/>
                  </a:lnTo>
                  <a:lnTo>
                    <a:pt x="477" y="509"/>
                  </a:lnTo>
                  <a:lnTo>
                    <a:pt x="476" y="505"/>
                  </a:lnTo>
                  <a:lnTo>
                    <a:pt x="476" y="503"/>
                  </a:lnTo>
                  <a:lnTo>
                    <a:pt x="479" y="502"/>
                  </a:lnTo>
                  <a:lnTo>
                    <a:pt x="480" y="499"/>
                  </a:lnTo>
                  <a:lnTo>
                    <a:pt x="479" y="496"/>
                  </a:lnTo>
                  <a:lnTo>
                    <a:pt x="476" y="493"/>
                  </a:lnTo>
                  <a:lnTo>
                    <a:pt x="474" y="490"/>
                  </a:lnTo>
                  <a:lnTo>
                    <a:pt x="475" y="487"/>
                  </a:lnTo>
                  <a:lnTo>
                    <a:pt x="476" y="486"/>
                  </a:lnTo>
                  <a:lnTo>
                    <a:pt x="474" y="485"/>
                  </a:lnTo>
                  <a:lnTo>
                    <a:pt x="471" y="484"/>
                  </a:lnTo>
                  <a:lnTo>
                    <a:pt x="467" y="486"/>
                  </a:lnTo>
                  <a:lnTo>
                    <a:pt x="463" y="486"/>
                  </a:lnTo>
                  <a:lnTo>
                    <a:pt x="458" y="486"/>
                  </a:lnTo>
                  <a:lnTo>
                    <a:pt x="457" y="484"/>
                  </a:lnTo>
                  <a:lnTo>
                    <a:pt x="456" y="481"/>
                  </a:lnTo>
                  <a:lnTo>
                    <a:pt x="452" y="476"/>
                  </a:lnTo>
                  <a:lnTo>
                    <a:pt x="451" y="472"/>
                  </a:lnTo>
                  <a:lnTo>
                    <a:pt x="450" y="469"/>
                  </a:lnTo>
                  <a:lnTo>
                    <a:pt x="449" y="466"/>
                  </a:lnTo>
                  <a:lnTo>
                    <a:pt x="450" y="462"/>
                  </a:lnTo>
                  <a:lnTo>
                    <a:pt x="450" y="461"/>
                  </a:lnTo>
                  <a:lnTo>
                    <a:pt x="453" y="458"/>
                  </a:lnTo>
                  <a:lnTo>
                    <a:pt x="457" y="456"/>
                  </a:lnTo>
                  <a:lnTo>
                    <a:pt x="459" y="456"/>
                  </a:lnTo>
                  <a:lnTo>
                    <a:pt x="459" y="454"/>
                  </a:lnTo>
                  <a:lnTo>
                    <a:pt x="457" y="452"/>
                  </a:lnTo>
                  <a:lnTo>
                    <a:pt x="458" y="450"/>
                  </a:lnTo>
                  <a:lnTo>
                    <a:pt x="458" y="446"/>
                  </a:lnTo>
                  <a:lnTo>
                    <a:pt x="456" y="444"/>
                  </a:lnTo>
                  <a:lnTo>
                    <a:pt x="452" y="445"/>
                  </a:lnTo>
                  <a:lnTo>
                    <a:pt x="450" y="445"/>
                  </a:lnTo>
                  <a:lnTo>
                    <a:pt x="446" y="445"/>
                  </a:lnTo>
                  <a:lnTo>
                    <a:pt x="445" y="444"/>
                  </a:lnTo>
                  <a:lnTo>
                    <a:pt x="446" y="439"/>
                  </a:lnTo>
                  <a:lnTo>
                    <a:pt x="449" y="436"/>
                  </a:lnTo>
                  <a:lnTo>
                    <a:pt x="450" y="433"/>
                  </a:lnTo>
                  <a:lnTo>
                    <a:pt x="450" y="430"/>
                  </a:lnTo>
                  <a:lnTo>
                    <a:pt x="449" y="427"/>
                  </a:lnTo>
                  <a:lnTo>
                    <a:pt x="447" y="422"/>
                  </a:lnTo>
                  <a:lnTo>
                    <a:pt x="447" y="419"/>
                  </a:lnTo>
                  <a:lnTo>
                    <a:pt x="449" y="415"/>
                  </a:lnTo>
                  <a:lnTo>
                    <a:pt x="450" y="414"/>
                  </a:lnTo>
                  <a:lnTo>
                    <a:pt x="451" y="412"/>
                  </a:lnTo>
                  <a:lnTo>
                    <a:pt x="449" y="408"/>
                  </a:lnTo>
                  <a:lnTo>
                    <a:pt x="445" y="407"/>
                  </a:lnTo>
                  <a:lnTo>
                    <a:pt x="444" y="404"/>
                  </a:lnTo>
                  <a:lnTo>
                    <a:pt x="449" y="400"/>
                  </a:lnTo>
                  <a:lnTo>
                    <a:pt x="452" y="397"/>
                  </a:lnTo>
                  <a:lnTo>
                    <a:pt x="455" y="396"/>
                  </a:lnTo>
                  <a:lnTo>
                    <a:pt x="458" y="396"/>
                  </a:lnTo>
                  <a:lnTo>
                    <a:pt x="461" y="396"/>
                  </a:lnTo>
                  <a:lnTo>
                    <a:pt x="459" y="391"/>
                  </a:lnTo>
                  <a:lnTo>
                    <a:pt x="456" y="383"/>
                  </a:lnTo>
                  <a:lnTo>
                    <a:pt x="455" y="377"/>
                  </a:lnTo>
                  <a:lnTo>
                    <a:pt x="450" y="368"/>
                  </a:lnTo>
                  <a:lnTo>
                    <a:pt x="446" y="361"/>
                  </a:lnTo>
                  <a:lnTo>
                    <a:pt x="444" y="356"/>
                  </a:lnTo>
                  <a:lnTo>
                    <a:pt x="440" y="352"/>
                  </a:lnTo>
                  <a:lnTo>
                    <a:pt x="434" y="347"/>
                  </a:lnTo>
                  <a:lnTo>
                    <a:pt x="429" y="342"/>
                  </a:lnTo>
                  <a:lnTo>
                    <a:pt x="428" y="340"/>
                  </a:lnTo>
                  <a:lnTo>
                    <a:pt x="426" y="335"/>
                  </a:lnTo>
                  <a:lnTo>
                    <a:pt x="423" y="330"/>
                  </a:lnTo>
                  <a:lnTo>
                    <a:pt x="421" y="330"/>
                  </a:lnTo>
                  <a:lnTo>
                    <a:pt x="416" y="322"/>
                  </a:lnTo>
                  <a:lnTo>
                    <a:pt x="410" y="317"/>
                  </a:lnTo>
                  <a:lnTo>
                    <a:pt x="401" y="307"/>
                  </a:lnTo>
                  <a:lnTo>
                    <a:pt x="393" y="299"/>
                  </a:lnTo>
                  <a:lnTo>
                    <a:pt x="389" y="293"/>
                  </a:lnTo>
                  <a:lnTo>
                    <a:pt x="387" y="288"/>
                  </a:lnTo>
                  <a:lnTo>
                    <a:pt x="386" y="284"/>
                  </a:lnTo>
                  <a:lnTo>
                    <a:pt x="401" y="248"/>
                  </a:lnTo>
                  <a:lnTo>
                    <a:pt x="407" y="244"/>
                  </a:lnTo>
                  <a:lnTo>
                    <a:pt x="404" y="242"/>
                  </a:lnTo>
                  <a:lnTo>
                    <a:pt x="414" y="222"/>
                  </a:lnTo>
                  <a:lnTo>
                    <a:pt x="414" y="208"/>
                  </a:lnTo>
                  <a:lnTo>
                    <a:pt x="397" y="199"/>
                  </a:lnTo>
                  <a:lnTo>
                    <a:pt x="378" y="175"/>
                  </a:lnTo>
                  <a:lnTo>
                    <a:pt x="347" y="169"/>
                  </a:lnTo>
                  <a:lnTo>
                    <a:pt x="332" y="138"/>
                  </a:lnTo>
                  <a:lnTo>
                    <a:pt x="339" y="118"/>
                  </a:lnTo>
                  <a:lnTo>
                    <a:pt x="341" y="104"/>
                  </a:lnTo>
                  <a:lnTo>
                    <a:pt x="335" y="104"/>
                  </a:lnTo>
                  <a:lnTo>
                    <a:pt x="329" y="106"/>
                  </a:lnTo>
                  <a:lnTo>
                    <a:pt x="325" y="103"/>
                  </a:lnTo>
                  <a:lnTo>
                    <a:pt x="343" y="86"/>
                  </a:lnTo>
                  <a:lnTo>
                    <a:pt x="338" y="83"/>
                  </a:lnTo>
                  <a:lnTo>
                    <a:pt x="337" y="82"/>
                  </a:lnTo>
                  <a:lnTo>
                    <a:pt x="337" y="79"/>
                  </a:lnTo>
                  <a:lnTo>
                    <a:pt x="337" y="78"/>
                  </a:lnTo>
                  <a:lnTo>
                    <a:pt x="337" y="76"/>
                  </a:lnTo>
                  <a:lnTo>
                    <a:pt x="337" y="73"/>
                  </a:lnTo>
                  <a:lnTo>
                    <a:pt x="336" y="71"/>
                  </a:lnTo>
                  <a:lnTo>
                    <a:pt x="351" y="44"/>
                  </a:lnTo>
                  <a:lnTo>
                    <a:pt x="338" y="25"/>
                  </a:lnTo>
                  <a:lnTo>
                    <a:pt x="307" y="20"/>
                  </a:lnTo>
                  <a:lnTo>
                    <a:pt x="305" y="18"/>
                  </a:lnTo>
                  <a:lnTo>
                    <a:pt x="305" y="17"/>
                  </a:lnTo>
                  <a:lnTo>
                    <a:pt x="303" y="16"/>
                  </a:lnTo>
                  <a:lnTo>
                    <a:pt x="299" y="14"/>
                  </a:lnTo>
                  <a:lnTo>
                    <a:pt x="296" y="13"/>
                  </a:lnTo>
                  <a:lnTo>
                    <a:pt x="293" y="10"/>
                  </a:lnTo>
                  <a:lnTo>
                    <a:pt x="289" y="7"/>
                  </a:lnTo>
                  <a:lnTo>
                    <a:pt x="288" y="4"/>
                  </a:lnTo>
                  <a:lnTo>
                    <a:pt x="287" y="0"/>
                  </a:lnTo>
                  <a:lnTo>
                    <a:pt x="284" y="0"/>
                  </a:lnTo>
                  <a:lnTo>
                    <a:pt x="279" y="2"/>
                  </a:lnTo>
                  <a:lnTo>
                    <a:pt x="277" y="2"/>
                  </a:lnTo>
                  <a:lnTo>
                    <a:pt x="275" y="4"/>
                  </a:lnTo>
                  <a:lnTo>
                    <a:pt x="271" y="5"/>
                  </a:lnTo>
                  <a:lnTo>
                    <a:pt x="270" y="7"/>
                  </a:lnTo>
                  <a:lnTo>
                    <a:pt x="270" y="8"/>
                  </a:lnTo>
                  <a:lnTo>
                    <a:pt x="265" y="12"/>
                  </a:lnTo>
                  <a:lnTo>
                    <a:pt x="264" y="13"/>
                  </a:lnTo>
                  <a:lnTo>
                    <a:pt x="263" y="14"/>
                  </a:lnTo>
                  <a:lnTo>
                    <a:pt x="261" y="17"/>
                  </a:lnTo>
                  <a:lnTo>
                    <a:pt x="252" y="22"/>
                  </a:lnTo>
                  <a:lnTo>
                    <a:pt x="249" y="20"/>
                  </a:lnTo>
                  <a:lnTo>
                    <a:pt x="245" y="22"/>
                  </a:lnTo>
                  <a:lnTo>
                    <a:pt x="243" y="19"/>
                  </a:lnTo>
                  <a:lnTo>
                    <a:pt x="240" y="23"/>
                  </a:lnTo>
                  <a:lnTo>
                    <a:pt x="237" y="20"/>
                  </a:lnTo>
                  <a:lnTo>
                    <a:pt x="234" y="23"/>
                  </a:lnTo>
                  <a:lnTo>
                    <a:pt x="229" y="24"/>
                  </a:lnTo>
                  <a:lnTo>
                    <a:pt x="229" y="28"/>
                  </a:lnTo>
                  <a:lnTo>
                    <a:pt x="228" y="30"/>
                  </a:lnTo>
                  <a:lnTo>
                    <a:pt x="227" y="34"/>
                  </a:lnTo>
                  <a:lnTo>
                    <a:pt x="224" y="36"/>
                  </a:lnTo>
                  <a:lnTo>
                    <a:pt x="222" y="40"/>
                  </a:lnTo>
                  <a:lnTo>
                    <a:pt x="221" y="42"/>
                  </a:lnTo>
                  <a:lnTo>
                    <a:pt x="219" y="44"/>
                  </a:lnTo>
                  <a:lnTo>
                    <a:pt x="217" y="47"/>
                  </a:lnTo>
                  <a:lnTo>
                    <a:pt x="215" y="48"/>
                  </a:lnTo>
                  <a:lnTo>
                    <a:pt x="211" y="50"/>
                  </a:lnTo>
                  <a:lnTo>
                    <a:pt x="210" y="53"/>
                  </a:lnTo>
                  <a:lnTo>
                    <a:pt x="212" y="55"/>
                  </a:lnTo>
                  <a:lnTo>
                    <a:pt x="215" y="58"/>
                  </a:lnTo>
                  <a:lnTo>
                    <a:pt x="213" y="61"/>
                  </a:lnTo>
                  <a:lnTo>
                    <a:pt x="212" y="65"/>
                  </a:lnTo>
                  <a:lnTo>
                    <a:pt x="211" y="68"/>
                  </a:lnTo>
                  <a:lnTo>
                    <a:pt x="211" y="72"/>
                  </a:lnTo>
                  <a:lnTo>
                    <a:pt x="210" y="74"/>
                  </a:lnTo>
                  <a:lnTo>
                    <a:pt x="212" y="78"/>
                  </a:lnTo>
                  <a:lnTo>
                    <a:pt x="212" y="82"/>
                  </a:lnTo>
                  <a:lnTo>
                    <a:pt x="210" y="84"/>
                  </a:lnTo>
                  <a:lnTo>
                    <a:pt x="209" y="88"/>
                  </a:lnTo>
                  <a:lnTo>
                    <a:pt x="209" y="90"/>
                  </a:lnTo>
                  <a:lnTo>
                    <a:pt x="209" y="92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11" y="101"/>
                  </a:lnTo>
                  <a:lnTo>
                    <a:pt x="212" y="104"/>
                  </a:lnTo>
                  <a:lnTo>
                    <a:pt x="212" y="108"/>
                  </a:lnTo>
                  <a:lnTo>
                    <a:pt x="215" y="110"/>
                  </a:lnTo>
                  <a:lnTo>
                    <a:pt x="215" y="113"/>
                  </a:lnTo>
                  <a:lnTo>
                    <a:pt x="216" y="115"/>
                  </a:lnTo>
                  <a:lnTo>
                    <a:pt x="213" y="120"/>
                  </a:lnTo>
                  <a:lnTo>
                    <a:pt x="213" y="121"/>
                  </a:lnTo>
                  <a:lnTo>
                    <a:pt x="210" y="127"/>
                  </a:lnTo>
                  <a:lnTo>
                    <a:pt x="207" y="128"/>
                  </a:lnTo>
                  <a:lnTo>
                    <a:pt x="205" y="130"/>
                  </a:lnTo>
                  <a:lnTo>
                    <a:pt x="201" y="131"/>
                  </a:lnTo>
                  <a:lnTo>
                    <a:pt x="200" y="133"/>
                  </a:lnTo>
                  <a:lnTo>
                    <a:pt x="198" y="136"/>
                  </a:lnTo>
                  <a:lnTo>
                    <a:pt x="195" y="138"/>
                  </a:lnTo>
                  <a:lnTo>
                    <a:pt x="193" y="142"/>
                  </a:lnTo>
                  <a:lnTo>
                    <a:pt x="194" y="145"/>
                  </a:lnTo>
                  <a:lnTo>
                    <a:pt x="193" y="149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88" y="158"/>
                  </a:lnTo>
                  <a:lnTo>
                    <a:pt x="187" y="163"/>
                  </a:lnTo>
                  <a:lnTo>
                    <a:pt x="183" y="162"/>
                  </a:lnTo>
                  <a:lnTo>
                    <a:pt x="180" y="157"/>
                  </a:lnTo>
                  <a:lnTo>
                    <a:pt x="175" y="155"/>
                  </a:lnTo>
                  <a:lnTo>
                    <a:pt x="170" y="154"/>
                  </a:lnTo>
                  <a:lnTo>
                    <a:pt x="165" y="152"/>
                  </a:lnTo>
                  <a:lnTo>
                    <a:pt x="161" y="151"/>
                  </a:lnTo>
                  <a:lnTo>
                    <a:pt x="156" y="150"/>
                  </a:lnTo>
                  <a:lnTo>
                    <a:pt x="152" y="149"/>
                  </a:lnTo>
                  <a:lnTo>
                    <a:pt x="152" y="146"/>
                  </a:lnTo>
                  <a:lnTo>
                    <a:pt x="150" y="148"/>
                  </a:lnTo>
                  <a:lnTo>
                    <a:pt x="146" y="144"/>
                  </a:lnTo>
                  <a:lnTo>
                    <a:pt x="143" y="143"/>
                  </a:lnTo>
                  <a:lnTo>
                    <a:pt x="140" y="144"/>
                  </a:lnTo>
                  <a:lnTo>
                    <a:pt x="138" y="145"/>
                  </a:lnTo>
                  <a:lnTo>
                    <a:pt x="137" y="148"/>
                  </a:lnTo>
                  <a:lnTo>
                    <a:pt x="135" y="151"/>
                  </a:lnTo>
                  <a:lnTo>
                    <a:pt x="135" y="154"/>
                  </a:lnTo>
                  <a:lnTo>
                    <a:pt x="134" y="156"/>
                  </a:lnTo>
                  <a:lnTo>
                    <a:pt x="127" y="158"/>
                  </a:lnTo>
                  <a:lnTo>
                    <a:pt x="125" y="160"/>
                  </a:lnTo>
                  <a:lnTo>
                    <a:pt x="115" y="168"/>
                  </a:lnTo>
                  <a:lnTo>
                    <a:pt x="109" y="162"/>
                  </a:lnTo>
                  <a:lnTo>
                    <a:pt x="99" y="163"/>
                  </a:lnTo>
                  <a:lnTo>
                    <a:pt x="87" y="160"/>
                  </a:lnTo>
                  <a:lnTo>
                    <a:pt x="81" y="163"/>
                  </a:lnTo>
                  <a:lnTo>
                    <a:pt x="78" y="152"/>
                  </a:lnTo>
                  <a:lnTo>
                    <a:pt x="71" y="144"/>
                  </a:lnTo>
                  <a:lnTo>
                    <a:pt x="69" y="140"/>
                  </a:lnTo>
                  <a:lnTo>
                    <a:pt x="60" y="131"/>
                  </a:lnTo>
                  <a:lnTo>
                    <a:pt x="44" y="114"/>
                  </a:lnTo>
                  <a:lnTo>
                    <a:pt x="30" y="113"/>
                  </a:lnTo>
                  <a:lnTo>
                    <a:pt x="22" y="118"/>
                  </a:lnTo>
                  <a:lnTo>
                    <a:pt x="19" y="120"/>
                  </a:lnTo>
                  <a:lnTo>
                    <a:pt x="18" y="124"/>
                  </a:lnTo>
                  <a:lnTo>
                    <a:pt x="19" y="126"/>
                  </a:lnTo>
                  <a:lnTo>
                    <a:pt x="21" y="130"/>
                  </a:lnTo>
                  <a:lnTo>
                    <a:pt x="24" y="131"/>
                  </a:lnTo>
                  <a:lnTo>
                    <a:pt x="22" y="139"/>
                  </a:lnTo>
                  <a:lnTo>
                    <a:pt x="9" y="133"/>
                  </a:lnTo>
                  <a:lnTo>
                    <a:pt x="0" y="139"/>
                  </a:lnTo>
                  <a:lnTo>
                    <a:pt x="8" y="140"/>
                  </a:lnTo>
                  <a:lnTo>
                    <a:pt x="14" y="144"/>
                  </a:lnTo>
                  <a:lnTo>
                    <a:pt x="15" y="145"/>
                  </a:lnTo>
                  <a:lnTo>
                    <a:pt x="14" y="150"/>
                  </a:lnTo>
                  <a:lnTo>
                    <a:pt x="21" y="155"/>
                  </a:lnTo>
                  <a:lnTo>
                    <a:pt x="30" y="161"/>
                  </a:lnTo>
                  <a:lnTo>
                    <a:pt x="32" y="164"/>
                  </a:lnTo>
                  <a:lnTo>
                    <a:pt x="36" y="164"/>
                  </a:lnTo>
                  <a:lnTo>
                    <a:pt x="37" y="169"/>
                  </a:lnTo>
                  <a:lnTo>
                    <a:pt x="39" y="172"/>
                  </a:lnTo>
                  <a:lnTo>
                    <a:pt x="43" y="173"/>
                  </a:lnTo>
                  <a:lnTo>
                    <a:pt x="49" y="173"/>
                  </a:lnTo>
                  <a:lnTo>
                    <a:pt x="50" y="175"/>
                  </a:lnTo>
                  <a:lnTo>
                    <a:pt x="51" y="179"/>
                  </a:lnTo>
                  <a:lnTo>
                    <a:pt x="54" y="180"/>
                  </a:lnTo>
                  <a:lnTo>
                    <a:pt x="60" y="179"/>
                  </a:lnTo>
                  <a:lnTo>
                    <a:pt x="62" y="180"/>
                  </a:lnTo>
                  <a:lnTo>
                    <a:pt x="63" y="185"/>
                  </a:lnTo>
                  <a:lnTo>
                    <a:pt x="67" y="187"/>
                  </a:lnTo>
                  <a:lnTo>
                    <a:pt x="72" y="188"/>
                  </a:lnTo>
                  <a:lnTo>
                    <a:pt x="78" y="186"/>
                  </a:lnTo>
                  <a:lnTo>
                    <a:pt x="84" y="187"/>
                  </a:lnTo>
                  <a:lnTo>
                    <a:pt x="91" y="188"/>
                  </a:lnTo>
                  <a:lnTo>
                    <a:pt x="96" y="190"/>
                  </a:lnTo>
                  <a:lnTo>
                    <a:pt x="101" y="192"/>
                  </a:lnTo>
                  <a:lnTo>
                    <a:pt x="109" y="197"/>
                  </a:lnTo>
                  <a:lnTo>
                    <a:pt x="116" y="202"/>
                  </a:lnTo>
                  <a:lnTo>
                    <a:pt x="119" y="205"/>
                  </a:lnTo>
                  <a:lnTo>
                    <a:pt x="119" y="211"/>
                  </a:lnTo>
                  <a:lnTo>
                    <a:pt x="120" y="212"/>
                  </a:lnTo>
                  <a:lnTo>
                    <a:pt x="125" y="211"/>
                  </a:lnTo>
                  <a:lnTo>
                    <a:pt x="128" y="216"/>
                  </a:lnTo>
                  <a:lnTo>
                    <a:pt x="131" y="221"/>
                  </a:lnTo>
                  <a:lnTo>
                    <a:pt x="135" y="223"/>
                  </a:lnTo>
                  <a:lnTo>
                    <a:pt x="139" y="226"/>
                  </a:lnTo>
                  <a:lnTo>
                    <a:pt x="143" y="227"/>
                  </a:lnTo>
                  <a:lnTo>
                    <a:pt x="143" y="230"/>
                  </a:lnTo>
                  <a:lnTo>
                    <a:pt x="139" y="234"/>
                  </a:lnTo>
                  <a:lnTo>
                    <a:pt x="137" y="240"/>
                  </a:lnTo>
                  <a:lnTo>
                    <a:pt x="138" y="248"/>
                  </a:lnTo>
                  <a:lnTo>
                    <a:pt x="139" y="253"/>
                  </a:lnTo>
                  <a:lnTo>
                    <a:pt x="140" y="258"/>
                  </a:lnTo>
                  <a:lnTo>
                    <a:pt x="143" y="259"/>
                  </a:lnTo>
                  <a:lnTo>
                    <a:pt x="143" y="263"/>
                  </a:lnTo>
                  <a:lnTo>
                    <a:pt x="140" y="266"/>
                  </a:lnTo>
                  <a:lnTo>
                    <a:pt x="139" y="266"/>
                  </a:lnTo>
                  <a:lnTo>
                    <a:pt x="139" y="269"/>
                  </a:lnTo>
                  <a:lnTo>
                    <a:pt x="138" y="272"/>
                  </a:lnTo>
                  <a:lnTo>
                    <a:pt x="138" y="276"/>
                  </a:lnTo>
                  <a:lnTo>
                    <a:pt x="144" y="277"/>
                  </a:lnTo>
                  <a:lnTo>
                    <a:pt x="146" y="276"/>
                  </a:lnTo>
                  <a:lnTo>
                    <a:pt x="152" y="276"/>
                  </a:lnTo>
                  <a:lnTo>
                    <a:pt x="155" y="277"/>
                  </a:lnTo>
                  <a:lnTo>
                    <a:pt x="155" y="281"/>
                  </a:lnTo>
                  <a:lnTo>
                    <a:pt x="156" y="286"/>
                  </a:lnTo>
                  <a:lnTo>
                    <a:pt x="156" y="289"/>
                  </a:lnTo>
                  <a:lnTo>
                    <a:pt x="155" y="292"/>
                  </a:lnTo>
                  <a:lnTo>
                    <a:pt x="151" y="293"/>
                  </a:lnTo>
                  <a:lnTo>
                    <a:pt x="149" y="294"/>
                  </a:lnTo>
                  <a:lnTo>
                    <a:pt x="150" y="298"/>
                  </a:lnTo>
                  <a:lnTo>
                    <a:pt x="151" y="300"/>
                  </a:lnTo>
                  <a:lnTo>
                    <a:pt x="150" y="302"/>
                  </a:lnTo>
                  <a:lnTo>
                    <a:pt x="152" y="306"/>
                  </a:lnTo>
                  <a:lnTo>
                    <a:pt x="155" y="311"/>
                  </a:lnTo>
                  <a:lnTo>
                    <a:pt x="161" y="318"/>
                  </a:lnTo>
                  <a:lnTo>
                    <a:pt x="167" y="324"/>
                  </a:lnTo>
                  <a:lnTo>
                    <a:pt x="170" y="330"/>
                  </a:lnTo>
                  <a:lnTo>
                    <a:pt x="174" y="334"/>
                  </a:lnTo>
                  <a:lnTo>
                    <a:pt x="174" y="336"/>
                  </a:lnTo>
                  <a:lnTo>
                    <a:pt x="171" y="337"/>
                  </a:lnTo>
                  <a:lnTo>
                    <a:pt x="170" y="341"/>
                  </a:lnTo>
                  <a:lnTo>
                    <a:pt x="170" y="347"/>
                  </a:lnTo>
                  <a:lnTo>
                    <a:pt x="170" y="354"/>
                  </a:lnTo>
                  <a:lnTo>
                    <a:pt x="170" y="359"/>
                  </a:lnTo>
                  <a:lnTo>
                    <a:pt x="169" y="362"/>
                  </a:lnTo>
                  <a:lnTo>
                    <a:pt x="167" y="367"/>
                  </a:lnTo>
                  <a:lnTo>
                    <a:pt x="163" y="372"/>
                  </a:lnTo>
                  <a:lnTo>
                    <a:pt x="165" y="378"/>
                  </a:lnTo>
                  <a:lnTo>
                    <a:pt x="164" y="384"/>
                  </a:lnTo>
                  <a:lnTo>
                    <a:pt x="168" y="390"/>
                  </a:lnTo>
                  <a:lnTo>
                    <a:pt x="171" y="395"/>
                  </a:lnTo>
                  <a:lnTo>
                    <a:pt x="179" y="398"/>
                  </a:lnTo>
                  <a:lnTo>
                    <a:pt x="181" y="402"/>
                  </a:lnTo>
                  <a:lnTo>
                    <a:pt x="183" y="408"/>
                  </a:lnTo>
                  <a:lnTo>
                    <a:pt x="187" y="413"/>
                  </a:lnTo>
                  <a:lnTo>
                    <a:pt x="188" y="418"/>
                  </a:lnTo>
                  <a:lnTo>
                    <a:pt x="191" y="420"/>
                  </a:lnTo>
                  <a:lnTo>
                    <a:pt x="192" y="424"/>
                  </a:lnTo>
                  <a:lnTo>
                    <a:pt x="194" y="426"/>
                  </a:lnTo>
                  <a:lnTo>
                    <a:pt x="191" y="432"/>
                  </a:lnTo>
                  <a:lnTo>
                    <a:pt x="197" y="436"/>
                  </a:lnTo>
                  <a:lnTo>
                    <a:pt x="198" y="434"/>
                  </a:lnTo>
                  <a:lnTo>
                    <a:pt x="198" y="433"/>
                  </a:lnTo>
                  <a:lnTo>
                    <a:pt x="198" y="432"/>
                  </a:lnTo>
                  <a:lnTo>
                    <a:pt x="195" y="431"/>
                  </a:lnTo>
                  <a:lnTo>
                    <a:pt x="195" y="430"/>
                  </a:lnTo>
                  <a:lnTo>
                    <a:pt x="198" y="430"/>
                  </a:lnTo>
                  <a:lnTo>
                    <a:pt x="199" y="431"/>
                  </a:lnTo>
                  <a:lnTo>
                    <a:pt x="200" y="432"/>
                  </a:lnTo>
                  <a:lnTo>
                    <a:pt x="203" y="433"/>
                  </a:lnTo>
                  <a:lnTo>
                    <a:pt x="205" y="434"/>
                  </a:lnTo>
                  <a:lnTo>
                    <a:pt x="206" y="434"/>
                  </a:lnTo>
                  <a:lnTo>
                    <a:pt x="207" y="432"/>
                  </a:lnTo>
                  <a:lnTo>
                    <a:pt x="210" y="431"/>
                  </a:lnTo>
                  <a:lnTo>
                    <a:pt x="210" y="428"/>
                  </a:lnTo>
                  <a:lnTo>
                    <a:pt x="210" y="426"/>
                  </a:lnTo>
                  <a:lnTo>
                    <a:pt x="211" y="425"/>
                  </a:lnTo>
                  <a:lnTo>
                    <a:pt x="211" y="422"/>
                  </a:lnTo>
                  <a:lnTo>
                    <a:pt x="211" y="420"/>
                  </a:lnTo>
                  <a:lnTo>
                    <a:pt x="213" y="418"/>
                  </a:lnTo>
                  <a:lnTo>
                    <a:pt x="213" y="415"/>
                  </a:lnTo>
                  <a:lnTo>
                    <a:pt x="213" y="413"/>
                  </a:lnTo>
                  <a:lnTo>
                    <a:pt x="215" y="410"/>
                  </a:lnTo>
                  <a:lnTo>
                    <a:pt x="215" y="408"/>
                  </a:lnTo>
                  <a:lnTo>
                    <a:pt x="216" y="408"/>
                  </a:lnTo>
                  <a:lnTo>
                    <a:pt x="217" y="408"/>
                  </a:lnTo>
                  <a:lnTo>
                    <a:pt x="217" y="412"/>
                  </a:lnTo>
                  <a:lnTo>
                    <a:pt x="217" y="413"/>
                  </a:lnTo>
                  <a:lnTo>
                    <a:pt x="217" y="415"/>
                  </a:lnTo>
                  <a:lnTo>
                    <a:pt x="217" y="416"/>
                  </a:lnTo>
                  <a:lnTo>
                    <a:pt x="217" y="420"/>
                  </a:lnTo>
                  <a:lnTo>
                    <a:pt x="217" y="422"/>
                  </a:lnTo>
                  <a:lnTo>
                    <a:pt x="216" y="424"/>
                  </a:lnTo>
                  <a:lnTo>
                    <a:pt x="216" y="426"/>
                  </a:lnTo>
                  <a:lnTo>
                    <a:pt x="215" y="428"/>
                  </a:lnTo>
                  <a:lnTo>
                    <a:pt x="215" y="430"/>
                  </a:lnTo>
                  <a:lnTo>
                    <a:pt x="215" y="432"/>
                  </a:lnTo>
                  <a:lnTo>
                    <a:pt x="213" y="433"/>
                  </a:lnTo>
                  <a:lnTo>
                    <a:pt x="212" y="436"/>
                  </a:lnTo>
                  <a:lnTo>
                    <a:pt x="212" y="438"/>
                  </a:lnTo>
                  <a:lnTo>
                    <a:pt x="213" y="439"/>
                  </a:lnTo>
                  <a:lnTo>
                    <a:pt x="213" y="442"/>
                  </a:lnTo>
                  <a:lnTo>
                    <a:pt x="216" y="439"/>
                  </a:lnTo>
                  <a:lnTo>
                    <a:pt x="217" y="440"/>
                  </a:lnTo>
                  <a:lnTo>
                    <a:pt x="217" y="443"/>
                  </a:lnTo>
                  <a:lnTo>
                    <a:pt x="218" y="444"/>
                  </a:lnTo>
                  <a:lnTo>
                    <a:pt x="218" y="445"/>
                  </a:lnTo>
                  <a:lnTo>
                    <a:pt x="221" y="445"/>
                  </a:lnTo>
                  <a:lnTo>
                    <a:pt x="222" y="443"/>
                  </a:lnTo>
                  <a:lnTo>
                    <a:pt x="225" y="443"/>
                  </a:lnTo>
                  <a:lnTo>
                    <a:pt x="229" y="444"/>
                  </a:lnTo>
                  <a:lnTo>
                    <a:pt x="231" y="444"/>
                  </a:lnTo>
                  <a:lnTo>
                    <a:pt x="235" y="444"/>
                  </a:lnTo>
                  <a:lnTo>
                    <a:pt x="236" y="445"/>
                  </a:lnTo>
                  <a:lnTo>
                    <a:pt x="237" y="448"/>
                  </a:lnTo>
                  <a:lnTo>
                    <a:pt x="240" y="450"/>
                  </a:lnTo>
                  <a:lnTo>
                    <a:pt x="241" y="450"/>
                  </a:lnTo>
                  <a:lnTo>
                    <a:pt x="242" y="449"/>
                  </a:lnTo>
                  <a:lnTo>
                    <a:pt x="245" y="449"/>
                  </a:lnTo>
                  <a:lnTo>
                    <a:pt x="246" y="451"/>
                  </a:lnTo>
                  <a:lnTo>
                    <a:pt x="247" y="454"/>
                  </a:lnTo>
                  <a:lnTo>
                    <a:pt x="248" y="456"/>
                  </a:lnTo>
                  <a:lnTo>
                    <a:pt x="251" y="457"/>
                  </a:lnTo>
                  <a:lnTo>
                    <a:pt x="252" y="460"/>
                  </a:lnTo>
                  <a:lnTo>
                    <a:pt x="253" y="461"/>
                  </a:lnTo>
                  <a:lnTo>
                    <a:pt x="253" y="463"/>
                  </a:lnTo>
                  <a:lnTo>
                    <a:pt x="252" y="464"/>
                  </a:lnTo>
                  <a:lnTo>
                    <a:pt x="249" y="464"/>
                  </a:lnTo>
                  <a:lnTo>
                    <a:pt x="249" y="467"/>
                  </a:lnTo>
                  <a:lnTo>
                    <a:pt x="249" y="468"/>
                  </a:lnTo>
                  <a:lnTo>
                    <a:pt x="252" y="468"/>
                  </a:lnTo>
                  <a:lnTo>
                    <a:pt x="252" y="469"/>
                  </a:lnTo>
                  <a:lnTo>
                    <a:pt x="252" y="470"/>
                  </a:lnTo>
                  <a:lnTo>
                    <a:pt x="254" y="470"/>
                  </a:lnTo>
                  <a:lnTo>
                    <a:pt x="255" y="473"/>
                  </a:lnTo>
                  <a:lnTo>
                    <a:pt x="253" y="473"/>
                  </a:lnTo>
                  <a:lnTo>
                    <a:pt x="251" y="472"/>
                  </a:lnTo>
                  <a:lnTo>
                    <a:pt x="249" y="473"/>
                  </a:lnTo>
                  <a:lnTo>
                    <a:pt x="251" y="474"/>
                  </a:lnTo>
                  <a:lnTo>
                    <a:pt x="252" y="475"/>
                  </a:lnTo>
                  <a:lnTo>
                    <a:pt x="253" y="476"/>
                  </a:lnTo>
                  <a:lnTo>
                    <a:pt x="252" y="478"/>
                  </a:lnTo>
                  <a:lnTo>
                    <a:pt x="253" y="478"/>
                  </a:lnTo>
                  <a:lnTo>
                    <a:pt x="254" y="479"/>
                  </a:lnTo>
                  <a:lnTo>
                    <a:pt x="254" y="480"/>
                  </a:lnTo>
                  <a:lnTo>
                    <a:pt x="254" y="481"/>
                  </a:lnTo>
                  <a:lnTo>
                    <a:pt x="254" y="484"/>
                  </a:lnTo>
                  <a:lnTo>
                    <a:pt x="254" y="485"/>
                  </a:lnTo>
                  <a:lnTo>
                    <a:pt x="255" y="485"/>
                  </a:lnTo>
                  <a:lnTo>
                    <a:pt x="253" y="485"/>
                  </a:lnTo>
                  <a:lnTo>
                    <a:pt x="253" y="486"/>
                  </a:lnTo>
                  <a:lnTo>
                    <a:pt x="252" y="488"/>
                  </a:lnTo>
                  <a:lnTo>
                    <a:pt x="252" y="490"/>
                  </a:lnTo>
                  <a:lnTo>
                    <a:pt x="252" y="491"/>
                  </a:lnTo>
                  <a:lnTo>
                    <a:pt x="259" y="493"/>
                  </a:lnTo>
                  <a:lnTo>
                    <a:pt x="260" y="497"/>
                  </a:lnTo>
                  <a:lnTo>
                    <a:pt x="260" y="498"/>
                  </a:lnTo>
                  <a:lnTo>
                    <a:pt x="261" y="500"/>
                  </a:lnTo>
                  <a:lnTo>
                    <a:pt x="261" y="503"/>
                  </a:lnTo>
                  <a:lnTo>
                    <a:pt x="261" y="504"/>
                  </a:lnTo>
                  <a:lnTo>
                    <a:pt x="263" y="505"/>
                  </a:lnTo>
                  <a:lnTo>
                    <a:pt x="265" y="505"/>
                  </a:lnTo>
                  <a:lnTo>
                    <a:pt x="266" y="506"/>
                  </a:lnTo>
                  <a:lnTo>
                    <a:pt x="265" y="508"/>
                  </a:lnTo>
                  <a:lnTo>
                    <a:pt x="264" y="508"/>
                  </a:lnTo>
                  <a:lnTo>
                    <a:pt x="261" y="506"/>
                  </a:lnTo>
                  <a:lnTo>
                    <a:pt x="259" y="506"/>
                  </a:lnTo>
                  <a:lnTo>
                    <a:pt x="257" y="506"/>
                  </a:lnTo>
                  <a:lnTo>
                    <a:pt x="255" y="505"/>
                  </a:lnTo>
                  <a:lnTo>
                    <a:pt x="254" y="505"/>
                  </a:lnTo>
                  <a:lnTo>
                    <a:pt x="253" y="509"/>
                  </a:lnTo>
                  <a:lnTo>
                    <a:pt x="254" y="510"/>
                  </a:lnTo>
                  <a:lnTo>
                    <a:pt x="257" y="511"/>
                  </a:lnTo>
                  <a:lnTo>
                    <a:pt x="259" y="512"/>
                  </a:lnTo>
                  <a:lnTo>
                    <a:pt x="261" y="514"/>
                  </a:lnTo>
                  <a:lnTo>
                    <a:pt x="263" y="514"/>
                  </a:lnTo>
                  <a:lnTo>
                    <a:pt x="263" y="517"/>
                  </a:lnTo>
                  <a:lnTo>
                    <a:pt x="263" y="518"/>
                  </a:lnTo>
                  <a:lnTo>
                    <a:pt x="263" y="520"/>
                  </a:lnTo>
                  <a:lnTo>
                    <a:pt x="261" y="521"/>
                  </a:lnTo>
                  <a:lnTo>
                    <a:pt x="260" y="521"/>
                  </a:lnTo>
                  <a:lnTo>
                    <a:pt x="258" y="521"/>
                  </a:lnTo>
                  <a:lnTo>
                    <a:pt x="259" y="518"/>
                  </a:lnTo>
                  <a:lnTo>
                    <a:pt x="258" y="517"/>
                  </a:lnTo>
                  <a:lnTo>
                    <a:pt x="255" y="518"/>
                  </a:lnTo>
                  <a:lnTo>
                    <a:pt x="254" y="517"/>
                  </a:lnTo>
                  <a:lnTo>
                    <a:pt x="254" y="515"/>
                  </a:lnTo>
                  <a:lnTo>
                    <a:pt x="253" y="515"/>
                  </a:lnTo>
                  <a:lnTo>
                    <a:pt x="252" y="516"/>
                  </a:lnTo>
                  <a:lnTo>
                    <a:pt x="251" y="515"/>
                  </a:lnTo>
                  <a:lnTo>
                    <a:pt x="251" y="512"/>
                  </a:lnTo>
                  <a:lnTo>
                    <a:pt x="248" y="514"/>
                  </a:lnTo>
                  <a:lnTo>
                    <a:pt x="248" y="515"/>
                  </a:lnTo>
                  <a:lnTo>
                    <a:pt x="246" y="515"/>
                  </a:lnTo>
                  <a:lnTo>
                    <a:pt x="243" y="516"/>
                  </a:lnTo>
                  <a:lnTo>
                    <a:pt x="243" y="517"/>
                  </a:lnTo>
                  <a:lnTo>
                    <a:pt x="240" y="517"/>
                  </a:lnTo>
                  <a:lnTo>
                    <a:pt x="240" y="518"/>
                  </a:lnTo>
                  <a:lnTo>
                    <a:pt x="237" y="518"/>
                  </a:lnTo>
                  <a:lnTo>
                    <a:pt x="234" y="521"/>
                  </a:lnTo>
                  <a:lnTo>
                    <a:pt x="234" y="523"/>
                  </a:lnTo>
                  <a:lnTo>
                    <a:pt x="233" y="523"/>
                  </a:lnTo>
                  <a:lnTo>
                    <a:pt x="231" y="528"/>
                  </a:lnTo>
                  <a:lnTo>
                    <a:pt x="230" y="526"/>
                  </a:lnTo>
                  <a:lnTo>
                    <a:pt x="227" y="528"/>
                  </a:lnTo>
                  <a:lnTo>
                    <a:pt x="228" y="530"/>
                  </a:lnTo>
                  <a:lnTo>
                    <a:pt x="229" y="530"/>
                  </a:lnTo>
                  <a:lnTo>
                    <a:pt x="228" y="533"/>
                  </a:lnTo>
                  <a:lnTo>
                    <a:pt x="228" y="534"/>
                  </a:lnTo>
                  <a:lnTo>
                    <a:pt x="228" y="535"/>
                  </a:lnTo>
                  <a:lnTo>
                    <a:pt x="228" y="538"/>
                  </a:lnTo>
                  <a:lnTo>
                    <a:pt x="227" y="539"/>
                  </a:lnTo>
                  <a:lnTo>
                    <a:pt x="225" y="540"/>
                  </a:lnTo>
                  <a:lnTo>
                    <a:pt x="222" y="544"/>
                  </a:lnTo>
                  <a:lnTo>
                    <a:pt x="222" y="545"/>
                  </a:lnTo>
                  <a:lnTo>
                    <a:pt x="222" y="547"/>
                  </a:lnTo>
                  <a:lnTo>
                    <a:pt x="223" y="547"/>
                  </a:lnTo>
                  <a:lnTo>
                    <a:pt x="222" y="550"/>
                  </a:lnTo>
                  <a:lnTo>
                    <a:pt x="222" y="552"/>
                  </a:lnTo>
                  <a:lnTo>
                    <a:pt x="222" y="554"/>
                  </a:lnTo>
                  <a:lnTo>
                    <a:pt x="221" y="556"/>
                  </a:lnTo>
                  <a:lnTo>
                    <a:pt x="221" y="558"/>
                  </a:lnTo>
                  <a:lnTo>
                    <a:pt x="219" y="558"/>
                  </a:lnTo>
                  <a:lnTo>
                    <a:pt x="218" y="557"/>
                  </a:lnTo>
                  <a:lnTo>
                    <a:pt x="217" y="558"/>
                  </a:lnTo>
                  <a:lnTo>
                    <a:pt x="217" y="559"/>
                  </a:lnTo>
                  <a:lnTo>
                    <a:pt x="216" y="562"/>
                  </a:lnTo>
                  <a:lnTo>
                    <a:pt x="213" y="565"/>
                  </a:lnTo>
                  <a:lnTo>
                    <a:pt x="212" y="568"/>
                  </a:lnTo>
                  <a:lnTo>
                    <a:pt x="211" y="569"/>
                  </a:lnTo>
                  <a:lnTo>
                    <a:pt x="210" y="570"/>
                  </a:lnTo>
                  <a:lnTo>
                    <a:pt x="209" y="570"/>
                  </a:lnTo>
                  <a:lnTo>
                    <a:pt x="207" y="572"/>
                  </a:lnTo>
                  <a:lnTo>
                    <a:pt x="207" y="575"/>
                  </a:lnTo>
                  <a:lnTo>
                    <a:pt x="206" y="577"/>
                  </a:lnTo>
                  <a:lnTo>
                    <a:pt x="206" y="578"/>
                  </a:lnTo>
                  <a:lnTo>
                    <a:pt x="205" y="582"/>
                  </a:lnTo>
                  <a:lnTo>
                    <a:pt x="205" y="584"/>
                  </a:lnTo>
                  <a:lnTo>
                    <a:pt x="203" y="583"/>
                  </a:lnTo>
                  <a:lnTo>
                    <a:pt x="201" y="586"/>
                  </a:lnTo>
                  <a:lnTo>
                    <a:pt x="201" y="587"/>
                  </a:lnTo>
                  <a:lnTo>
                    <a:pt x="200" y="588"/>
                  </a:lnTo>
                  <a:lnTo>
                    <a:pt x="199" y="590"/>
                  </a:lnTo>
                  <a:lnTo>
                    <a:pt x="198" y="592"/>
                  </a:lnTo>
                  <a:lnTo>
                    <a:pt x="195" y="592"/>
                  </a:lnTo>
                  <a:lnTo>
                    <a:pt x="195" y="593"/>
                  </a:lnTo>
                  <a:lnTo>
                    <a:pt x="197" y="594"/>
                  </a:lnTo>
                  <a:lnTo>
                    <a:pt x="197" y="596"/>
                  </a:lnTo>
                  <a:lnTo>
                    <a:pt x="194" y="601"/>
                  </a:lnTo>
                  <a:lnTo>
                    <a:pt x="193" y="604"/>
                  </a:lnTo>
                  <a:lnTo>
                    <a:pt x="191" y="607"/>
                  </a:lnTo>
                  <a:lnTo>
                    <a:pt x="192" y="608"/>
                  </a:lnTo>
                  <a:lnTo>
                    <a:pt x="193" y="607"/>
                  </a:lnTo>
                  <a:lnTo>
                    <a:pt x="194" y="608"/>
                  </a:lnTo>
                  <a:lnTo>
                    <a:pt x="192" y="611"/>
                  </a:lnTo>
                  <a:lnTo>
                    <a:pt x="189" y="612"/>
                  </a:lnTo>
                  <a:lnTo>
                    <a:pt x="187" y="611"/>
                  </a:lnTo>
                  <a:lnTo>
                    <a:pt x="185" y="610"/>
                  </a:lnTo>
                  <a:lnTo>
                    <a:pt x="183" y="613"/>
                  </a:lnTo>
                  <a:lnTo>
                    <a:pt x="185" y="618"/>
                  </a:lnTo>
                  <a:lnTo>
                    <a:pt x="185" y="622"/>
                  </a:lnTo>
                  <a:lnTo>
                    <a:pt x="185" y="624"/>
                  </a:lnTo>
                  <a:lnTo>
                    <a:pt x="183" y="625"/>
                  </a:lnTo>
                  <a:lnTo>
                    <a:pt x="177" y="628"/>
                  </a:lnTo>
                  <a:lnTo>
                    <a:pt x="176" y="628"/>
                  </a:lnTo>
                  <a:lnTo>
                    <a:pt x="174" y="630"/>
                  </a:lnTo>
                  <a:lnTo>
                    <a:pt x="170" y="632"/>
                  </a:lnTo>
                  <a:lnTo>
                    <a:pt x="168" y="634"/>
                  </a:lnTo>
                  <a:lnTo>
                    <a:pt x="163" y="635"/>
                  </a:lnTo>
                  <a:lnTo>
                    <a:pt x="159" y="636"/>
                  </a:lnTo>
                  <a:lnTo>
                    <a:pt x="155" y="638"/>
                  </a:lnTo>
                  <a:lnTo>
                    <a:pt x="153" y="643"/>
                  </a:lnTo>
                  <a:lnTo>
                    <a:pt x="153" y="652"/>
                  </a:lnTo>
                  <a:lnTo>
                    <a:pt x="151" y="653"/>
                  </a:lnTo>
                  <a:lnTo>
                    <a:pt x="149" y="655"/>
                  </a:lnTo>
                  <a:lnTo>
                    <a:pt x="147" y="658"/>
                  </a:lnTo>
                  <a:lnTo>
                    <a:pt x="147" y="660"/>
                  </a:lnTo>
                  <a:lnTo>
                    <a:pt x="146" y="664"/>
                  </a:lnTo>
                  <a:lnTo>
                    <a:pt x="147" y="664"/>
                  </a:lnTo>
                  <a:lnTo>
                    <a:pt x="147" y="666"/>
                  </a:lnTo>
                  <a:lnTo>
                    <a:pt x="147" y="670"/>
                  </a:lnTo>
                  <a:lnTo>
                    <a:pt x="146" y="672"/>
                  </a:lnTo>
                  <a:lnTo>
                    <a:pt x="146" y="673"/>
                  </a:lnTo>
                  <a:lnTo>
                    <a:pt x="144" y="673"/>
                  </a:lnTo>
                  <a:lnTo>
                    <a:pt x="143" y="672"/>
                  </a:lnTo>
                  <a:lnTo>
                    <a:pt x="143" y="668"/>
                  </a:lnTo>
                  <a:lnTo>
                    <a:pt x="143" y="667"/>
                  </a:lnTo>
                  <a:lnTo>
                    <a:pt x="141" y="666"/>
                  </a:lnTo>
                  <a:lnTo>
                    <a:pt x="140" y="668"/>
                  </a:lnTo>
                  <a:lnTo>
                    <a:pt x="140" y="672"/>
                  </a:lnTo>
                  <a:lnTo>
                    <a:pt x="140" y="674"/>
                  </a:lnTo>
                  <a:lnTo>
                    <a:pt x="143" y="676"/>
                  </a:lnTo>
                  <a:lnTo>
                    <a:pt x="144" y="678"/>
                  </a:lnTo>
                  <a:lnTo>
                    <a:pt x="141" y="677"/>
                  </a:lnTo>
                  <a:lnTo>
                    <a:pt x="139" y="676"/>
                  </a:lnTo>
                  <a:lnTo>
                    <a:pt x="135" y="676"/>
                  </a:lnTo>
                  <a:lnTo>
                    <a:pt x="134" y="678"/>
                  </a:lnTo>
                  <a:lnTo>
                    <a:pt x="135" y="680"/>
                  </a:lnTo>
                  <a:lnTo>
                    <a:pt x="139" y="684"/>
                  </a:lnTo>
                  <a:lnTo>
                    <a:pt x="141" y="685"/>
                  </a:lnTo>
                  <a:lnTo>
                    <a:pt x="144" y="689"/>
                  </a:lnTo>
                  <a:lnTo>
                    <a:pt x="144" y="691"/>
                  </a:lnTo>
                  <a:lnTo>
                    <a:pt x="143" y="694"/>
                  </a:lnTo>
                  <a:lnTo>
                    <a:pt x="141" y="692"/>
                  </a:lnTo>
                  <a:lnTo>
                    <a:pt x="139" y="690"/>
                  </a:lnTo>
                  <a:lnTo>
                    <a:pt x="135" y="691"/>
                  </a:lnTo>
                  <a:lnTo>
                    <a:pt x="133" y="690"/>
                  </a:lnTo>
                  <a:lnTo>
                    <a:pt x="132" y="690"/>
                  </a:lnTo>
                  <a:lnTo>
                    <a:pt x="131" y="692"/>
                  </a:lnTo>
                  <a:lnTo>
                    <a:pt x="129" y="696"/>
                  </a:lnTo>
                  <a:lnTo>
                    <a:pt x="132" y="698"/>
                  </a:lnTo>
                  <a:lnTo>
                    <a:pt x="134" y="698"/>
                  </a:lnTo>
                  <a:lnTo>
                    <a:pt x="135" y="700"/>
                  </a:lnTo>
                  <a:lnTo>
                    <a:pt x="133" y="703"/>
                  </a:lnTo>
                  <a:lnTo>
                    <a:pt x="132" y="700"/>
                  </a:lnTo>
                  <a:lnTo>
                    <a:pt x="129" y="701"/>
                  </a:lnTo>
                  <a:lnTo>
                    <a:pt x="127" y="700"/>
                  </a:lnTo>
                  <a:lnTo>
                    <a:pt x="126" y="702"/>
                  </a:lnTo>
                  <a:lnTo>
                    <a:pt x="123" y="698"/>
                  </a:lnTo>
                  <a:lnTo>
                    <a:pt x="120" y="698"/>
                  </a:lnTo>
                  <a:lnTo>
                    <a:pt x="116" y="701"/>
                  </a:lnTo>
                  <a:lnTo>
                    <a:pt x="113" y="704"/>
                  </a:lnTo>
                  <a:lnTo>
                    <a:pt x="111" y="706"/>
                  </a:lnTo>
                  <a:lnTo>
                    <a:pt x="108" y="704"/>
                  </a:lnTo>
                  <a:lnTo>
                    <a:pt x="107" y="702"/>
                  </a:lnTo>
                  <a:lnTo>
                    <a:pt x="107" y="700"/>
                  </a:lnTo>
                  <a:lnTo>
                    <a:pt x="105" y="703"/>
                  </a:lnTo>
                  <a:lnTo>
                    <a:pt x="104" y="706"/>
                  </a:lnTo>
                  <a:lnTo>
                    <a:pt x="105" y="708"/>
                  </a:lnTo>
                  <a:lnTo>
                    <a:pt x="107" y="709"/>
                  </a:lnTo>
                  <a:lnTo>
                    <a:pt x="105" y="709"/>
                  </a:lnTo>
                  <a:lnTo>
                    <a:pt x="105" y="713"/>
                  </a:lnTo>
                  <a:lnTo>
                    <a:pt x="107" y="714"/>
                  </a:lnTo>
                  <a:lnTo>
                    <a:pt x="108" y="715"/>
                  </a:lnTo>
                  <a:lnTo>
                    <a:pt x="109" y="718"/>
                  </a:lnTo>
                  <a:lnTo>
                    <a:pt x="108" y="719"/>
                  </a:lnTo>
                  <a:lnTo>
                    <a:pt x="107" y="721"/>
                  </a:lnTo>
                  <a:lnTo>
                    <a:pt x="104" y="721"/>
                  </a:lnTo>
                  <a:lnTo>
                    <a:pt x="103" y="720"/>
                  </a:lnTo>
                  <a:lnTo>
                    <a:pt x="101" y="722"/>
                  </a:lnTo>
                  <a:lnTo>
                    <a:pt x="99" y="724"/>
                  </a:lnTo>
                  <a:lnTo>
                    <a:pt x="99" y="726"/>
                  </a:lnTo>
                  <a:lnTo>
                    <a:pt x="101" y="727"/>
                  </a:lnTo>
                  <a:lnTo>
                    <a:pt x="104" y="728"/>
                  </a:lnTo>
                  <a:lnTo>
                    <a:pt x="105" y="727"/>
                  </a:lnTo>
                  <a:lnTo>
                    <a:pt x="107" y="728"/>
                  </a:lnTo>
                  <a:lnTo>
                    <a:pt x="105" y="731"/>
                  </a:lnTo>
                  <a:lnTo>
                    <a:pt x="105" y="733"/>
                  </a:lnTo>
                  <a:lnTo>
                    <a:pt x="103" y="734"/>
                  </a:lnTo>
                  <a:lnTo>
                    <a:pt x="104" y="736"/>
                  </a:lnTo>
                  <a:lnTo>
                    <a:pt x="102" y="736"/>
                  </a:lnTo>
                  <a:lnTo>
                    <a:pt x="101" y="734"/>
                  </a:lnTo>
                  <a:lnTo>
                    <a:pt x="101" y="736"/>
                  </a:lnTo>
                  <a:lnTo>
                    <a:pt x="101" y="738"/>
                  </a:lnTo>
                  <a:lnTo>
                    <a:pt x="102" y="738"/>
                  </a:lnTo>
                  <a:lnTo>
                    <a:pt x="103" y="739"/>
                  </a:lnTo>
                  <a:lnTo>
                    <a:pt x="102" y="742"/>
                  </a:lnTo>
                  <a:lnTo>
                    <a:pt x="101" y="742"/>
                  </a:lnTo>
                  <a:lnTo>
                    <a:pt x="98" y="742"/>
                  </a:lnTo>
                  <a:lnTo>
                    <a:pt x="96" y="739"/>
                  </a:lnTo>
                  <a:lnTo>
                    <a:pt x="93" y="737"/>
                  </a:lnTo>
                  <a:lnTo>
                    <a:pt x="92" y="734"/>
                  </a:lnTo>
                  <a:lnTo>
                    <a:pt x="92" y="732"/>
                  </a:lnTo>
                  <a:lnTo>
                    <a:pt x="92" y="731"/>
                  </a:lnTo>
                  <a:lnTo>
                    <a:pt x="91" y="731"/>
                  </a:lnTo>
                  <a:lnTo>
                    <a:pt x="89" y="731"/>
                  </a:lnTo>
                  <a:lnTo>
                    <a:pt x="90" y="733"/>
                  </a:lnTo>
                  <a:lnTo>
                    <a:pt x="90" y="736"/>
                  </a:lnTo>
                  <a:lnTo>
                    <a:pt x="92" y="736"/>
                  </a:lnTo>
                  <a:lnTo>
                    <a:pt x="92" y="737"/>
                  </a:lnTo>
                  <a:lnTo>
                    <a:pt x="92" y="738"/>
                  </a:lnTo>
                  <a:lnTo>
                    <a:pt x="93" y="740"/>
                  </a:lnTo>
                  <a:lnTo>
                    <a:pt x="95" y="742"/>
                  </a:lnTo>
                  <a:lnTo>
                    <a:pt x="96" y="744"/>
                  </a:lnTo>
                  <a:lnTo>
                    <a:pt x="96" y="745"/>
                  </a:lnTo>
                  <a:lnTo>
                    <a:pt x="95" y="748"/>
                  </a:lnTo>
                  <a:lnTo>
                    <a:pt x="95" y="750"/>
                  </a:lnTo>
                  <a:lnTo>
                    <a:pt x="93" y="750"/>
                  </a:lnTo>
                  <a:lnTo>
                    <a:pt x="92" y="749"/>
                  </a:lnTo>
                  <a:lnTo>
                    <a:pt x="91" y="749"/>
                  </a:lnTo>
                  <a:lnTo>
                    <a:pt x="91" y="751"/>
                  </a:lnTo>
                  <a:lnTo>
                    <a:pt x="91" y="754"/>
                  </a:lnTo>
                  <a:lnTo>
                    <a:pt x="92" y="756"/>
                  </a:lnTo>
                  <a:lnTo>
                    <a:pt x="95" y="756"/>
                  </a:lnTo>
                  <a:lnTo>
                    <a:pt x="93" y="757"/>
                  </a:lnTo>
                  <a:lnTo>
                    <a:pt x="91" y="760"/>
                  </a:lnTo>
                  <a:lnTo>
                    <a:pt x="90" y="763"/>
                  </a:lnTo>
                  <a:lnTo>
                    <a:pt x="90" y="766"/>
                  </a:lnTo>
                  <a:lnTo>
                    <a:pt x="91" y="769"/>
                  </a:lnTo>
                  <a:lnTo>
                    <a:pt x="91" y="770"/>
                  </a:lnTo>
                  <a:lnTo>
                    <a:pt x="92" y="768"/>
                  </a:lnTo>
                  <a:lnTo>
                    <a:pt x="93" y="766"/>
                  </a:lnTo>
                  <a:lnTo>
                    <a:pt x="93" y="768"/>
                  </a:lnTo>
                  <a:lnTo>
                    <a:pt x="96" y="768"/>
                  </a:lnTo>
                  <a:lnTo>
                    <a:pt x="96" y="772"/>
                  </a:lnTo>
                  <a:lnTo>
                    <a:pt x="95" y="773"/>
                  </a:lnTo>
                  <a:lnTo>
                    <a:pt x="93" y="774"/>
                  </a:lnTo>
                  <a:lnTo>
                    <a:pt x="93" y="776"/>
                  </a:lnTo>
                  <a:lnTo>
                    <a:pt x="93" y="778"/>
                  </a:lnTo>
                  <a:lnTo>
                    <a:pt x="95" y="780"/>
                  </a:lnTo>
                  <a:lnTo>
                    <a:pt x="95" y="781"/>
                  </a:lnTo>
                  <a:lnTo>
                    <a:pt x="95" y="784"/>
                  </a:lnTo>
                  <a:lnTo>
                    <a:pt x="97" y="785"/>
                  </a:lnTo>
                  <a:lnTo>
                    <a:pt x="98" y="785"/>
                  </a:lnTo>
                  <a:lnTo>
                    <a:pt x="99" y="785"/>
                  </a:lnTo>
                  <a:lnTo>
                    <a:pt x="99" y="786"/>
                  </a:lnTo>
                  <a:lnTo>
                    <a:pt x="99" y="788"/>
                  </a:lnTo>
                  <a:lnTo>
                    <a:pt x="99" y="791"/>
                  </a:lnTo>
                  <a:lnTo>
                    <a:pt x="99" y="794"/>
                  </a:lnTo>
                  <a:lnTo>
                    <a:pt x="101" y="796"/>
                  </a:lnTo>
                  <a:lnTo>
                    <a:pt x="101" y="794"/>
                  </a:lnTo>
                  <a:lnTo>
                    <a:pt x="101" y="792"/>
                  </a:lnTo>
                  <a:lnTo>
                    <a:pt x="102" y="790"/>
                  </a:lnTo>
                  <a:lnTo>
                    <a:pt x="103" y="786"/>
                  </a:lnTo>
                  <a:lnTo>
                    <a:pt x="103" y="782"/>
                  </a:lnTo>
                  <a:lnTo>
                    <a:pt x="104" y="780"/>
                  </a:lnTo>
                  <a:lnTo>
                    <a:pt x="104" y="782"/>
                  </a:lnTo>
                  <a:lnTo>
                    <a:pt x="104" y="786"/>
                  </a:lnTo>
                  <a:lnTo>
                    <a:pt x="104" y="791"/>
                  </a:lnTo>
                  <a:lnTo>
                    <a:pt x="104" y="794"/>
                  </a:lnTo>
                  <a:lnTo>
                    <a:pt x="105" y="792"/>
                  </a:lnTo>
                  <a:lnTo>
                    <a:pt x="108" y="792"/>
                  </a:lnTo>
                  <a:lnTo>
                    <a:pt x="105" y="796"/>
                  </a:lnTo>
                  <a:lnTo>
                    <a:pt x="104" y="797"/>
                  </a:lnTo>
                  <a:lnTo>
                    <a:pt x="105" y="799"/>
                  </a:lnTo>
                  <a:lnTo>
                    <a:pt x="107" y="798"/>
                  </a:lnTo>
                  <a:lnTo>
                    <a:pt x="107" y="800"/>
                  </a:lnTo>
                  <a:lnTo>
                    <a:pt x="105" y="803"/>
                  </a:lnTo>
                  <a:lnTo>
                    <a:pt x="105" y="805"/>
                  </a:lnTo>
                  <a:lnTo>
                    <a:pt x="108" y="803"/>
                  </a:lnTo>
                  <a:lnTo>
                    <a:pt x="109" y="805"/>
                  </a:lnTo>
                  <a:lnTo>
                    <a:pt x="110" y="808"/>
                  </a:lnTo>
                  <a:lnTo>
                    <a:pt x="109" y="809"/>
                  </a:lnTo>
                  <a:lnTo>
                    <a:pt x="108" y="812"/>
                  </a:lnTo>
                  <a:lnTo>
                    <a:pt x="105" y="816"/>
                  </a:lnTo>
                  <a:lnTo>
                    <a:pt x="107" y="818"/>
                  </a:lnTo>
                  <a:lnTo>
                    <a:pt x="108" y="821"/>
                  </a:lnTo>
                  <a:lnTo>
                    <a:pt x="108" y="824"/>
                  </a:lnTo>
                  <a:lnTo>
                    <a:pt x="108" y="832"/>
                  </a:lnTo>
                  <a:lnTo>
                    <a:pt x="109" y="829"/>
                  </a:lnTo>
                  <a:lnTo>
                    <a:pt x="110" y="832"/>
                  </a:lnTo>
                  <a:lnTo>
                    <a:pt x="110" y="83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1" name="Freeform 446">
              <a:extLst>
                <a:ext uri="{FF2B5EF4-FFF2-40B4-BE49-F238E27FC236}">
                  <a16:creationId xmlns:a16="http://schemas.microsoft.com/office/drawing/2014/main" id="{4A8A98E5-14A2-E416-EB42-B62CECA38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233" y="2088578"/>
              <a:ext cx="24995" cy="19113"/>
            </a:xfrm>
            <a:custGeom>
              <a:avLst/>
              <a:gdLst>
                <a:gd name="T0" fmla="*/ 13 w 26"/>
                <a:gd name="T1" fmla="*/ 20 h 23"/>
                <a:gd name="T2" fmla="*/ 12 w 26"/>
                <a:gd name="T3" fmla="*/ 20 h 23"/>
                <a:gd name="T4" fmla="*/ 7 w 26"/>
                <a:gd name="T5" fmla="*/ 22 h 23"/>
                <a:gd name="T6" fmla="*/ 0 w 26"/>
                <a:gd name="T7" fmla="*/ 23 h 23"/>
                <a:gd name="T8" fmla="*/ 2 w 26"/>
                <a:gd name="T9" fmla="*/ 20 h 23"/>
                <a:gd name="T10" fmla="*/ 6 w 26"/>
                <a:gd name="T11" fmla="*/ 18 h 23"/>
                <a:gd name="T12" fmla="*/ 11 w 26"/>
                <a:gd name="T13" fmla="*/ 17 h 23"/>
                <a:gd name="T14" fmla="*/ 7 w 26"/>
                <a:gd name="T15" fmla="*/ 17 h 23"/>
                <a:gd name="T16" fmla="*/ 6 w 26"/>
                <a:gd name="T17" fmla="*/ 16 h 23"/>
                <a:gd name="T18" fmla="*/ 7 w 26"/>
                <a:gd name="T19" fmla="*/ 13 h 23"/>
                <a:gd name="T20" fmla="*/ 11 w 26"/>
                <a:gd name="T21" fmla="*/ 11 h 23"/>
                <a:gd name="T22" fmla="*/ 14 w 26"/>
                <a:gd name="T23" fmla="*/ 10 h 23"/>
                <a:gd name="T24" fmla="*/ 14 w 26"/>
                <a:gd name="T25" fmla="*/ 8 h 23"/>
                <a:gd name="T26" fmla="*/ 18 w 26"/>
                <a:gd name="T27" fmla="*/ 6 h 23"/>
                <a:gd name="T28" fmla="*/ 19 w 26"/>
                <a:gd name="T29" fmla="*/ 7 h 23"/>
                <a:gd name="T30" fmla="*/ 20 w 26"/>
                <a:gd name="T31" fmla="*/ 5 h 23"/>
                <a:gd name="T32" fmla="*/ 17 w 26"/>
                <a:gd name="T33" fmla="*/ 4 h 23"/>
                <a:gd name="T34" fmla="*/ 15 w 26"/>
                <a:gd name="T35" fmla="*/ 1 h 23"/>
                <a:gd name="T36" fmla="*/ 19 w 26"/>
                <a:gd name="T37" fmla="*/ 0 h 23"/>
                <a:gd name="T38" fmla="*/ 26 w 26"/>
                <a:gd name="T39" fmla="*/ 4 h 23"/>
                <a:gd name="T40" fmla="*/ 26 w 26"/>
                <a:gd name="T41" fmla="*/ 5 h 23"/>
                <a:gd name="T42" fmla="*/ 24 w 26"/>
                <a:gd name="T43" fmla="*/ 5 h 23"/>
                <a:gd name="T44" fmla="*/ 24 w 26"/>
                <a:gd name="T45" fmla="*/ 7 h 23"/>
                <a:gd name="T46" fmla="*/ 21 w 26"/>
                <a:gd name="T47" fmla="*/ 7 h 23"/>
                <a:gd name="T48" fmla="*/ 23 w 26"/>
                <a:gd name="T49" fmla="*/ 8 h 23"/>
                <a:gd name="T50" fmla="*/ 19 w 26"/>
                <a:gd name="T51" fmla="*/ 10 h 23"/>
                <a:gd name="T52" fmla="*/ 17 w 26"/>
                <a:gd name="T53" fmla="*/ 13 h 23"/>
                <a:gd name="T54" fmla="*/ 14 w 26"/>
                <a:gd name="T55" fmla="*/ 13 h 23"/>
                <a:gd name="T56" fmla="*/ 14 w 26"/>
                <a:gd name="T57" fmla="*/ 14 h 23"/>
                <a:gd name="T58" fmla="*/ 17 w 26"/>
                <a:gd name="T59" fmla="*/ 14 h 23"/>
                <a:gd name="T60" fmla="*/ 13 w 26"/>
                <a:gd name="T61" fmla="*/ 20 h 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"/>
                <a:gd name="T94" fmla="*/ 0 h 23"/>
                <a:gd name="T95" fmla="*/ 26 w 26"/>
                <a:gd name="T96" fmla="*/ 23 h 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" h="23">
                  <a:moveTo>
                    <a:pt x="13" y="20"/>
                  </a:moveTo>
                  <a:lnTo>
                    <a:pt x="12" y="20"/>
                  </a:lnTo>
                  <a:lnTo>
                    <a:pt x="7" y="22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7" y="13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20" y="5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23" y="8"/>
                  </a:lnTo>
                  <a:lnTo>
                    <a:pt x="19" y="10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2" name="Freeform 447">
              <a:extLst>
                <a:ext uri="{FF2B5EF4-FFF2-40B4-BE49-F238E27FC236}">
                  <a16:creationId xmlns:a16="http://schemas.microsoft.com/office/drawing/2014/main" id="{348412D6-A423-E5F8-F86D-41C10EDA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2999" y="2107691"/>
              <a:ext cx="26465" cy="8822"/>
            </a:xfrm>
            <a:custGeom>
              <a:avLst/>
              <a:gdLst>
                <a:gd name="T0" fmla="*/ 26 w 27"/>
                <a:gd name="T1" fmla="*/ 3 h 9"/>
                <a:gd name="T2" fmla="*/ 24 w 27"/>
                <a:gd name="T3" fmla="*/ 4 h 9"/>
                <a:gd name="T4" fmla="*/ 20 w 27"/>
                <a:gd name="T5" fmla="*/ 4 h 9"/>
                <a:gd name="T6" fmla="*/ 13 w 27"/>
                <a:gd name="T7" fmla="*/ 6 h 9"/>
                <a:gd name="T8" fmla="*/ 13 w 27"/>
                <a:gd name="T9" fmla="*/ 7 h 9"/>
                <a:gd name="T10" fmla="*/ 19 w 27"/>
                <a:gd name="T11" fmla="*/ 7 h 9"/>
                <a:gd name="T12" fmla="*/ 19 w 27"/>
                <a:gd name="T13" fmla="*/ 8 h 9"/>
                <a:gd name="T14" fmla="*/ 12 w 27"/>
                <a:gd name="T15" fmla="*/ 7 h 9"/>
                <a:gd name="T16" fmla="*/ 7 w 27"/>
                <a:gd name="T17" fmla="*/ 8 h 9"/>
                <a:gd name="T18" fmla="*/ 2 w 27"/>
                <a:gd name="T19" fmla="*/ 9 h 9"/>
                <a:gd name="T20" fmla="*/ 1 w 27"/>
                <a:gd name="T21" fmla="*/ 8 h 9"/>
                <a:gd name="T22" fmla="*/ 0 w 27"/>
                <a:gd name="T23" fmla="*/ 6 h 9"/>
                <a:gd name="T24" fmla="*/ 2 w 27"/>
                <a:gd name="T25" fmla="*/ 3 h 9"/>
                <a:gd name="T26" fmla="*/ 6 w 27"/>
                <a:gd name="T27" fmla="*/ 4 h 9"/>
                <a:gd name="T28" fmla="*/ 10 w 27"/>
                <a:gd name="T29" fmla="*/ 2 h 9"/>
                <a:gd name="T30" fmla="*/ 13 w 27"/>
                <a:gd name="T31" fmla="*/ 4 h 9"/>
                <a:gd name="T32" fmla="*/ 21 w 27"/>
                <a:gd name="T33" fmla="*/ 2 h 9"/>
                <a:gd name="T34" fmla="*/ 27 w 27"/>
                <a:gd name="T35" fmla="*/ 0 h 9"/>
                <a:gd name="T36" fmla="*/ 27 w 27"/>
                <a:gd name="T37" fmla="*/ 1 h 9"/>
                <a:gd name="T38" fmla="*/ 26 w 27"/>
                <a:gd name="T39" fmla="*/ 3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9"/>
                <a:gd name="T62" fmla="*/ 27 w 27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9">
                  <a:moveTo>
                    <a:pt x="26" y="3"/>
                  </a:moveTo>
                  <a:lnTo>
                    <a:pt x="24" y="4"/>
                  </a:lnTo>
                  <a:lnTo>
                    <a:pt x="20" y="4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2" y="7"/>
                  </a:lnTo>
                  <a:lnTo>
                    <a:pt x="7" y="8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3" name="Freeform 448">
              <a:extLst>
                <a:ext uri="{FF2B5EF4-FFF2-40B4-BE49-F238E27FC236}">
                  <a16:creationId xmlns:a16="http://schemas.microsoft.com/office/drawing/2014/main" id="{6295C48D-E4B6-0732-EA94-B196A50A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304" y="2669330"/>
              <a:ext cx="41168" cy="42638"/>
            </a:xfrm>
            <a:custGeom>
              <a:avLst/>
              <a:gdLst>
                <a:gd name="T0" fmla="*/ 4 w 46"/>
                <a:gd name="T1" fmla="*/ 18 h 45"/>
                <a:gd name="T2" fmla="*/ 9 w 46"/>
                <a:gd name="T3" fmla="*/ 15 h 45"/>
                <a:gd name="T4" fmla="*/ 15 w 46"/>
                <a:gd name="T5" fmla="*/ 11 h 45"/>
                <a:gd name="T6" fmla="*/ 17 w 46"/>
                <a:gd name="T7" fmla="*/ 13 h 45"/>
                <a:gd name="T8" fmla="*/ 16 w 46"/>
                <a:gd name="T9" fmla="*/ 18 h 45"/>
                <a:gd name="T10" fmla="*/ 19 w 46"/>
                <a:gd name="T11" fmla="*/ 18 h 45"/>
                <a:gd name="T12" fmla="*/ 24 w 46"/>
                <a:gd name="T13" fmla="*/ 14 h 45"/>
                <a:gd name="T14" fmla="*/ 22 w 46"/>
                <a:gd name="T15" fmla="*/ 12 h 45"/>
                <a:gd name="T16" fmla="*/ 18 w 46"/>
                <a:gd name="T17" fmla="*/ 11 h 45"/>
                <a:gd name="T18" fmla="*/ 15 w 46"/>
                <a:gd name="T19" fmla="*/ 9 h 45"/>
                <a:gd name="T20" fmla="*/ 13 w 46"/>
                <a:gd name="T21" fmla="*/ 6 h 45"/>
                <a:gd name="T22" fmla="*/ 17 w 46"/>
                <a:gd name="T23" fmla="*/ 1 h 45"/>
                <a:gd name="T24" fmla="*/ 24 w 46"/>
                <a:gd name="T25" fmla="*/ 2 h 45"/>
                <a:gd name="T26" fmla="*/ 29 w 46"/>
                <a:gd name="T27" fmla="*/ 5 h 45"/>
                <a:gd name="T28" fmla="*/ 33 w 46"/>
                <a:gd name="T29" fmla="*/ 7 h 45"/>
                <a:gd name="T30" fmla="*/ 38 w 46"/>
                <a:gd name="T31" fmla="*/ 8 h 45"/>
                <a:gd name="T32" fmla="*/ 42 w 46"/>
                <a:gd name="T33" fmla="*/ 12 h 45"/>
                <a:gd name="T34" fmla="*/ 40 w 46"/>
                <a:gd name="T35" fmla="*/ 17 h 45"/>
                <a:gd name="T36" fmla="*/ 40 w 46"/>
                <a:gd name="T37" fmla="*/ 20 h 45"/>
                <a:gd name="T38" fmla="*/ 38 w 46"/>
                <a:gd name="T39" fmla="*/ 23 h 45"/>
                <a:gd name="T40" fmla="*/ 33 w 46"/>
                <a:gd name="T41" fmla="*/ 24 h 45"/>
                <a:gd name="T42" fmla="*/ 32 w 46"/>
                <a:gd name="T43" fmla="*/ 19 h 45"/>
                <a:gd name="T44" fmla="*/ 30 w 46"/>
                <a:gd name="T45" fmla="*/ 14 h 45"/>
                <a:gd name="T46" fmla="*/ 28 w 46"/>
                <a:gd name="T47" fmla="*/ 12 h 45"/>
                <a:gd name="T48" fmla="*/ 28 w 46"/>
                <a:gd name="T49" fmla="*/ 17 h 45"/>
                <a:gd name="T50" fmla="*/ 30 w 46"/>
                <a:gd name="T51" fmla="*/ 20 h 45"/>
                <a:gd name="T52" fmla="*/ 32 w 46"/>
                <a:gd name="T53" fmla="*/ 23 h 45"/>
                <a:gd name="T54" fmla="*/ 32 w 46"/>
                <a:gd name="T55" fmla="*/ 26 h 45"/>
                <a:gd name="T56" fmla="*/ 33 w 46"/>
                <a:gd name="T57" fmla="*/ 31 h 45"/>
                <a:gd name="T58" fmla="*/ 32 w 46"/>
                <a:gd name="T59" fmla="*/ 35 h 45"/>
                <a:gd name="T60" fmla="*/ 35 w 46"/>
                <a:gd name="T61" fmla="*/ 32 h 45"/>
                <a:gd name="T62" fmla="*/ 39 w 46"/>
                <a:gd name="T63" fmla="*/ 32 h 45"/>
                <a:gd name="T64" fmla="*/ 40 w 46"/>
                <a:gd name="T65" fmla="*/ 27 h 45"/>
                <a:gd name="T66" fmla="*/ 44 w 46"/>
                <a:gd name="T67" fmla="*/ 25 h 45"/>
                <a:gd name="T68" fmla="*/ 46 w 46"/>
                <a:gd name="T69" fmla="*/ 29 h 45"/>
                <a:gd name="T70" fmla="*/ 44 w 46"/>
                <a:gd name="T71" fmla="*/ 32 h 45"/>
                <a:gd name="T72" fmla="*/ 42 w 46"/>
                <a:gd name="T73" fmla="*/ 36 h 45"/>
                <a:gd name="T74" fmla="*/ 42 w 46"/>
                <a:gd name="T75" fmla="*/ 42 h 45"/>
                <a:gd name="T76" fmla="*/ 40 w 46"/>
                <a:gd name="T77" fmla="*/ 45 h 45"/>
                <a:gd name="T78" fmla="*/ 40 w 46"/>
                <a:gd name="T79" fmla="*/ 41 h 45"/>
                <a:gd name="T80" fmla="*/ 36 w 46"/>
                <a:gd name="T81" fmla="*/ 43 h 45"/>
                <a:gd name="T82" fmla="*/ 35 w 46"/>
                <a:gd name="T83" fmla="*/ 39 h 45"/>
                <a:gd name="T84" fmla="*/ 32 w 46"/>
                <a:gd name="T85" fmla="*/ 39 h 45"/>
                <a:gd name="T86" fmla="*/ 28 w 46"/>
                <a:gd name="T87" fmla="*/ 37 h 45"/>
                <a:gd name="T88" fmla="*/ 24 w 46"/>
                <a:gd name="T89" fmla="*/ 33 h 45"/>
                <a:gd name="T90" fmla="*/ 23 w 46"/>
                <a:gd name="T91" fmla="*/ 35 h 45"/>
                <a:gd name="T92" fmla="*/ 19 w 46"/>
                <a:gd name="T93" fmla="*/ 35 h 45"/>
                <a:gd name="T94" fmla="*/ 17 w 46"/>
                <a:gd name="T95" fmla="*/ 36 h 45"/>
                <a:gd name="T96" fmla="*/ 15 w 46"/>
                <a:gd name="T97" fmla="*/ 30 h 45"/>
                <a:gd name="T98" fmla="*/ 12 w 46"/>
                <a:gd name="T99" fmla="*/ 23 h 45"/>
                <a:gd name="T100" fmla="*/ 11 w 46"/>
                <a:gd name="T101" fmla="*/ 27 h 45"/>
                <a:gd name="T102" fmla="*/ 9 w 46"/>
                <a:gd name="T103" fmla="*/ 30 h 45"/>
                <a:gd name="T104" fmla="*/ 5 w 46"/>
                <a:gd name="T105" fmla="*/ 31 h 45"/>
                <a:gd name="T106" fmla="*/ 0 w 46"/>
                <a:gd name="T107" fmla="*/ 20 h 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"/>
                <a:gd name="T163" fmla="*/ 0 h 45"/>
                <a:gd name="T164" fmla="*/ 46 w 46"/>
                <a:gd name="T165" fmla="*/ 45 h 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" h="45">
                  <a:moveTo>
                    <a:pt x="0" y="20"/>
                  </a:moveTo>
                  <a:lnTo>
                    <a:pt x="4" y="18"/>
                  </a:lnTo>
                  <a:lnTo>
                    <a:pt x="6" y="18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9" y="18"/>
                  </a:lnTo>
                  <a:lnTo>
                    <a:pt x="22" y="17"/>
                  </a:lnTo>
                  <a:lnTo>
                    <a:pt x="24" y="14"/>
                  </a:lnTo>
                  <a:lnTo>
                    <a:pt x="23" y="13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8" y="8"/>
                  </a:lnTo>
                  <a:lnTo>
                    <a:pt x="39" y="11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9" y="21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4"/>
                  </a:lnTo>
                  <a:lnTo>
                    <a:pt x="33" y="20"/>
                  </a:lnTo>
                  <a:lnTo>
                    <a:pt x="32" y="19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8" y="12"/>
                  </a:lnTo>
                  <a:lnTo>
                    <a:pt x="25" y="14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0" y="20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29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5" y="32"/>
                  </a:lnTo>
                  <a:lnTo>
                    <a:pt x="36" y="33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40" y="27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6"/>
                  </a:lnTo>
                  <a:lnTo>
                    <a:pt x="46" y="29"/>
                  </a:lnTo>
                  <a:lnTo>
                    <a:pt x="45" y="31"/>
                  </a:lnTo>
                  <a:lnTo>
                    <a:pt x="44" y="32"/>
                  </a:lnTo>
                  <a:lnTo>
                    <a:pt x="42" y="35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40" y="45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9" y="43"/>
                  </a:lnTo>
                  <a:lnTo>
                    <a:pt x="36" y="43"/>
                  </a:lnTo>
                  <a:lnTo>
                    <a:pt x="36" y="42"/>
                  </a:lnTo>
                  <a:lnTo>
                    <a:pt x="35" y="39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5" y="36"/>
                  </a:lnTo>
                  <a:lnTo>
                    <a:pt x="24" y="33"/>
                  </a:lnTo>
                  <a:lnTo>
                    <a:pt x="23" y="32"/>
                  </a:lnTo>
                  <a:lnTo>
                    <a:pt x="23" y="35"/>
                  </a:lnTo>
                  <a:lnTo>
                    <a:pt x="21" y="36"/>
                  </a:lnTo>
                  <a:lnTo>
                    <a:pt x="19" y="35"/>
                  </a:lnTo>
                  <a:lnTo>
                    <a:pt x="18" y="33"/>
                  </a:lnTo>
                  <a:lnTo>
                    <a:pt x="17" y="36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3" y="26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4" name="Freeform 449">
              <a:extLst>
                <a:ext uri="{FF2B5EF4-FFF2-40B4-BE49-F238E27FC236}">
                  <a16:creationId xmlns:a16="http://schemas.microsoft.com/office/drawing/2014/main" id="{E8F54DEB-4674-2C8E-5319-6E0F5818E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82" y="2400273"/>
              <a:ext cx="16173" cy="14703"/>
            </a:xfrm>
            <a:custGeom>
              <a:avLst/>
              <a:gdLst>
                <a:gd name="T0" fmla="*/ 0 w 18"/>
                <a:gd name="T1" fmla="*/ 4 h 16"/>
                <a:gd name="T2" fmla="*/ 0 w 18"/>
                <a:gd name="T3" fmla="*/ 3 h 16"/>
                <a:gd name="T4" fmla="*/ 2 w 18"/>
                <a:gd name="T5" fmla="*/ 3 h 16"/>
                <a:gd name="T6" fmla="*/ 3 w 18"/>
                <a:gd name="T7" fmla="*/ 4 h 16"/>
                <a:gd name="T8" fmla="*/ 4 w 18"/>
                <a:gd name="T9" fmla="*/ 3 h 16"/>
                <a:gd name="T10" fmla="*/ 4 w 18"/>
                <a:gd name="T11" fmla="*/ 2 h 16"/>
                <a:gd name="T12" fmla="*/ 6 w 18"/>
                <a:gd name="T13" fmla="*/ 0 h 16"/>
                <a:gd name="T14" fmla="*/ 7 w 18"/>
                <a:gd name="T15" fmla="*/ 0 h 16"/>
                <a:gd name="T16" fmla="*/ 8 w 18"/>
                <a:gd name="T17" fmla="*/ 2 h 16"/>
                <a:gd name="T18" fmla="*/ 8 w 18"/>
                <a:gd name="T19" fmla="*/ 3 h 16"/>
                <a:gd name="T20" fmla="*/ 7 w 18"/>
                <a:gd name="T21" fmla="*/ 5 h 16"/>
                <a:gd name="T22" fmla="*/ 6 w 18"/>
                <a:gd name="T23" fmla="*/ 8 h 16"/>
                <a:gd name="T24" fmla="*/ 7 w 18"/>
                <a:gd name="T25" fmla="*/ 8 h 16"/>
                <a:gd name="T26" fmla="*/ 9 w 18"/>
                <a:gd name="T27" fmla="*/ 8 h 16"/>
                <a:gd name="T28" fmla="*/ 9 w 18"/>
                <a:gd name="T29" fmla="*/ 6 h 16"/>
                <a:gd name="T30" fmla="*/ 12 w 18"/>
                <a:gd name="T31" fmla="*/ 8 h 16"/>
                <a:gd name="T32" fmla="*/ 10 w 18"/>
                <a:gd name="T33" fmla="*/ 6 h 16"/>
                <a:gd name="T34" fmla="*/ 12 w 18"/>
                <a:gd name="T35" fmla="*/ 5 h 16"/>
                <a:gd name="T36" fmla="*/ 13 w 18"/>
                <a:gd name="T37" fmla="*/ 5 h 16"/>
                <a:gd name="T38" fmla="*/ 14 w 18"/>
                <a:gd name="T39" fmla="*/ 3 h 16"/>
                <a:gd name="T40" fmla="*/ 15 w 18"/>
                <a:gd name="T41" fmla="*/ 3 h 16"/>
                <a:gd name="T42" fmla="*/ 16 w 18"/>
                <a:gd name="T43" fmla="*/ 4 h 16"/>
                <a:gd name="T44" fmla="*/ 18 w 18"/>
                <a:gd name="T45" fmla="*/ 6 h 16"/>
                <a:gd name="T46" fmla="*/ 18 w 18"/>
                <a:gd name="T47" fmla="*/ 9 h 16"/>
                <a:gd name="T48" fmla="*/ 16 w 18"/>
                <a:gd name="T49" fmla="*/ 10 h 16"/>
                <a:gd name="T50" fmla="*/ 15 w 18"/>
                <a:gd name="T51" fmla="*/ 12 h 16"/>
                <a:gd name="T52" fmla="*/ 14 w 18"/>
                <a:gd name="T53" fmla="*/ 11 h 16"/>
                <a:gd name="T54" fmla="*/ 15 w 18"/>
                <a:gd name="T55" fmla="*/ 9 h 16"/>
                <a:gd name="T56" fmla="*/ 13 w 18"/>
                <a:gd name="T57" fmla="*/ 11 h 16"/>
                <a:gd name="T58" fmla="*/ 13 w 18"/>
                <a:gd name="T59" fmla="*/ 14 h 16"/>
                <a:gd name="T60" fmla="*/ 10 w 18"/>
                <a:gd name="T61" fmla="*/ 14 h 16"/>
                <a:gd name="T62" fmla="*/ 13 w 18"/>
                <a:gd name="T63" fmla="*/ 14 h 16"/>
                <a:gd name="T64" fmla="*/ 12 w 18"/>
                <a:gd name="T65" fmla="*/ 15 h 16"/>
                <a:gd name="T66" fmla="*/ 10 w 18"/>
                <a:gd name="T67" fmla="*/ 15 h 16"/>
                <a:gd name="T68" fmla="*/ 9 w 18"/>
                <a:gd name="T69" fmla="*/ 16 h 16"/>
                <a:gd name="T70" fmla="*/ 8 w 18"/>
                <a:gd name="T71" fmla="*/ 15 h 16"/>
                <a:gd name="T72" fmla="*/ 8 w 18"/>
                <a:gd name="T73" fmla="*/ 12 h 16"/>
                <a:gd name="T74" fmla="*/ 7 w 18"/>
                <a:gd name="T75" fmla="*/ 11 h 16"/>
                <a:gd name="T76" fmla="*/ 6 w 18"/>
                <a:gd name="T77" fmla="*/ 14 h 16"/>
                <a:gd name="T78" fmla="*/ 4 w 18"/>
                <a:gd name="T79" fmla="*/ 14 h 16"/>
                <a:gd name="T80" fmla="*/ 3 w 18"/>
                <a:gd name="T81" fmla="*/ 12 h 16"/>
                <a:gd name="T82" fmla="*/ 3 w 18"/>
                <a:gd name="T83" fmla="*/ 10 h 16"/>
                <a:gd name="T84" fmla="*/ 2 w 18"/>
                <a:gd name="T85" fmla="*/ 8 h 16"/>
                <a:gd name="T86" fmla="*/ 1 w 18"/>
                <a:gd name="T87" fmla="*/ 5 h 16"/>
                <a:gd name="T88" fmla="*/ 0 w 18"/>
                <a:gd name="T89" fmla="*/ 4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6"/>
                <a:gd name="T137" fmla="*/ 18 w 18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6">
                  <a:moveTo>
                    <a:pt x="0" y="4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5" name="Freeform 450">
              <a:extLst>
                <a:ext uri="{FF2B5EF4-FFF2-40B4-BE49-F238E27FC236}">
                  <a16:creationId xmlns:a16="http://schemas.microsoft.com/office/drawing/2014/main" id="{09611501-22AC-3EF9-9045-040834860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575" y="2678155"/>
              <a:ext cx="17643" cy="11762"/>
            </a:xfrm>
            <a:custGeom>
              <a:avLst/>
              <a:gdLst>
                <a:gd name="T0" fmla="*/ 0 w 20"/>
                <a:gd name="T1" fmla="*/ 13 h 13"/>
                <a:gd name="T2" fmla="*/ 1 w 20"/>
                <a:gd name="T3" fmla="*/ 11 h 13"/>
                <a:gd name="T4" fmla="*/ 2 w 20"/>
                <a:gd name="T5" fmla="*/ 9 h 13"/>
                <a:gd name="T6" fmla="*/ 0 w 20"/>
                <a:gd name="T7" fmla="*/ 9 h 13"/>
                <a:gd name="T8" fmla="*/ 0 w 20"/>
                <a:gd name="T9" fmla="*/ 6 h 13"/>
                <a:gd name="T10" fmla="*/ 3 w 20"/>
                <a:gd name="T11" fmla="*/ 5 h 13"/>
                <a:gd name="T12" fmla="*/ 7 w 20"/>
                <a:gd name="T13" fmla="*/ 5 h 13"/>
                <a:gd name="T14" fmla="*/ 9 w 20"/>
                <a:gd name="T15" fmla="*/ 6 h 13"/>
                <a:gd name="T16" fmla="*/ 13 w 20"/>
                <a:gd name="T17" fmla="*/ 5 h 13"/>
                <a:gd name="T18" fmla="*/ 14 w 20"/>
                <a:gd name="T19" fmla="*/ 5 h 13"/>
                <a:gd name="T20" fmla="*/ 17 w 20"/>
                <a:gd name="T21" fmla="*/ 3 h 13"/>
                <a:gd name="T22" fmla="*/ 19 w 20"/>
                <a:gd name="T23" fmla="*/ 0 h 13"/>
                <a:gd name="T24" fmla="*/ 20 w 20"/>
                <a:gd name="T25" fmla="*/ 1 h 13"/>
                <a:gd name="T26" fmla="*/ 20 w 20"/>
                <a:gd name="T27" fmla="*/ 3 h 13"/>
                <a:gd name="T28" fmla="*/ 20 w 20"/>
                <a:gd name="T29" fmla="*/ 4 h 13"/>
                <a:gd name="T30" fmla="*/ 18 w 20"/>
                <a:gd name="T31" fmla="*/ 5 h 13"/>
                <a:gd name="T32" fmla="*/ 19 w 20"/>
                <a:gd name="T33" fmla="*/ 6 h 13"/>
                <a:gd name="T34" fmla="*/ 17 w 20"/>
                <a:gd name="T35" fmla="*/ 9 h 13"/>
                <a:gd name="T36" fmla="*/ 14 w 20"/>
                <a:gd name="T37" fmla="*/ 9 h 13"/>
                <a:gd name="T38" fmla="*/ 12 w 20"/>
                <a:gd name="T39" fmla="*/ 9 h 13"/>
                <a:gd name="T40" fmla="*/ 11 w 20"/>
                <a:gd name="T41" fmla="*/ 7 h 13"/>
                <a:gd name="T42" fmla="*/ 7 w 20"/>
                <a:gd name="T43" fmla="*/ 9 h 13"/>
                <a:gd name="T44" fmla="*/ 6 w 20"/>
                <a:gd name="T45" fmla="*/ 11 h 13"/>
                <a:gd name="T46" fmla="*/ 5 w 20"/>
                <a:gd name="T47" fmla="*/ 12 h 13"/>
                <a:gd name="T48" fmla="*/ 2 w 20"/>
                <a:gd name="T49" fmla="*/ 13 h 13"/>
                <a:gd name="T50" fmla="*/ 0 w 20"/>
                <a:gd name="T51" fmla="*/ 13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13"/>
                <a:gd name="T80" fmla="*/ 20 w 20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13">
                  <a:moveTo>
                    <a:pt x="0" y="13"/>
                  </a:moveTo>
                  <a:lnTo>
                    <a:pt x="1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5"/>
                  </a:lnTo>
                  <a:lnTo>
                    <a:pt x="7" y="5"/>
                  </a:lnTo>
                  <a:lnTo>
                    <a:pt x="9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2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6" name="Freeform 451">
              <a:extLst>
                <a:ext uri="{FF2B5EF4-FFF2-40B4-BE49-F238E27FC236}">
                  <a16:creationId xmlns:a16="http://schemas.microsoft.com/office/drawing/2014/main" id="{4E39DE23-2048-8B0F-D383-A68161B33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1282" y="2685505"/>
              <a:ext cx="7352" cy="5881"/>
            </a:xfrm>
            <a:custGeom>
              <a:avLst/>
              <a:gdLst>
                <a:gd name="T0" fmla="*/ 0 w 9"/>
                <a:gd name="T1" fmla="*/ 3 h 7"/>
                <a:gd name="T2" fmla="*/ 1 w 9"/>
                <a:gd name="T3" fmla="*/ 3 h 7"/>
                <a:gd name="T4" fmla="*/ 3 w 9"/>
                <a:gd name="T5" fmla="*/ 3 h 7"/>
                <a:gd name="T6" fmla="*/ 4 w 9"/>
                <a:gd name="T7" fmla="*/ 4 h 7"/>
                <a:gd name="T8" fmla="*/ 1 w 9"/>
                <a:gd name="T9" fmla="*/ 4 h 7"/>
                <a:gd name="T10" fmla="*/ 0 w 9"/>
                <a:gd name="T11" fmla="*/ 6 h 7"/>
                <a:gd name="T12" fmla="*/ 0 w 9"/>
                <a:gd name="T13" fmla="*/ 7 h 7"/>
                <a:gd name="T14" fmla="*/ 3 w 9"/>
                <a:gd name="T15" fmla="*/ 7 h 7"/>
                <a:gd name="T16" fmla="*/ 6 w 9"/>
                <a:gd name="T17" fmla="*/ 7 h 7"/>
                <a:gd name="T18" fmla="*/ 9 w 9"/>
                <a:gd name="T19" fmla="*/ 6 h 7"/>
                <a:gd name="T20" fmla="*/ 7 w 9"/>
                <a:gd name="T21" fmla="*/ 4 h 7"/>
                <a:gd name="T22" fmla="*/ 7 w 9"/>
                <a:gd name="T23" fmla="*/ 3 h 7"/>
                <a:gd name="T24" fmla="*/ 7 w 9"/>
                <a:gd name="T25" fmla="*/ 2 h 7"/>
                <a:gd name="T26" fmla="*/ 9 w 9"/>
                <a:gd name="T27" fmla="*/ 2 h 7"/>
                <a:gd name="T28" fmla="*/ 9 w 9"/>
                <a:gd name="T29" fmla="*/ 0 h 7"/>
                <a:gd name="T30" fmla="*/ 6 w 9"/>
                <a:gd name="T31" fmla="*/ 0 h 7"/>
                <a:gd name="T32" fmla="*/ 4 w 9"/>
                <a:gd name="T33" fmla="*/ 0 h 7"/>
                <a:gd name="T34" fmla="*/ 3 w 9"/>
                <a:gd name="T35" fmla="*/ 1 h 7"/>
                <a:gd name="T36" fmla="*/ 0 w 9"/>
                <a:gd name="T37" fmla="*/ 2 h 7"/>
                <a:gd name="T38" fmla="*/ 0 w 9"/>
                <a:gd name="T39" fmla="*/ 3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7"/>
                <a:gd name="T62" fmla="*/ 9 w 9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7">
                  <a:moveTo>
                    <a:pt x="0" y="3"/>
                  </a:moveTo>
                  <a:lnTo>
                    <a:pt x="1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6" y="7"/>
                  </a:lnTo>
                  <a:lnTo>
                    <a:pt x="9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" name="Freeform 452">
              <a:extLst>
                <a:ext uri="{FF2B5EF4-FFF2-40B4-BE49-F238E27FC236}">
                  <a16:creationId xmlns:a16="http://schemas.microsoft.com/office/drawing/2014/main" id="{C75B3D2C-18C4-2A39-3350-5A87170A3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002" y="2681094"/>
              <a:ext cx="7352" cy="10292"/>
            </a:xfrm>
            <a:custGeom>
              <a:avLst/>
              <a:gdLst>
                <a:gd name="T0" fmla="*/ 0 w 9"/>
                <a:gd name="T1" fmla="*/ 11 h 12"/>
                <a:gd name="T2" fmla="*/ 0 w 9"/>
                <a:gd name="T3" fmla="*/ 8 h 12"/>
                <a:gd name="T4" fmla="*/ 3 w 9"/>
                <a:gd name="T5" fmla="*/ 7 h 12"/>
                <a:gd name="T6" fmla="*/ 3 w 9"/>
                <a:gd name="T7" fmla="*/ 5 h 12"/>
                <a:gd name="T8" fmla="*/ 3 w 9"/>
                <a:gd name="T9" fmla="*/ 3 h 12"/>
                <a:gd name="T10" fmla="*/ 4 w 9"/>
                <a:gd name="T11" fmla="*/ 2 h 12"/>
                <a:gd name="T12" fmla="*/ 3 w 9"/>
                <a:gd name="T13" fmla="*/ 0 h 12"/>
                <a:gd name="T14" fmla="*/ 5 w 9"/>
                <a:gd name="T15" fmla="*/ 1 h 12"/>
                <a:gd name="T16" fmla="*/ 6 w 9"/>
                <a:gd name="T17" fmla="*/ 2 h 12"/>
                <a:gd name="T18" fmla="*/ 9 w 9"/>
                <a:gd name="T19" fmla="*/ 5 h 12"/>
                <a:gd name="T20" fmla="*/ 8 w 9"/>
                <a:gd name="T21" fmla="*/ 7 h 12"/>
                <a:gd name="T22" fmla="*/ 6 w 9"/>
                <a:gd name="T23" fmla="*/ 9 h 12"/>
                <a:gd name="T24" fmla="*/ 6 w 9"/>
                <a:gd name="T25" fmla="*/ 7 h 12"/>
                <a:gd name="T26" fmla="*/ 5 w 9"/>
                <a:gd name="T27" fmla="*/ 6 h 12"/>
                <a:gd name="T28" fmla="*/ 4 w 9"/>
                <a:gd name="T29" fmla="*/ 8 h 12"/>
                <a:gd name="T30" fmla="*/ 3 w 9"/>
                <a:gd name="T31" fmla="*/ 9 h 12"/>
                <a:gd name="T32" fmla="*/ 0 w 9"/>
                <a:gd name="T33" fmla="*/ 12 h 12"/>
                <a:gd name="T34" fmla="*/ 0 w 9"/>
                <a:gd name="T35" fmla="*/ 11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12"/>
                <a:gd name="T56" fmla="*/ 9 w 9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12">
                  <a:moveTo>
                    <a:pt x="0" y="11"/>
                  </a:moveTo>
                  <a:lnTo>
                    <a:pt x="0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9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8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8" name="Freeform 453">
              <a:extLst>
                <a:ext uri="{FF2B5EF4-FFF2-40B4-BE49-F238E27FC236}">
                  <a16:creationId xmlns:a16="http://schemas.microsoft.com/office/drawing/2014/main" id="{B7432D1C-0038-8A1C-7C52-DF731980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471" y="2706088"/>
              <a:ext cx="10292" cy="5881"/>
            </a:xfrm>
            <a:custGeom>
              <a:avLst/>
              <a:gdLst>
                <a:gd name="T0" fmla="*/ 0 w 8"/>
                <a:gd name="T1" fmla="*/ 5 h 6"/>
                <a:gd name="T2" fmla="*/ 1 w 8"/>
                <a:gd name="T3" fmla="*/ 3 h 6"/>
                <a:gd name="T4" fmla="*/ 1 w 8"/>
                <a:gd name="T5" fmla="*/ 2 h 6"/>
                <a:gd name="T6" fmla="*/ 2 w 8"/>
                <a:gd name="T7" fmla="*/ 2 h 6"/>
                <a:gd name="T8" fmla="*/ 4 w 8"/>
                <a:gd name="T9" fmla="*/ 2 h 6"/>
                <a:gd name="T10" fmla="*/ 6 w 8"/>
                <a:gd name="T11" fmla="*/ 0 h 6"/>
                <a:gd name="T12" fmla="*/ 7 w 8"/>
                <a:gd name="T13" fmla="*/ 0 h 6"/>
                <a:gd name="T14" fmla="*/ 8 w 8"/>
                <a:gd name="T15" fmla="*/ 2 h 6"/>
                <a:gd name="T16" fmla="*/ 8 w 8"/>
                <a:gd name="T17" fmla="*/ 4 h 6"/>
                <a:gd name="T18" fmla="*/ 5 w 8"/>
                <a:gd name="T19" fmla="*/ 4 h 6"/>
                <a:gd name="T20" fmla="*/ 2 w 8"/>
                <a:gd name="T21" fmla="*/ 4 h 6"/>
                <a:gd name="T22" fmla="*/ 2 w 8"/>
                <a:gd name="T23" fmla="*/ 6 h 6"/>
                <a:gd name="T24" fmla="*/ 0 w 8"/>
                <a:gd name="T25" fmla="*/ 5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6"/>
                <a:gd name="T41" fmla="*/ 8 w 8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6">
                  <a:moveTo>
                    <a:pt x="0" y="5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9" name="Freeform 454">
              <a:extLst>
                <a:ext uri="{FF2B5EF4-FFF2-40B4-BE49-F238E27FC236}">
                  <a16:creationId xmlns:a16="http://schemas.microsoft.com/office/drawing/2014/main" id="{21C92209-441B-FD77-4462-AB04C9025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235" y="2701678"/>
              <a:ext cx="2940" cy="5881"/>
            </a:xfrm>
            <a:custGeom>
              <a:avLst/>
              <a:gdLst>
                <a:gd name="T0" fmla="*/ 0 w 5"/>
                <a:gd name="T1" fmla="*/ 3 h 6"/>
                <a:gd name="T2" fmla="*/ 1 w 5"/>
                <a:gd name="T3" fmla="*/ 6 h 6"/>
                <a:gd name="T4" fmla="*/ 2 w 5"/>
                <a:gd name="T5" fmla="*/ 4 h 6"/>
                <a:gd name="T6" fmla="*/ 5 w 5"/>
                <a:gd name="T7" fmla="*/ 3 h 6"/>
                <a:gd name="T8" fmla="*/ 5 w 5"/>
                <a:gd name="T9" fmla="*/ 2 h 6"/>
                <a:gd name="T10" fmla="*/ 2 w 5"/>
                <a:gd name="T11" fmla="*/ 1 h 6"/>
                <a:gd name="T12" fmla="*/ 3 w 5"/>
                <a:gd name="T13" fmla="*/ 0 h 6"/>
                <a:gd name="T14" fmla="*/ 2 w 5"/>
                <a:gd name="T15" fmla="*/ 0 h 6"/>
                <a:gd name="T16" fmla="*/ 1 w 5"/>
                <a:gd name="T17" fmla="*/ 1 h 6"/>
                <a:gd name="T18" fmla="*/ 1 w 5"/>
                <a:gd name="T19" fmla="*/ 2 h 6"/>
                <a:gd name="T20" fmla="*/ 0 w 5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6"/>
                <a:gd name="T35" fmla="*/ 5 w 5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6">
                  <a:moveTo>
                    <a:pt x="0" y="3"/>
                  </a:moveTo>
                  <a:lnTo>
                    <a:pt x="1" y="6"/>
                  </a:lnTo>
                  <a:lnTo>
                    <a:pt x="2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Freeform 455">
              <a:extLst>
                <a:ext uri="{FF2B5EF4-FFF2-40B4-BE49-F238E27FC236}">
                  <a16:creationId xmlns:a16="http://schemas.microsoft.com/office/drawing/2014/main" id="{07E9390B-F41A-FFB1-C509-1BD5CDB3C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3056" y="2678153"/>
              <a:ext cx="2940" cy="7352"/>
            </a:xfrm>
            <a:custGeom>
              <a:avLst/>
              <a:gdLst>
                <a:gd name="T0" fmla="*/ 0 w 4"/>
                <a:gd name="T1" fmla="*/ 2 h 8"/>
                <a:gd name="T2" fmla="*/ 2 w 4"/>
                <a:gd name="T3" fmla="*/ 0 h 8"/>
                <a:gd name="T4" fmla="*/ 3 w 4"/>
                <a:gd name="T5" fmla="*/ 0 h 8"/>
                <a:gd name="T6" fmla="*/ 4 w 4"/>
                <a:gd name="T7" fmla="*/ 2 h 8"/>
                <a:gd name="T8" fmla="*/ 4 w 4"/>
                <a:gd name="T9" fmla="*/ 3 h 8"/>
                <a:gd name="T10" fmla="*/ 4 w 4"/>
                <a:gd name="T11" fmla="*/ 5 h 8"/>
                <a:gd name="T12" fmla="*/ 4 w 4"/>
                <a:gd name="T13" fmla="*/ 6 h 8"/>
                <a:gd name="T14" fmla="*/ 3 w 4"/>
                <a:gd name="T15" fmla="*/ 8 h 8"/>
                <a:gd name="T16" fmla="*/ 2 w 4"/>
                <a:gd name="T17" fmla="*/ 6 h 8"/>
                <a:gd name="T18" fmla="*/ 2 w 4"/>
                <a:gd name="T19" fmla="*/ 5 h 8"/>
                <a:gd name="T20" fmla="*/ 2 w 4"/>
                <a:gd name="T21" fmla="*/ 3 h 8"/>
                <a:gd name="T22" fmla="*/ 0 w 4"/>
                <a:gd name="T23" fmla="*/ 2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8"/>
                <a:gd name="T38" fmla="*/ 4 w 4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8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1" name="Freeform 456">
              <a:extLst>
                <a:ext uri="{FF2B5EF4-FFF2-40B4-BE49-F238E27FC236}">
                  <a16:creationId xmlns:a16="http://schemas.microsoft.com/office/drawing/2014/main" id="{1C21C417-4D7E-68FF-A522-0B79D3E8A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764" y="2700207"/>
              <a:ext cx="1471" cy="5881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4 h 6"/>
                <a:gd name="T4" fmla="*/ 2 w 3"/>
                <a:gd name="T5" fmla="*/ 2 h 6"/>
                <a:gd name="T6" fmla="*/ 3 w 3"/>
                <a:gd name="T7" fmla="*/ 0 h 6"/>
                <a:gd name="T8" fmla="*/ 3 w 3"/>
                <a:gd name="T9" fmla="*/ 3 h 6"/>
                <a:gd name="T10" fmla="*/ 3 w 3"/>
                <a:gd name="T11" fmla="*/ 4 h 6"/>
                <a:gd name="T12" fmla="*/ 0 w 3"/>
                <a:gd name="T13" fmla="*/ 6 h 6"/>
                <a:gd name="T14" fmla="*/ 0 w 3"/>
                <a:gd name="T15" fmla="*/ 5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6"/>
                <a:gd name="T26" fmla="*/ 3 w 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6">
                  <a:moveTo>
                    <a:pt x="0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2" name="Freeform 457">
              <a:extLst>
                <a:ext uri="{FF2B5EF4-FFF2-40B4-BE49-F238E27FC236}">
                  <a16:creationId xmlns:a16="http://schemas.microsoft.com/office/drawing/2014/main" id="{9DD8772E-851D-FE5D-8789-BF87918C2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84" y="2701676"/>
              <a:ext cx="5881" cy="4412"/>
            </a:xfrm>
            <a:custGeom>
              <a:avLst/>
              <a:gdLst>
                <a:gd name="T0" fmla="*/ 0 w 4"/>
                <a:gd name="T1" fmla="*/ 4 h 4"/>
                <a:gd name="T2" fmla="*/ 1 w 4"/>
                <a:gd name="T3" fmla="*/ 3 h 4"/>
                <a:gd name="T4" fmla="*/ 2 w 4"/>
                <a:gd name="T5" fmla="*/ 1 h 4"/>
                <a:gd name="T6" fmla="*/ 3 w 4"/>
                <a:gd name="T7" fmla="*/ 0 h 4"/>
                <a:gd name="T8" fmla="*/ 4 w 4"/>
                <a:gd name="T9" fmla="*/ 0 h 4"/>
                <a:gd name="T10" fmla="*/ 3 w 4"/>
                <a:gd name="T11" fmla="*/ 1 h 4"/>
                <a:gd name="T12" fmla="*/ 3 w 4"/>
                <a:gd name="T13" fmla="*/ 2 h 4"/>
                <a:gd name="T14" fmla="*/ 3 w 4"/>
                <a:gd name="T15" fmla="*/ 3 h 4"/>
                <a:gd name="T16" fmla="*/ 1 w 4"/>
                <a:gd name="T17" fmla="*/ 3 h 4"/>
                <a:gd name="T18" fmla="*/ 0 w 4"/>
                <a:gd name="T19" fmla="*/ 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"/>
                <a:gd name="T32" fmla="*/ 4 w 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">
                  <a:moveTo>
                    <a:pt x="0" y="4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3" name="Freeform 458">
              <a:extLst>
                <a:ext uri="{FF2B5EF4-FFF2-40B4-BE49-F238E27FC236}">
                  <a16:creationId xmlns:a16="http://schemas.microsoft.com/office/drawing/2014/main" id="{75A36526-6C48-28DA-80EC-25F28AEBD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116" y="2684034"/>
              <a:ext cx="1471" cy="294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3 h 4"/>
                <a:gd name="T4" fmla="*/ 0 w 2"/>
                <a:gd name="T5" fmla="*/ 0 h 4"/>
                <a:gd name="T6" fmla="*/ 1 w 2"/>
                <a:gd name="T7" fmla="*/ 2 h 4"/>
                <a:gd name="T8" fmla="*/ 2 w 2"/>
                <a:gd name="T9" fmla="*/ 2 h 4"/>
                <a:gd name="T10" fmla="*/ 2 w 2"/>
                <a:gd name="T11" fmla="*/ 3 h 4"/>
                <a:gd name="T12" fmla="*/ 2 w 2"/>
                <a:gd name="T13" fmla="*/ 4 h 4"/>
                <a:gd name="T14" fmla="*/ 1 w 2"/>
                <a:gd name="T15" fmla="*/ 4 h 4"/>
                <a:gd name="T16" fmla="*/ 0 w 2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0" y="4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4" name="Freeform 460">
              <a:extLst>
                <a:ext uri="{FF2B5EF4-FFF2-40B4-BE49-F238E27FC236}">
                  <a16:creationId xmlns:a16="http://schemas.microsoft.com/office/drawing/2014/main" id="{B657B1E5-6B84-FD8A-5F01-B63AFFDE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631" y="1898914"/>
              <a:ext cx="563111" cy="1264427"/>
            </a:xfrm>
            <a:custGeom>
              <a:avLst/>
              <a:gdLst>
                <a:gd name="T0" fmla="*/ 320 w 596"/>
                <a:gd name="T1" fmla="*/ 739 h 1417"/>
                <a:gd name="T2" fmla="*/ 308 w 596"/>
                <a:gd name="T3" fmla="*/ 761 h 1417"/>
                <a:gd name="T4" fmla="*/ 310 w 596"/>
                <a:gd name="T5" fmla="*/ 789 h 1417"/>
                <a:gd name="T6" fmla="*/ 314 w 596"/>
                <a:gd name="T7" fmla="*/ 823 h 1417"/>
                <a:gd name="T8" fmla="*/ 333 w 596"/>
                <a:gd name="T9" fmla="*/ 849 h 1417"/>
                <a:gd name="T10" fmla="*/ 357 w 596"/>
                <a:gd name="T11" fmla="*/ 862 h 1417"/>
                <a:gd name="T12" fmla="*/ 388 w 596"/>
                <a:gd name="T13" fmla="*/ 885 h 1417"/>
                <a:gd name="T14" fmla="*/ 403 w 596"/>
                <a:gd name="T15" fmla="*/ 900 h 1417"/>
                <a:gd name="T16" fmla="*/ 417 w 596"/>
                <a:gd name="T17" fmla="*/ 939 h 1417"/>
                <a:gd name="T18" fmla="*/ 388 w 596"/>
                <a:gd name="T19" fmla="*/ 976 h 1417"/>
                <a:gd name="T20" fmla="*/ 402 w 596"/>
                <a:gd name="T21" fmla="*/ 989 h 1417"/>
                <a:gd name="T22" fmla="*/ 379 w 596"/>
                <a:gd name="T23" fmla="*/ 1008 h 1417"/>
                <a:gd name="T24" fmla="*/ 354 w 596"/>
                <a:gd name="T25" fmla="*/ 1024 h 1417"/>
                <a:gd name="T26" fmla="*/ 346 w 596"/>
                <a:gd name="T27" fmla="*/ 1026 h 1417"/>
                <a:gd name="T28" fmla="*/ 309 w 596"/>
                <a:gd name="T29" fmla="*/ 1063 h 1417"/>
                <a:gd name="T30" fmla="*/ 308 w 596"/>
                <a:gd name="T31" fmla="*/ 1110 h 1417"/>
                <a:gd name="T32" fmla="*/ 304 w 596"/>
                <a:gd name="T33" fmla="*/ 1155 h 1417"/>
                <a:gd name="T34" fmla="*/ 297 w 596"/>
                <a:gd name="T35" fmla="*/ 1217 h 1417"/>
                <a:gd name="T36" fmla="*/ 280 w 596"/>
                <a:gd name="T37" fmla="*/ 1296 h 1417"/>
                <a:gd name="T38" fmla="*/ 235 w 596"/>
                <a:gd name="T39" fmla="*/ 1329 h 1417"/>
                <a:gd name="T40" fmla="*/ 195 w 596"/>
                <a:gd name="T41" fmla="*/ 1342 h 1417"/>
                <a:gd name="T42" fmla="*/ 168 w 596"/>
                <a:gd name="T43" fmla="*/ 1410 h 1417"/>
                <a:gd name="T44" fmla="*/ 97 w 596"/>
                <a:gd name="T45" fmla="*/ 1407 h 1417"/>
                <a:gd name="T46" fmla="*/ 100 w 596"/>
                <a:gd name="T47" fmla="*/ 1367 h 1417"/>
                <a:gd name="T48" fmla="*/ 93 w 596"/>
                <a:gd name="T49" fmla="*/ 1320 h 1417"/>
                <a:gd name="T50" fmla="*/ 87 w 596"/>
                <a:gd name="T51" fmla="*/ 1273 h 1417"/>
                <a:gd name="T52" fmla="*/ 52 w 596"/>
                <a:gd name="T53" fmla="*/ 1212 h 1417"/>
                <a:gd name="T54" fmla="*/ 43 w 596"/>
                <a:gd name="T55" fmla="*/ 1174 h 1417"/>
                <a:gd name="T56" fmla="*/ 33 w 596"/>
                <a:gd name="T57" fmla="*/ 1141 h 1417"/>
                <a:gd name="T58" fmla="*/ 19 w 596"/>
                <a:gd name="T59" fmla="*/ 1103 h 1417"/>
                <a:gd name="T60" fmla="*/ 0 w 596"/>
                <a:gd name="T61" fmla="*/ 1030 h 1417"/>
                <a:gd name="T62" fmla="*/ 40 w 596"/>
                <a:gd name="T63" fmla="*/ 943 h 1417"/>
                <a:gd name="T64" fmla="*/ 64 w 596"/>
                <a:gd name="T65" fmla="*/ 832 h 1417"/>
                <a:gd name="T66" fmla="*/ 56 w 596"/>
                <a:gd name="T67" fmla="*/ 673 h 1417"/>
                <a:gd name="T68" fmla="*/ 139 w 596"/>
                <a:gd name="T69" fmla="*/ 510 h 1417"/>
                <a:gd name="T70" fmla="*/ 224 w 596"/>
                <a:gd name="T71" fmla="*/ 168 h 1417"/>
                <a:gd name="T72" fmla="*/ 385 w 596"/>
                <a:gd name="T73" fmla="*/ 53 h 1417"/>
                <a:gd name="T74" fmla="*/ 453 w 596"/>
                <a:gd name="T75" fmla="*/ 40 h 1417"/>
                <a:gd name="T76" fmla="*/ 537 w 596"/>
                <a:gd name="T77" fmla="*/ 84 h 1417"/>
                <a:gd name="T78" fmla="*/ 557 w 596"/>
                <a:gd name="T79" fmla="*/ 142 h 1417"/>
                <a:gd name="T80" fmla="*/ 572 w 596"/>
                <a:gd name="T81" fmla="*/ 220 h 1417"/>
                <a:gd name="T82" fmla="*/ 588 w 596"/>
                <a:gd name="T83" fmla="*/ 298 h 1417"/>
                <a:gd name="T84" fmla="*/ 551 w 596"/>
                <a:gd name="T85" fmla="*/ 298 h 1417"/>
                <a:gd name="T86" fmla="*/ 528 w 596"/>
                <a:gd name="T87" fmla="*/ 305 h 1417"/>
                <a:gd name="T88" fmla="*/ 512 w 596"/>
                <a:gd name="T89" fmla="*/ 321 h 1417"/>
                <a:gd name="T90" fmla="*/ 505 w 596"/>
                <a:gd name="T91" fmla="*/ 335 h 1417"/>
                <a:gd name="T92" fmla="*/ 487 w 596"/>
                <a:gd name="T93" fmla="*/ 351 h 1417"/>
                <a:gd name="T94" fmla="*/ 487 w 596"/>
                <a:gd name="T95" fmla="*/ 382 h 1417"/>
                <a:gd name="T96" fmla="*/ 470 w 596"/>
                <a:gd name="T97" fmla="*/ 409 h 1417"/>
                <a:gd name="T98" fmla="*/ 481 w 596"/>
                <a:gd name="T99" fmla="*/ 431 h 1417"/>
                <a:gd name="T100" fmla="*/ 494 w 596"/>
                <a:gd name="T101" fmla="*/ 449 h 1417"/>
                <a:gd name="T102" fmla="*/ 470 w 596"/>
                <a:gd name="T103" fmla="*/ 484 h 1417"/>
                <a:gd name="T104" fmla="*/ 456 w 596"/>
                <a:gd name="T105" fmla="*/ 516 h 1417"/>
                <a:gd name="T106" fmla="*/ 408 w 596"/>
                <a:gd name="T107" fmla="*/ 553 h 1417"/>
                <a:gd name="T108" fmla="*/ 391 w 596"/>
                <a:gd name="T109" fmla="*/ 573 h 1417"/>
                <a:gd name="T110" fmla="*/ 373 w 596"/>
                <a:gd name="T111" fmla="*/ 585 h 1417"/>
                <a:gd name="T112" fmla="*/ 357 w 596"/>
                <a:gd name="T113" fmla="*/ 601 h 1417"/>
                <a:gd name="T114" fmla="*/ 355 w 596"/>
                <a:gd name="T115" fmla="*/ 624 h 1417"/>
                <a:gd name="T116" fmla="*/ 328 w 596"/>
                <a:gd name="T117" fmla="*/ 664 h 1417"/>
                <a:gd name="T118" fmla="*/ 313 w 596"/>
                <a:gd name="T119" fmla="*/ 676 h 1417"/>
                <a:gd name="T120" fmla="*/ 321 w 596"/>
                <a:gd name="T121" fmla="*/ 693 h 14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96"/>
                <a:gd name="T184" fmla="*/ 0 h 1417"/>
                <a:gd name="T185" fmla="*/ 596 w 596"/>
                <a:gd name="T186" fmla="*/ 1417 h 14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96" h="1417">
                  <a:moveTo>
                    <a:pt x="321" y="695"/>
                  </a:moveTo>
                  <a:lnTo>
                    <a:pt x="319" y="708"/>
                  </a:lnTo>
                  <a:lnTo>
                    <a:pt x="316" y="708"/>
                  </a:lnTo>
                  <a:lnTo>
                    <a:pt x="319" y="709"/>
                  </a:lnTo>
                  <a:lnTo>
                    <a:pt x="319" y="711"/>
                  </a:lnTo>
                  <a:lnTo>
                    <a:pt x="316" y="712"/>
                  </a:lnTo>
                  <a:lnTo>
                    <a:pt x="316" y="715"/>
                  </a:lnTo>
                  <a:lnTo>
                    <a:pt x="314" y="715"/>
                  </a:lnTo>
                  <a:lnTo>
                    <a:pt x="315" y="720"/>
                  </a:lnTo>
                  <a:lnTo>
                    <a:pt x="315" y="724"/>
                  </a:lnTo>
                  <a:lnTo>
                    <a:pt x="316" y="724"/>
                  </a:lnTo>
                  <a:lnTo>
                    <a:pt x="314" y="726"/>
                  </a:lnTo>
                  <a:lnTo>
                    <a:pt x="315" y="727"/>
                  </a:lnTo>
                  <a:lnTo>
                    <a:pt x="315" y="730"/>
                  </a:lnTo>
                  <a:lnTo>
                    <a:pt x="319" y="731"/>
                  </a:lnTo>
                  <a:lnTo>
                    <a:pt x="318" y="732"/>
                  </a:lnTo>
                  <a:lnTo>
                    <a:pt x="316" y="735"/>
                  </a:lnTo>
                  <a:lnTo>
                    <a:pt x="318" y="736"/>
                  </a:lnTo>
                  <a:lnTo>
                    <a:pt x="318" y="741"/>
                  </a:lnTo>
                  <a:lnTo>
                    <a:pt x="320" y="739"/>
                  </a:lnTo>
                  <a:lnTo>
                    <a:pt x="324" y="739"/>
                  </a:lnTo>
                  <a:lnTo>
                    <a:pt x="325" y="741"/>
                  </a:lnTo>
                  <a:lnTo>
                    <a:pt x="325" y="743"/>
                  </a:lnTo>
                  <a:lnTo>
                    <a:pt x="324" y="748"/>
                  </a:lnTo>
                  <a:lnTo>
                    <a:pt x="322" y="749"/>
                  </a:lnTo>
                  <a:lnTo>
                    <a:pt x="320" y="750"/>
                  </a:lnTo>
                  <a:lnTo>
                    <a:pt x="319" y="747"/>
                  </a:lnTo>
                  <a:lnTo>
                    <a:pt x="318" y="744"/>
                  </a:lnTo>
                  <a:lnTo>
                    <a:pt x="315" y="745"/>
                  </a:lnTo>
                  <a:lnTo>
                    <a:pt x="313" y="745"/>
                  </a:lnTo>
                  <a:lnTo>
                    <a:pt x="312" y="747"/>
                  </a:lnTo>
                  <a:lnTo>
                    <a:pt x="310" y="749"/>
                  </a:lnTo>
                  <a:lnTo>
                    <a:pt x="312" y="751"/>
                  </a:lnTo>
                  <a:lnTo>
                    <a:pt x="310" y="754"/>
                  </a:lnTo>
                  <a:lnTo>
                    <a:pt x="309" y="754"/>
                  </a:lnTo>
                  <a:lnTo>
                    <a:pt x="308" y="756"/>
                  </a:lnTo>
                  <a:lnTo>
                    <a:pt x="309" y="757"/>
                  </a:lnTo>
                  <a:lnTo>
                    <a:pt x="310" y="759"/>
                  </a:lnTo>
                  <a:lnTo>
                    <a:pt x="309" y="760"/>
                  </a:lnTo>
                  <a:lnTo>
                    <a:pt x="308" y="761"/>
                  </a:lnTo>
                  <a:lnTo>
                    <a:pt x="307" y="763"/>
                  </a:lnTo>
                  <a:lnTo>
                    <a:pt x="308" y="765"/>
                  </a:lnTo>
                  <a:lnTo>
                    <a:pt x="308" y="767"/>
                  </a:lnTo>
                  <a:lnTo>
                    <a:pt x="308" y="769"/>
                  </a:lnTo>
                  <a:lnTo>
                    <a:pt x="309" y="771"/>
                  </a:lnTo>
                  <a:lnTo>
                    <a:pt x="312" y="768"/>
                  </a:lnTo>
                  <a:lnTo>
                    <a:pt x="312" y="771"/>
                  </a:lnTo>
                  <a:lnTo>
                    <a:pt x="310" y="773"/>
                  </a:lnTo>
                  <a:lnTo>
                    <a:pt x="309" y="773"/>
                  </a:lnTo>
                  <a:lnTo>
                    <a:pt x="307" y="773"/>
                  </a:lnTo>
                  <a:lnTo>
                    <a:pt x="306" y="775"/>
                  </a:lnTo>
                  <a:lnTo>
                    <a:pt x="307" y="777"/>
                  </a:lnTo>
                  <a:lnTo>
                    <a:pt x="308" y="779"/>
                  </a:lnTo>
                  <a:lnTo>
                    <a:pt x="309" y="781"/>
                  </a:lnTo>
                  <a:lnTo>
                    <a:pt x="312" y="783"/>
                  </a:lnTo>
                  <a:lnTo>
                    <a:pt x="313" y="783"/>
                  </a:lnTo>
                  <a:lnTo>
                    <a:pt x="314" y="785"/>
                  </a:lnTo>
                  <a:lnTo>
                    <a:pt x="315" y="786"/>
                  </a:lnTo>
                  <a:lnTo>
                    <a:pt x="312" y="786"/>
                  </a:lnTo>
                  <a:lnTo>
                    <a:pt x="310" y="789"/>
                  </a:lnTo>
                  <a:lnTo>
                    <a:pt x="312" y="791"/>
                  </a:lnTo>
                  <a:lnTo>
                    <a:pt x="313" y="793"/>
                  </a:lnTo>
                  <a:lnTo>
                    <a:pt x="310" y="793"/>
                  </a:lnTo>
                  <a:lnTo>
                    <a:pt x="312" y="796"/>
                  </a:lnTo>
                  <a:lnTo>
                    <a:pt x="312" y="797"/>
                  </a:lnTo>
                  <a:lnTo>
                    <a:pt x="312" y="798"/>
                  </a:lnTo>
                  <a:lnTo>
                    <a:pt x="310" y="799"/>
                  </a:lnTo>
                  <a:lnTo>
                    <a:pt x="312" y="801"/>
                  </a:lnTo>
                  <a:lnTo>
                    <a:pt x="312" y="803"/>
                  </a:lnTo>
                  <a:lnTo>
                    <a:pt x="312" y="805"/>
                  </a:lnTo>
                  <a:lnTo>
                    <a:pt x="312" y="809"/>
                  </a:lnTo>
                  <a:lnTo>
                    <a:pt x="312" y="813"/>
                  </a:lnTo>
                  <a:lnTo>
                    <a:pt x="310" y="815"/>
                  </a:lnTo>
                  <a:lnTo>
                    <a:pt x="314" y="815"/>
                  </a:lnTo>
                  <a:lnTo>
                    <a:pt x="314" y="816"/>
                  </a:lnTo>
                  <a:lnTo>
                    <a:pt x="313" y="816"/>
                  </a:lnTo>
                  <a:lnTo>
                    <a:pt x="312" y="819"/>
                  </a:lnTo>
                  <a:lnTo>
                    <a:pt x="310" y="821"/>
                  </a:lnTo>
                  <a:lnTo>
                    <a:pt x="313" y="821"/>
                  </a:lnTo>
                  <a:lnTo>
                    <a:pt x="314" y="823"/>
                  </a:lnTo>
                  <a:lnTo>
                    <a:pt x="315" y="826"/>
                  </a:lnTo>
                  <a:lnTo>
                    <a:pt x="316" y="826"/>
                  </a:lnTo>
                  <a:lnTo>
                    <a:pt x="318" y="829"/>
                  </a:lnTo>
                  <a:lnTo>
                    <a:pt x="320" y="831"/>
                  </a:lnTo>
                  <a:lnTo>
                    <a:pt x="318" y="833"/>
                  </a:lnTo>
                  <a:lnTo>
                    <a:pt x="316" y="835"/>
                  </a:lnTo>
                  <a:lnTo>
                    <a:pt x="320" y="834"/>
                  </a:lnTo>
                  <a:lnTo>
                    <a:pt x="320" y="837"/>
                  </a:lnTo>
                  <a:lnTo>
                    <a:pt x="320" y="839"/>
                  </a:lnTo>
                  <a:lnTo>
                    <a:pt x="322" y="838"/>
                  </a:lnTo>
                  <a:lnTo>
                    <a:pt x="322" y="840"/>
                  </a:lnTo>
                  <a:lnTo>
                    <a:pt x="320" y="843"/>
                  </a:lnTo>
                  <a:lnTo>
                    <a:pt x="319" y="845"/>
                  </a:lnTo>
                  <a:lnTo>
                    <a:pt x="316" y="847"/>
                  </a:lnTo>
                  <a:lnTo>
                    <a:pt x="320" y="849"/>
                  </a:lnTo>
                  <a:lnTo>
                    <a:pt x="322" y="850"/>
                  </a:lnTo>
                  <a:lnTo>
                    <a:pt x="324" y="850"/>
                  </a:lnTo>
                  <a:lnTo>
                    <a:pt x="326" y="851"/>
                  </a:lnTo>
                  <a:lnTo>
                    <a:pt x="330" y="850"/>
                  </a:lnTo>
                  <a:lnTo>
                    <a:pt x="333" y="849"/>
                  </a:lnTo>
                  <a:lnTo>
                    <a:pt x="337" y="849"/>
                  </a:lnTo>
                  <a:lnTo>
                    <a:pt x="337" y="853"/>
                  </a:lnTo>
                  <a:lnTo>
                    <a:pt x="338" y="855"/>
                  </a:lnTo>
                  <a:lnTo>
                    <a:pt x="337" y="857"/>
                  </a:lnTo>
                  <a:lnTo>
                    <a:pt x="338" y="861"/>
                  </a:lnTo>
                  <a:lnTo>
                    <a:pt x="342" y="864"/>
                  </a:lnTo>
                  <a:lnTo>
                    <a:pt x="344" y="864"/>
                  </a:lnTo>
                  <a:lnTo>
                    <a:pt x="343" y="861"/>
                  </a:lnTo>
                  <a:lnTo>
                    <a:pt x="343" y="858"/>
                  </a:lnTo>
                  <a:lnTo>
                    <a:pt x="345" y="858"/>
                  </a:lnTo>
                  <a:lnTo>
                    <a:pt x="346" y="858"/>
                  </a:lnTo>
                  <a:lnTo>
                    <a:pt x="348" y="856"/>
                  </a:lnTo>
                  <a:lnTo>
                    <a:pt x="350" y="855"/>
                  </a:lnTo>
                  <a:lnTo>
                    <a:pt x="352" y="853"/>
                  </a:lnTo>
                  <a:lnTo>
                    <a:pt x="355" y="853"/>
                  </a:lnTo>
                  <a:lnTo>
                    <a:pt x="357" y="852"/>
                  </a:lnTo>
                  <a:lnTo>
                    <a:pt x="358" y="855"/>
                  </a:lnTo>
                  <a:lnTo>
                    <a:pt x="358" y="858"/>
                  </a:lnTo>
                  <a:lnTo>
                    <a:pt x="358" y="861"/>
                  </a:lnTo>
                  <a:lnTo>
                    <a:pt x="357" y="862"/>
                  </a:lnTo>
                  <a:lnTo>
                    <a:pt x="360" y="863"/>
                  </a:lnTo>
                  <a:lnTo>
                    <a:pt x="361" y="863"/>
                  </a:lnTo>
                  <a:lnTo>
                    <a:pt x="362" y="864"/>
                  </a:lnTo>
                  <a:lnTo>
                    <a:pt x="364" y="868"/>
                  </a:lnTo>
                  <a:lnTo>
                    <a:pt x="367" y="871"/>
                  </a:lnTo>
                  <a:lnTo>
                    <a:pt x="368" y="873"/>
                  </a:lnTo>
                  <a:lnTo>
                    <a:pt x="370" y="875"/>
                  </a:lnTo>
                  <a:lnTo>
                    <a:pt x="373" y="875"/>
                  </a:lnTo>
                  <a:lnTo>
                    <a:pt x="372" y="877"/>
                  </a:lnTo>
                  <a:lnTo>
                    <a:pt x="372" y="879"/>
                  </a:lnTo>
                  <a:lnTo>
                    <a:pt x="374" y="877"/>
                  </a:lnTo>
                  <a:lnTo>
                    <a:pt x="375" y="876"/>
                  </a:lnTo>
                  <a:lnTo>
                    <a:pt x="379" y="876"/>
                  </a:lnTo>
                  <a:lnTo>
                    <a:pt x="380" y="877"/>
                  </a:lnTo>
                  <a:lnTo>
                    <a:pt x="382" y="877"/>
                  </a:lnTo>
                  <a:lnTo>
                    <a:pt x="384" y="881"/>
                  </a:lnTo>
                  <a:lnTo>
                    <a:pt x="386" y="882"/>
                  </a:lnTo>
                  <a:lnTo>
                    <a:pt x="384" y="883"/>
                  </a:lnTo>
                  <a:lnTo>
                    <a:pt x="386" y="883"/>
                  </a:lnTo>
                  <a:lnTo>
                    <a:pt x="388" y="885"/>
                  </a:lnTo>
                  <a:lnTo>
                    <a:pt x="390" y="885"/>
                  </a:lnTo>
                  <a:lnTo>
                    <a:pt x="391" y="885"/>
                  </a:lnTo>
                  <a:lnTo>
                    <a:pt x="392" y="887"/>
                  </a:lnTo>
                  <a:lnTo>
                    <a:pt x="391" y="888"/>
                  </a:lnTo>
                  <a:lnTo>
                    <a:pt x="390" y="889"/>
                  </a:lnTo>
                  <a:lnTo>
                    <a:pt x="388" y="888"/>
                  </a:lnTo>
                  <a:lnTo>
                    <a:pt x="385" y="888"/>
                  </a:lnTo>
                  <a:lnTo>
                    <a:pt x="382" y="888"/>
                  </a:lnTo>
                  <a:lnTo>
                    <a:pt x="381" y="887"/>
                  </a:lnTo>
                  <a:lnTo>
                    <a:pt x="382" y="889"/>
                  </a:lnTo>
                  <a:lnTo>
                    <a:pt x="384" y="893"/>
                  </a:lnTo>
                  <a:lnTo>
                    <a:pt x="385" y="894"/>
                  </a:lnTo>
                  <a:lnTo>
                    <a:pt x="387" y="895"/>
                  </a:lnTo>
                  <a:lnTo>
                    <a:pt x="388" y="897"/>
                  </a:lnTo>
                  <a:lnTo>
                    <a:pt x="391" y="897"/>
                  </a:lnTo>
                  <a:lnTo>
                    <a:pt x="393" y="898"/>
                  </a:lnTo>
                  <a:lnTo>
                    <a:pt x="396" y="898"/>
                  </a:lnTo>
                  <a:lnTo>
                    <a:pt x="398" y="900"/>
                  </a:lnTo>
                  <a:lnTo>
                    <a:pt x="400" y="900"/>
                  </a:lnTo>
                  <a:lnTo>
                    <a:pt x="403" y="900"/>
                  </a:lnTo>
                  <a:lnTo>
                    <a:pt x="404" y="903"/>
                  </a:lnTo>
                  <a:lnTo>
                    <a:pt x="405" y="906"/>
                  </a:lnTo>
                  <a:lnTo>
                    <a:pt x="406" y="910"/>
                  </a:lnTo>
                  <a:lnTo>
                    <a:pt x="408" y="915"/>
                  </a:lnTo>
                  <a:lnTo>
                    <a:pt x="410" y="917"/>
                  </a:lnTo>
                  <a:lnTo>
                    <a:pt x="410" y="918"/>
                  </a:lnTo>
                  <a:lnTo>
                    <a:pt x="412" y="919"/>
                  </a:lnTo>
                  <a:lnTo>
                    <a:pt x="415" y="922"/>
                  </a:lnTo>
                  <a:lnTo>
                    <a:pt x="416" y="922"/>
                  </a:lnTo>
                  <a:lnTo>
                    <a:pt x="418" y="922"/>
                  </a:lnTo>
                  <a:lnTo>
                    <a:pt x="421" y="923"/>
                  </a:lnTo>
                  <a:lnTo>
                    <a:pt x="421" y="924"/>
                  </a:lnTo>
                  <a:lnTo>
                    <a:pt x="421" y="927"/>
                  </a:lnTo>
                  <a:lnTo>
                    <a:pt x="420" y="928"/>
                  </a:lnTo>
                  <a:lnTo>
                    <a:pt x="417" y="930"/>
                  </a:lnTo>
                  <a:lnTo>
                    <a:pt x="416" y="931"/>
                  </a:lnTo>
                  <a:lnTo>
                    <a:pt x="417" y="933"/>
                  </a:lnTo>
                  <a:lnTo>
                    <a:pt x="420" y="934"/>
                  </a:lnTo>
                  <a:lnTo>
                    <a:pt x="421" y="936"/>
                  </a:lnTo>
                  <a:lnTo>
                    <a:pt x="417" y="939"/>
                  </a:lnTo>
                  <a:lnTo>
                    <a:pt x="415" y="940"/>
                  </a:lnTo>
                  <a:lnTo>
                    <a:pt x="412" y="940"/>
                  </a:lnTo>
                  <a:lnTo>
                    <a:pt x="408" y="942"/>
                  </a:lnTo>
                  <a:lnTo>
                    <a:pt x="404" y="945"/>
                  </a:lnTo>
                  <a:lnTo>
                    <a:pt x="400" y="948"/>
                  </a:lnTo>
                  <a:lnTo>
                    <a:pt x="404" y="952"/>
                  </a:lnTo>
                  <a:lnTo>
                    <a:pt x="402" y="953"/>
                  </a:lnTo>
                  <a:lnTo>
                    <a:pt x="398" y="957"/>
                  </a:lnTo>
                  <a:lnTo>
                    <a:pt x="393" y="960"/>
                  </a:lnTo>
                  <a:lnTo>
                    <a:pt x="391" y="963"/>
                  </a:lnTo>
                  <a:lnTo>
                    <a:pt x="387" y="965"/>
                  </a:lnTo>
                  <a:lnTo>
                    <a:pt x="385" y="967"/>
                  </a:lnTo>
                  <a:lnTo>
                    <a:pt x="382" y="969"/>
                  </a:lnTo>
                  <a:lnTo>
                    <a:pt x="381" y="967"/>
                  </a:lnTo>
                  <a:lnTo>
                    <a:pt x="380" y="969"/>
                  </a:lnTo>
                  <a:lnTo>
                    <a:pt x="381" y="971"/>
                  </a:lnTo>
                  <a:lnTo>
                    <a:pt x="381" y="972"/>
                  </a:lnTo>
                  <a:lnTo>
                    <a:pt x="382" y="975"/>
                  </a:lnTo>
                  <a:lnTo>
                    <a:pt x="385" y="975"/>
                  </a:lnTo>
                  <a:lnTo>
                    <a:pt x="388" y="976"/>
                  </a:lnTo>
                  <a:lnTo>
                    <a:pt x="387" y="973"/>
                  </a:lnTo>
                  <a:lnTo>
                    <a:pt x="388" y="972"/>
                  </a:lnTo>
                  <a:lnTo>
                    <a:pt x="391" y="972"/>
                  </a:lnTo>
                  <a:lnTo>
                    <a:pt x="394" y="973"/>
                  </a:lnTo>
                  <a:lnTo>
                    <a:pt x="396" y="976"/>
                  </a:lnTo>
                  <a:lnTo>
                    <a:pt x="398" y="976"/>
                  </a:lnTo>
                  <a:lnTo>
                    <a:pt x="402" y="976"/>
                  </a:lnTo>
                  <a:lnTo>
                    <a:pt x="404" y="976"/>
                  </a:lnTo>
                  <a:lnTo>
                    <a:pt x="405" y="979"/>
                  </a:lnTo>
                  <a:lnTo>
                    <a:pt x="405" y="982"/>
                  </a:lnTo>
                  <a:lnTo>
                    <a:pt x="403" y="983"/>
                  </a:lnTo>
                  <a:lnTo>
                    <a:pt x="400" y="984"/>
                  </a:lnTo>
                  <a:lnTo>
                    <a:pt x="403" y="984"/>
                  </a:lnTo>
                  <a:lnTo>
                    <a:pt x="404" y="985"/>
                  </a:lnTo>
                  <a:lnTo>
                    <a:pt x="406" y="983"/>
                  </a:lnTo>
                  <a:lnTo>
                    <a:pt x="409" y="983"/>
                  </a:lnTo>
                  <a:lnTo>
                    <a:pt x="410" y="985"/>
                  </a:lnTo>
                  <a:lnTo>
                    <a:pt x="408" y="987"/>
                  </a:lnTo>
                  <a:lnTo>
                    <a:pt x="405" y="988"/>
                  </a:lnTo>
                  <a:lnTo>
                    <a:pt x="402" y="989"/>
                  </a:lnTo>
                  <a:lnTo>
                    <a:pt x="400" y="989"/>
                  </a:lnTo>
                  <a:lnTo>
                    <a:pt x="398" y="991"/>
                  </a:lnTo>
                  <a:lnTo>
                    <a:pt x="394" y="993"/>
                  </a:lnTo>
                  <a:lnTo>
                    <a:pt x="392" y="991"/>
                  </a:lnTo>
                  <a:lnTo>
                    <a:pt x="388" y="988"/>
                  </a:lnTo>
                  <a:lnTo>
                    <a:pt x="386" y="988"/>
                  </a:lnTo>
                  <a:lnTo>
                    <a:pt x="384" y="991"/>
                  </a:lnTo>
                  <a:lnTo>
                    <a:pt x="387" y="993"/>
                  </a:lnTo>
                  <a:lnTo>
                    <a:pt x="390" y="996"/>
                  </a:lnTo>
                  <a:lnTo>
                    <a:pt x="391" y="999"/>
                  </a:lnTo>
                  <a:lnTo>
                    <a:pt x="387" y="1002"/>
                  </a:lnTo>
                  <a:lnTo>
                    <a:pt x="385" y="1005"/>
                  </a:lnTo>
                  <a:lnTo>
                    <a:pt x="382" y="1005"/>
                  </a:lnTo>
                  <a:lnTo>
                    <a:pt x="385" y="1005"/>
                  </a:lnTo>
                  <a:lnTo>
                    <a:pt x="388" y="1005"/>
                  </a:lnTo>
                  <a:lnTo>
                    <a:pt x="386" y="1006"/>
                  </a:lnTo>
                  <a:lnTo>
                    <a:pt x="386" y="1007"/>
                  </a:lnTo>
                  <a:lnTo>
                    <a:pt x="382" y="1008"/>
                  </a:lnTo>
                  <a:lnTo>
                    <a:pt x="378" y="1011"/>
                  </a:lnTo>
                  <a:lnTo>
                    <a:pt x="379" y="1008"/>
                  </a:lnTo>
                  <a:lnTo>
                    <a:pt x="379" y="1005"/>
                  </a:lnTo>
                  <a:lnTo>
                    <a:pt x="376" y="1007"/>
                  </a:lnTo>
                  <a:lnTo>
                    <a:pt x="374" y="1011"/>
                  </a:lnTo>
                  <a:lnTo>
                    <a:pt x="372" y="1013"/>
                  </a:lnTo>
                  <a:lnTo>
                    <a:pt x="370" y="1015"/>
                  </a:lnTo>
                  <a:lnTo>
                    <a:pt x="368" y="1017"/>
                  </a:lnTo>
                  <a:lnTo>
                    <a:pt x="367" y="1020"/>
                  </a:lnTo>
                  <a:lnTo>
                    <a:pt x="368" y="1023"/>
                  </a:lnTo>
                  <a:lnTo>
                    <a:pt x="369" y="1025"/>
                  </a:lnTo>
                  <a:lnTo>
                    <a:pt x="366" y="1029"/>
                  </a:lnTo>
                  <a:lnTo>
                    <a:pt x="366" y="1033"/>
                  </a:lnTo>
                  <a:lnTo>
                    <a:pt x="367" y="1037"/>
                  </a:lnTo>
                  <a:lnTo>
                    <a:pt x="364" y="1041"/>
                  </a:lnTo>
                  <a:lnTo>
                    <a:pt x="361" y="1038"/>
                  </a:lnTo>
                  <a:lnTo>
                    <a:pt x="358" y="1036"/>
                  </a:lnTo>
                  <a:lnTo>
                    <a:pt x="358" y="1033"/>
                  </a:lnTo>
                  <a:lnTo>
                    <a:pt x="358" y="1031"/>
                  </a:lnTo>
                  <a:lnTo>
                    <a:pt x="356" y="1027"/>
                  </a:lnTo>
                  <a:lnTo>
                    <a:pt x="355" y="1026"/>
                  </a:lnTo>
                  <a:lnTo>
                    <a:pt x="354" y="1024"/>
                  </a:lnTo>
                  <a:lnTo>
                    <a:pt x="354" y="1023"/>
                  </a:lnTo>
                  <a:lnTo>
                    <a:pt x="354" y="1019"/>
                  </a:lnTo>
                  <a:lnTo>
                    <a:pt x="354" y="1015"/>
                  </a:lnTo>
                  <a:lnTo>
                    <a:pt x="354" y="1012"/>
                  </a:lnTo>
                  <a:lnTo>
                    <a:pt x="355" y="1008"/>
                  </a:lnTo>
                  <a:lnTo>
                    <a:pt x="355" y="1007"/>
                  </a:lnTo>
                  <a:lnTo>
                    <a:pt x="354" y="1007"/>
                  </a:lnTo>
                  <a:lnTo>
                    <a:pt x="354" y="1011"/>
                  </a:lnTo>
                  <a:lnTo>
                    <a:pt x="354" y="1012"/>
                  </a:lnTo>
                  <a:lnTo>
                    <a:pt x="351" y="1013"/>
                  </a:lnTo>
                  <a:lnTo>
                    <a:pt x="350" y="1011"/>
                  </a:lnTo>
                  <a:lnTo>
                    <a:pt x="350" y="1007"/>
                  </a:lnTo>
                  <a:lnTo>
                    <a:pt x="349" y="1003"/>
                  </a:lnTo>
                  <a:lnTo>
                    <a:pt x="349" y="1006"/>
                  </a:lnTo>
                  <a:lnTo>
                    <a:pt x="348" y="1011"/>
                  </a:lnTo>
                  <a:lnTo>
                    <a:pt x="348" y="1014"/>
                  </a:lnTo>
                  <a:lnTo>
                    <a:pt x="348" y="1018"/>
                  </a:lnTo>
                  <a:lnTo>
                    <a:pt x="346" y="1023"/>
                  </a:lnTo>
                  <a:lnTo>
                    <a:pt x="346" y="1024"/>
                  </a:lnTo>
                  <a:lnTo>
                    <a:pt x="346" y="1026"/>
                  </a:lnTo>
                  <a:lnTo>
                    <a:pt x="346" y="1030"/>
                  </a:lnTo>
                  <a:lnTo>
                    <a:pt x="346" y="1033"/>
                  </a:lnTo>
                  <a:lnTo>
                    <a:pt x="345" y="1037"/>
                  </a:lnTo>
                  <a:lnTo>
                    <a:pt x="342" y="1039"/>
                  </a:lnTo>
                  <a:lnTo>
                    <a:pt x="340" y="1044"/>
                  </a:lnTo>
                  <a:lnTo>
                    <a:pt x="336" y="1043"/>
                  </a:lnTo>
                  <a:lnTo>
                    <a:pt x="337" y="1045"/>
                  </a:lnTo>
                  <a:lnTo>
                    <a:pt x="337" y="1048"/>
                  </a:lnTo>
                  <a:lnTo>
                    <a:pt x="334" y="1047"/>
                  </a:lnTo>
                  <a:lnTo>
                    <a:pt x="333" y="1049"/>
                  </a:lnTo>
                  <a:lnTo>
                    <a:pt x="330" y="1051"/>
                  </a:lnTo>
                  <a:lnTo>
                    <a:pt x="325" y="1054"/>
                  </a:lnTo>
                  <a:lnTo>
                    <a:pt x="322" y="1053"/>
                  </a:lnTo>
                  <a:lnTo>
                    <a:pt x="320" y="1055"/>
                  </a:lnTo>
                  <a:lnTo>
                    <a:pt x="321" y="1056"/>
                  </a:lnTo>
                  <a:lnTo>
                    <a:pt x="319" y="1060"/>
                  </a:lnTo>
                  <a:lnTo>
                    <a:pt x="316" y="1062"/>
                  </a:lnTo>
                  <a:lnTo>
                    <a:pt x="314" y="1062"/>
                  </a:lnTo>
                  <a:lnTo>
                    <a:pt x="312" y="1065"/>
                  </a:lnTo>
                  <a:lnTo>
                    <a:pt x="309" y="1063"/>
                  </a:lnTo>
                  <a:lnTo>
                    <a:pt x="304" y="1063"/>
                  </a:lnTo>
                  <a:lnTo>
                    <a:pt x="302" y="1063"/>
                  </a:lnTo>
                  <a:lnTo>
                    <a:pt x="306" y="1063"/>
                  </a:lnTo>
                  <a:lnTo>
                    <a:pt x="304" y="1067"/>
                  </a:lnTo>
                  <a:lnTo>
                    <a:pt x="309" y="1071"/>
                  </a:lnTo>
                  <a:lnTo>
                    <a:pt x="313" y="1074"/>
                  </a:lnTo>
                  <a:lnTo>
                    <a:pt x="310" y="1078"/>
                  </a:lnTo>
                  <a:lnTo>
                    <a:pt x="304" y="1083"/>
                  </a:lnTo>
                  <a:lnTo>
                    <a:pt x="285" y="1078"/>
                  </a:lnTo>
                  <a:lnTo>
                    <a:pt x="296" y="1083"/>
                  </a:lnTo>
                  <a:lnTo>
                    <a:pt x="307" y="1091"/>
                  </a:lnTo>
                  <a:lnTo>
                    <a:pt x="298" y="1092"/>
                  </a:lnTo>
                  <a:lnTo>
                    <a:pt x="313" y="1095"/>
                  </a:lnTo>
                  <a:lnTo>
                    <a:pt x="312" y="1098"/>
                  </a:lnTo>
                  <a:lnTo>
                    <a:pt x="309" y="1096"/>
                  </a:lnTo>
                  <a:lnTo>
                    <a:pt x="303" y="1099"/>
                  </a:lnTo>
                  <a:lnTo>
                    <a:pt x="310" y="1103"/>
                  </a:lnTo>
                  <a:lnTo>
                    <a:pt x="309" y="1105"/>
                  </a:lnTo>
                  <a:lnTo>
                    <a:pt x="312" y="1108"/>
                  </a:lnTo>
                  <a:lnTo>
                    <a:pt x="308" y="1110"/>
                  </a:lnTo>
                  <a:lnTo>
                    <a:pt x="312" y="1113"/>
                  </a:lnTo>
                  <a:lnTo>
                    <a:pt x="307" y="1114"/>
                  </a:lnTo>
                  <a:lnTo>
                    <a:pt x="298" y="1108"/>
                  </a:lnTo>
                  <a:lnTo>
                    <a:pt x="306" y="1117"/>
                  </a:lnTo>
                  <a:lnTo>
                    <a:pt x="310" y="1121"/>
                  </a:lnTo>
                  <a:lnTo>
                    <a:pt x="307" y="1122"/>
                  </a:lnTo>
                  <a:lnTo>
                    <a:pt x="308" y="1126"/>
                  </a:lnTo>
                  <a:lnTo>
                    <a:pt x="304" y="1127"/>
                  </a:lnTo>
                  <a:lnTo>
                    <a:pt x="300" y="1123"/>
                  </a:lnTo>
                  <a:lnTo>
                    <a:pt x="301" y="1129"/>
                  </a:lnTo>
                  <a:lnTo>
                    <a:pt x="308" y="1133"/>
                  </a:lnTo>
                  <a:lnTo>
                    <a:pt x="309" y="1141"/>
                  </a:lnTo>
                  <a:lnTo>
                    <a:pt x="294" y="1129"/>
                  </a:lnTo>
                  <a:lnTo>
                    <a:pt x="300" y="1140"/>
                  </a:lnTo>
                  <a:lnTo>
                    <a:pt x="294" y="1139"/>
                  </a:lnTo>
                  <a:lnTo>
                    <a:pt x="306" y="1151"/>
                  </a:lnTo>
                  <a:lnTo>
                    <a:pt x="304" y="1152"/>
                  </a:lnTo>
                  <a:lnTo>
                    <a:pt x="292" y="1140"/>
                  </a:lnTo>
                  <a:lnTo>
                    <a:pt x="292" y="1143"/>
                  </a:lnTo>
                  <a:lnTo>
                    <a:pt x="304" y="1155"/>
                  </a:lnTo>
                  <a:lnTo>
                    <a:pt x="307" y="1158"/>
                  </a:lnTo>
                  <a:lnTo>
                    <a:pt x="303" y="1162"/>
                  </a:lnTo>
                  <a:lnTo>
                    <a:pt x="302" y="1165"/>
                  </a:lnTo>
                  <a:lnTo>
                    <a:pt x="304" y="1169"/>
                  </a:lnTo>
                  <a:lnTo>
                    <a:pt x="303" y="1173"/>
                  </a:lnTo>
                  <a:lnTo>
                    <a:pt x="297" y="1169"/>
                  </a:lnTo>
                  <a:lnTo>
                    <a:pt x="298" y="1174"/>
                  </a:lnTo>
                  <a:lnTo>
                    <a:pt x="301" y="1176"/>
                  </a:lnTo>
                  <a:lnTo>
                    <a:pt x="304" y="1176"/>
                  </a:lnTo>
                  <a:lnTo>
                    <a:pt x="308" y="1182"/>
                  </a:lnTo>
                  <a:lnTo>
                    <a:pt x="307" y="1189"/>
                  </a:lnTo>
                  <a:lnTo>
                    <a:pt x="303" y="1194"/>
                  </a:lnTo>
                  <a:lnTo>
                    <a:pt x="302" y="1194"/>
                  </a:lnTo>
                  <a:lnTo>
                    <a:pt x="301" y="1194"/>
                  </a:lnTo>
                  <a:lnTo>
                    <a:pt x="302" y="1201"/>
                  </a:lnTo>
                  <a:lnTo>
                    <a:pt x="296" y="1204"/>
                  </a:lnTo>
                  <a:lnTo>
                    <a:pt x="297" y="1207"/>
                  </a:lnTo>
                  <a:lnTo>
                    <a:pt x="298" y="1210"/>
                  </a:lnTo>
                  <a:lnTo>
                    <a:pt x="296" y="1213"/>
                  </a:lnTo>
                  <a:lnTo>
                    <a:pt x="297" y="1217"/>
                  </a:lnTo>
                  <a:lnTo>
                    <a:pt x="301" y="1222"/>
                  </a:lnTo>
                  <a:lnTo>
                    <a:pt x="302" y="1225"/>
                  </a:lnTo>
                  <a:lnTo>
                    <a:pt x="301" y="1230"/>
                  </a:lnTo>
                  <a:lnTo>
                    <a:pt x="298" y="1235"/>
                  </a:lnTo>
                  <a:lnTo>
                    <a:pt x="296" y="1236"/>
                  </a:lnTo>
                  <a:lnTo>
                    <a:pt x="298" y="1240"/>
                  </a:lnTo>
                  <a:lnTo>
                    <a:pt x="296" y="1242"/>
                  </a:lnTo>
                  <a:lnTo>
                    <a:pt x="297" y="1243"/>
                  </a:lnTo>
                  <a:lnTo>
                    <a:pt x="295" y="1255"/>
                  </a:lnTo>
                  <a:lnTo>
                    <a:pt x="297" y="1257"/>
                  </a:lnTo>
                  <a:lnTo>
                    <a:pt x="300" y="1254"/>
                  </a:lnTo>
                  <a:lnTo>
                    <a:pt x="298" y="1259"/>
                  </a:lnTo>
                  <a:lnTo>
                    <a:pt x="294" y="1258"/>
                  </a:lnTo>
                  <a:lnTo>
                    <a:pt x="294" y="1264"/>
                  </a:lnTo>
                  <a:lnTo>
                    <a:pt x="295" y="1270"/>
                  </a:lnTo>
                  <a:lnTo>
                    <a:pt x="289" y="1272"/>
                  </a:lnTo>
                  <a:lnTo>
                    <a:pt x="286" y="1276"/>
                  </a:lnTo>
                  <a:lnTo>
                    <a:pt x="285" y="1283"/>
                  </a:lnTo>
                  <a:lnTo>
                    <a:pt x="282" y="1290"/>
                  </a:lnTo>
                  <a:lnTo>
                    <a:pt x="280" y="1296"/>
                  </a:lnTo>
                  <a:lnTo>
                    <a:pt x="278" y="1303"/>
                  </a:lnTo>
                  <a:lnTo>
                    <a:pt x="278" y="1312"/>
                  </a:lnTo>
                  <a:lnTo>
                    <a:pt x="277" y="1314"/>
                  </a:lnTo>
                  <a:lnTo>
                    <a:pt x="276" y="1320"/>
                  </a:lnTo>
                  <a:lnTo>
                    <a:pt x="267" y="1333"/>
                  </a:lnTo>
                  <a:lnTo>
                    <a:pt x="265" y="1331"/>
                  </a:lnTo>
                  <a:lnTo>
                    <a:pt x="264" y="1331"/>
                  </a:lnTo>
                  <a:lnTo>
                    <a:pt x="265" y="1324"/>
                  </a:lnTo>
                  <a:lnTo>
                    <a:pt x="261" y="1327"/>
                  </a:lnTo>
                  <a:lnTo>
                    <a:pt x="259" y="1323"/>
                  </a:lnTo>
                  <a:lnTo>
                    <a:pt x="253" y="1324"/>
                  </a:lnTo>
                  <a:lnTo>
                    <a:pt x="252" y="1320"/>
                  </a:lnTo>
                  <a:lnTo>
                    <a:pt x="248" y="1324"/>
                  </a:lnTo>
                  <a:lnTo>
                    <a:pt x="246" y="1324"/>
                  </a:lnTo>
                  <a:lnTo>
                    <a:pt x="246" y="1326"/>
                  </a:lnTo>
                  <a:lnTo>
                    <a:pt x="243" y="1324"/>
                  </a:lnTo>
                  <a:lnTo>
                    <a:pt x="241" y="1324"/>
                  </a:lnTo>
                  <a:lnTo>
                    <a:pt x="240" y="1329"/>
                  </a:lnTo>
                  <a:lnTo>
                    <a:pt x="238" y="1330"/>
                  </a:lnTo>
                  <a:lnTo>
                    <a:pt x="235" y="1329"/>
                  </a:lnTo>
                  <a:lnTo>
                    <a:pt x="236" y="1325"/>
                  </a:lnTo>
                  <a:lnTo>
                    <a:pt x="234" y="1325"/>
                  </a:lnTo>
                  <a:lnTo>
                    <a:pt x="228" y="1327"/>
                  </a:lnTo>
                  <a:lnTo>
                    <a:pt x="223" y="1327"/>
                  </a:lnTo>
                  <a:lnTo>
                    <a:pt x="222" y="1323"/>
                  </a:lnTo>
                  <a:lnTo>
                    <a:pt x="219" y="1324"/>
                  </a:lnTo>
                  <a:lnTo>
                    <a:pt x="219" y="1327"/>
                  </a:lnTo>
                  <a:lnTo>
                    <a:pt x="212" y="1327"/>
                  </a:lnTo>
                  <a:lnTo>
                    <a:pt x="210" y="1329"/>
                  </a:lnTo>
                  <a:lnTo>
                    <a:pt x="208" y="1326"/>
                  </a:lnTo>
                  <a:lnTo>
                    <a:pt x="205" y="1329"/>
                  </a:lnTo>
                  <a:lnTo>
                    <a:pt x="201" y="1326"/>
                  </a:lnTo>
                  <a:lnTo>
                    <a:pt x="200" y="1330"/>
                  </a:lnTo>
                  <a:lnTo>
                    <a:pt x="202" y="1333"/>
                  </a:lnTo>
                  <a:lnTo>
                    <a:pt x="204" y="1337"/>
                  </a:lnTo>
                  <a:lnTo>
                    <a:pt x="206" y="1339"/>
                  </a:lnTo>
                  <a:lnTo>
                    <a:pt x="202" y="1344"/>
                  </a:lnTo>
                  <a:lnTo>
                    <a:pt x="200" y="1344"/>
                  </a:lnTo>
                  <a:lnTo>
                    <a:pt x="198" y="1344"/>
                  </a:lnTo>
                  <a:lnTo>
                    <a:pt x="195" y="1342"/>
                  </a:lnTo>
                  <a:lnTo>
                    <a:pt x="195" y="1339"/>
                  </a:lnTo>
                  <a:lnTo>
                    <a:pt x="194" y="1341"/>
                  </a:lnTo>
                  <a:lnTo>
                    <a:pt x="193" y="1339"/>
                  </a:lnTo>
                  <a:lnTo>
                    <a:pt x="189" y="1341"/>
                  </a:lnTo>
                  <a:lnTo>
                    <a:pt x="188" y="1344"/>
                  </a:lnTo>
                  <a:lnTo>
                    <a:pt x="184" y="1349"/>
                  </a:lnTo>
                  <a:lnTo>
                    <a:pt x="182" y="1349"/>
                  </a:lnTo>
                  <a:lnTo>
                    <a:pt x="181" y="1353"/>
                  </a:lnTo>
                  <a:lnTo>
                    <a:pt x="176" y="1361"/>
                  </a:lnTo>
                  <a:lnTo>
                    <a:pt x="174" y="1368"/>
                  </a:lnTo>
                  <a:lnTo>
                    <a:pt x="174" y="1375"/>
                  </a:lnTo>
                  <a:lnTo>
                    <a:pt x="178" y="1380"/>
                  </a:lnTo>
                  <a:lnTo>
                    <a:pt x="178" y="1385"/>
                  </a:lnTo>
                  <a:lnTo>
                    <a:pt x="183" y="1391"/>
                  </a:lnTo>
                  <a:lnTo>
                    <a:pt x="183" y="1397"/>
                  </a:lnTo>
                  <a:lnTo>
                    <a:pt x="181" y="1401"/>
                  </a:lnTo>
                  <a:lnTo>
                    <a:pt x="177" y="1405"/>
                  </a:lnTo>
                  <a:lnTo>
                    <a:pt x="176" y="1407"/>
                  </a:lnTo>
                  <a:lnTo>
                    <a:pt x="175" y="1410"/>
                  </a:lnTo>
                  <a:lnTo>
                    <a:pt x="168" y="1410"/>
                  </a:lnTo>
                  <a:lnTo>
                    <a:pt x="166" y="1411"/>
                  </a:lnTo>
                  <a:lnTo>
                    <a:pt x="159" y="1405"/>
                  </a:lnTo>
                  <a:lnTo>
                    <a:pt x="154" y="1407"/>
                  </a:lnTo>
                  <a:lnTo>
                    <a:pt x="146" y="1407"/>
                  </a:lnTo>
                  <a:lnTo>
                    <a:pt x="144" y="1408"/>
                  </a:lnTo>
                  <a:lnTo>
                    <a:pt x="142" y="1408"/>
                  </a:lnTo>
                  <a:lnTo>
                    <a:pt x="140" y="1410"/>
                  </a:lnTo>
                  <a:lnTo>
                    <a:pt x="138" y="1411"/>
                  </a:lnTo>
                  <a:lnTo>
                    <a:pt x="133" y="1411"/>
                  </a:lnTo>
                  <a:lnTo>
                    <a:pt x="126" y="1417"/>
                  </a:lnTo>
                  <a:lnTo>
                    <a:pt x="116" y="1414"/>
                  </a:lnTo>
                  <a:lnTo>
                    <a:pt x="111" y="1413"/>
                  </a:lnTo>
                  <a:lnTo>
                    <a:pt x="109" y="1414"/>
                  </a:lnTo>
                  <a:lnTo>
                    <a:pt x="103" y="1410"/>
                  </a:lnTo>
                  <a:lnTo>
                    <a:pt x="100" y="1413"/>
                  </a:lnTo>
                  <a:lnTo>
                    <a:pt x="98" y="1410"/>
                  </a:lnTo>
                  <a:lnTo>
                    <a:pt x="94" y="1413"/>
                  </a:lnTo>
                  <a:lnTo>
                    <a:pt x="93" y="1413"/>
                  </a:lnTo>
                  <a:lnTo>
                    <a:pt x="96" y="1408"/>
                  </a:lnTo>
                  <a:lnTo>
                    <a:pt x="97" y="1407"/>
                  </a:lnTo>
                  <a:lnTo>
                    <a:pt x="98" y="1409"/>
                  </a:lnTo>
                  <a:lnTo>
                    <a:pt x="102" y="1409"/>
                  </a:lnTo>
                  <a:lnTo>
                    <a:pt x="102" y="1405"/>
                  </a:lnTo>
                  <a:lnTo>
                    <a:pt x="103" y="1404"/>
                  </a:lnTo>
                  <a:lnTo>
                    <a:pt x="100" y="1398"/>
                  </a:lnTo>
                  <a:lnTo>
                    <a:pt x="98" y="1398"/>
                  </a:lnTo>
                  <a:lnTo>
                    <a:pt x="99" y="1396"/>
                  </a:lnTo>
                  <a:lnTo>
                    <a:pt x="99" y="1391"/>
                  </a:lnTo>
                  <a:lnTo>
                    <a:pt x="103" y="1389"/>
                  </a:lnTo>
                  <a:lnTo>
                    <a:pt x="108" y="1384"/>
                  </a:lnTo>
                  <a:lnTo>
                    <a:pt x="108" y="1383"/>
                  </a:lnTo>
                  <a:lnTo>
                    <a:pt x="106" y="1379"/>
                  </a:lnTo>
                  <a:lnTo>
                    <a:pt x="105" y="1375"/>
                  </a:lnTo>
                  <a:lnTo>
                    <a:pt x="104" y="1375"/>
                  </a:lnTo>
                  <a:lnTo>
                    <a:pt x="103" y="1375"/>
                  </a:lnTo>
                  <a:lnTo>
                    <a:pt x="102" y="1375"/>
                  </a:lnTo>
                  <a:lnTo>
                    <a:pt x="102" y="1373"/>
                  </a:lnTo>
                  <a:lnTo>
                    <a:pt x="100" y="1374"/>
                  </a:lnTo>
                  <a:lnTo>
                    <a:pt x="99" y="1372"/>
                  </a:lnTo>
                  <a:lnTo>
                    <a:pt x="100" y="1367"/>
                  </a:lnTo>
                  <a:lnTo>
                    <a:pt x="98" y="1362"/>
                  </a:lnTo>
                  <a:lnTo>
                    <a:pt x="97" y="1361"/>
                  </a:lnTo>
                  <a:lnTo>
                    <a:pt x="94" y="1362"/>
                  </a:lnTo>
                  <a:lnTo>
                    <a:pt x="93" y="1357"/>
                  </a:lnTo>
                  <a:lnTo>
                    <a:pt x="92" y="1355"/>
                  </a:lnTo>
                  <a:lnTo>
                    <a:pt x="90" y="1349"/>
                  </a:lnTo>
                  <a:lnTo>
                    <a:pt x="85" y="1338"/>
                  </a:lnTo>
                  <a:lnTo>
                    <a:pt x="81" y="1333"/>
                  </a:lnTo>
                  <a:lnTo>
                    <a:pt x="79" y="1327"/>
                  </a:lnTo>
                  <a:lnTo>
                    <a:pt x="76" y="1320"/>
                  </a:lnTo>
                  <a:lnTo>
                    <a:pt x="75" y="1317"/>
                  </a:lnTo>
                  <a:lnTo>
                    <a:pt x="73" y="1314"/>
                  </a:lnTo>
                  <a:lnTo>
                    <a:pt x="79" y="1315"/>
                  </a:lnTo>
                  <a:lnTo>
                    <a:pt x="85" y="1319"/>
                  </a:lnTo>
                  <a:lnTo>
                    <a:pt x="86" y="1321"/>
                  </a:lnTo>
                  <a:lnTo>
                    <a:pt x="87" y="1323"/>
                  </a:lnTo>
                  <a:lnTo>
                    <a:pt x="88" y="1321"/>
                  </a:lnTo>
                  <a:lnTo>
                    <a:pt x="91" y="1323"/>
                  </a:lnTo>
                  <a:lnTo>
                    <a:pt x="92" y="1321"/>
                  </a:lnTo>
                  <a:lnTo>
                    <a:pt x="93" y="1320"/>
                  </a:lnTo>
                  <a:lnTo>
                    <a:pt x="94" y="1317"/>
                  </a:lnTo>
                  <a:lnTo>
                    <a:pt x="91" y="1313"/>
                  </a:lnTo>
                  <a:lnTo>
                    <a:pt x="88" y="1307"/>
                  </a:lnTo>
                  <a:lnTo>
                    <a:pt x="87" y="1307"/>
                  </a:lnTo>
                  <a:lnTo>
                    <a:pt x="86" y="1305"/>
                  </a:lnTo>
                  <a:lnTo>
                    <a:pt x="82" y="1305"/>
                  </a:lnTo>
                  <a:lnTo>
                    <a:pt x="82" y="1301"/>
                  </a:lnTo>
                  <a:lnTo>
                    <a:pt x="84" y="1297"/>
                  </a:lnTo>
                  <a:lnTo>
                    <a:pt x="88" y="1296"/>
                  </a:lnTo>
                  <a:lnTo>
                    <a:pt x="94" y="1300"/>
                  </a:lnTo>
                  <a:lnTo>
                    <a:pt x="97" y="1299"/>
                  </a:lnTo>
                  <a:lnTo>
                    <a:pt x="98" y="1297"/>
                  </a:lnTo>
                  <a:lnTo>
                    <a:pt x="99" y="1295"/>
                  </a:lnTo>
                  <a:lnTo>
                    <a:pt x="100" y="1285"/>
                  </a:lnTo>
                  <a:lnTo>
                    <a:pt x="99" y="1283"/>
                  </a:lnTo>
                  <a:lnTo>
                    <a:pt x="97" y="1277"/>
                  </a:lnTo>
                  <a:lnTo>
                    <a:pt x="94" y="1276"/>
                  </a:lnTo>
                  <a:lnTo>
                    <a:pt x="91" y="1277"/>
                  </a:lnTo>
                  <a:lnTo>
                    <a:pt x="88" y="1278"/>
                  </a:lnTo>
                  <a:lnTo>
                    <a:pt x="87" y="1273"/>
                  </a:lnTo>
                  <a:lnTo>
                    <a:pt x="85" y="1273"/>
                  </a:lnTo>
                  <a:lnTo>
                    <a:pt x="85" y="1270"/>
                  </a:lnTo>
                  <a:lnTo>
                    <a:pt x="84" y="1269"/>
                  </a:lnTo>
                  <a:lnTo>
                    <a:pt x="82" y="1266"/>
                  </a:lnTo>
                  <a:lnTo>
                    <a:pt x="81" y="1261"/>
                  </a:lnTo>
                  <a:lnTo>
                    <a:pt x="81" y="1260"/>
                  </a:lnTo>
                  <a:lnTo>
                    <a:pt x="80" y="1257"/>
                  </a:lnTo>
                  <a:lnTo>
                    <a:pt x="78" y="1257"/>
                  </a:lnTo>
                  <a:lnTo>
                    <a:pt x="74" y="1252"/>
                  </a:lnTo>
                  <a:lnTo>
                    <a:pt x="72" y="1251"/>
                  </a:lnTo>
                  <a:lnTo>
                    <a:pt x="67" y="1248"/>
                  </a:lnTo>
                  <a:lnTo>
                    <a:pt x="67" y="1242"/>
                  </a:lnTo>
                  <a:lnTo>
                    <a:pt x="67" y="1239"/>
                  </a:lnTo>
                  <a:lnTo>
                    <a:pt x="62" y="1233"/>
                  </a:lnTo>
                  <a:lnTo>
                    <a:pt x="61" y="1229"/>
                  </a:lnTo>
                  <a:lnTo>
                    <a:pt x="58" y="1228"/>
                  </a:lnTo>
                  <a:lnTo>
                    <a:pt x="60" y="1225"/>
                  </a:lnTo>
                  <a:lnTo>
                    <a:pt x="57" y="1217"/>
                  </a:lnTo>
                  <a:lnTo>
                    <a:pt x="52" y="1215"/>
                  </a:lnTo>
                  <a:lnTo>
                    <a:pt x="52" y="1212"/>
                  </a:lnTo>
                  <a:lnTo>
                    <a:pt x="54" y="1210"/>
                  </a:lnTo>
                  <a:lnTo>
                    <a:pt x="56" y="1210"/>
                  </a:lnTo>
                  <a:lnTo>
                    <a:pt x="56" y="1204"/>
                  </a:lnTo>
                  <a:lnTo>
                    <a:pt x="51" y="1204"/>
                  </a:lnTo>
                  <a:lnTo>
                    <a:pt x="52" y="1200"/>
                  </a:lnTo>
                  <a:lnTo>
                    <a:pt x="54" y="1198"/>
                  </a:lnTo>
                  <a:lnTo>
                    <a:pt x="51" y="1198"/>
                  </a:lnTo>
                  <a:lnTo>
                    <a:pt x="52" y="1197"/>
                  </a:lnTo>
                  <a:lnTo>
                    <a:pt x="51" y="1192"/>
                  </a:lnTo>
                  <a:lnTo>
                    <a:pt x="49" y="1197"/>
                  </a:lnTo>
                  <a:lnTo>
                    <a:pt x="48" y="1198"/>
                  </a:lnTo>
                  <a:lnTo>
                    <a:pt x="48" y="1203"/>
                  </a:lnTo>
                  <a:lnTo>
                    <a:pt x="45" y="1200"/>
                  </a:lnTo>
                  <a:lnTo>
                    <a:pt x="44" y="1203"/>
                  </a:lnTo>
                  <a:lnTo>
                    <a:pt x="44" y="1198"/>
                  </a:lnTo>
                  <a:lnTo>
                    <a:pt x="42" y="1199"/>
                  </a:lnTo>
                  <a:lnTo>
                    <a:pt x="42" y="1192"/>
                  </a:lnTo>
                  <a:lnTo>
                    <a:pt x="43" y="1183"/>
                  </a:lnTo>
                  <a:lnTo>
                    <a:pt x="43" y="1181"/>
                  </a:lnTo>
                  <a:lnTo>
                    <a:pt x="43" y="1174"/>
                  </a:lnTo>
                  <a:lnTo>
                    <a:pt x="43" y="1173"/>
                  </a:lnTo>
                  <a:lnTo>
                    <a:pt x="40" y="1175"/>
                  </a:lnTo>
                  <a:lnTo>
                    <a:pt x="40" y="1171"/>
                  </a:lnTo>
                  <a:lnTo>
                    <a:pt x="38" y="1170"/>
                  </a:lnTo>
                  <a:lnTo>
                    <a:pt x="38" y="1168"/>
                  </a:lnTo>
                  <a:lnTo>
                    <a:pt x="45" y="1163"/>
                  </a:lnTo>
                  <a:lnTo>
                    <a:pt x="39" y="1167"/>
                  </a:lnTo>
                  <a:lnTo>
                    <a:pt x="37" y="1165"/>
                  </a:lnTo>
                  <a:lnTo>
                    <a:pt x="31" y="1165"/>
                  </a:lnTo>
                  <a:lnTo>
                    <a:pt x="32" y="1159"/>
                  </a:lnTo>
                  <a:lnTo>
                    <a:pt x="37" y="1158"/>
                  </a:lnTo>
                  <a:lnTo>
                    <a:pt x="39" y="1155"/>
                  </a:lnTo>
                  <a:lnTo>
                    <a:pt x="32" y="1156"/>
                  </a:lnTo>
                  <a:lnTo>
                    <a:pt x="31" y="1152"/>
                  </a:lnTo>
                  <a:lnTo>
                    <a:pt x="31" y="1151"/>
                  </a:lnTo>
                  <a:lnTo>
                    <a:pt x="31" y="1146"/>
                  </a:lnTo>
                  <a:lnTo>
                    <a:pt x="31" y="1145"/>
                  </a:lnTo>
                  <a:lnTo>
                    <a:pt x="34" y="1144"/>
                  </a:lnTo>
                  <a:lnTo>
                    <a:pt x="34" y="1141"/>
                  </a:lnTo>
                  <a:lnTo>
                    <a:pt x="33" y="1141"/>
                  </a:lnTo>
                  <a:lnTo>
                    <a:pt x="37" y="1133"/>
                  </a:lnTo>
                  <a:lnTo>
                    <a:pt x="37" y="1127"/>
                  </a:lnTo>
                  <a:lnTo>
                    <a:pt x="38" y="1120"/>
                  </a:lnTo>
                  <a:lnTo>
                    <a:pt x="40" y="1115"/>
                  </a:lnTo>
                  <a:lnTo>
                    <a:pt x="40" y="1109"/>
                  </a:lnTo>
                  <a:lnTo>
                    <a:pt x="39" y="1105"/>
                  </a:lnTo>
                  <a:lnTo>
                    <a:pt x="37" y="1104"/>
                  </a:lnTo>
                  <a:lnTo>
                    <a:pt x="38" y="1102"/>
                  </a:lnTo>
                  <a:lnTo>
                    <a:pt x="43" y="1098"/>
                  </a:lnTo>
                  <a:lnTo>
                    <a:pt x="37" y="1101"/>
                  </a:lnTo>
                  <a:lnTo>
                    <a:pt x="31" y="1099"/>
                  </a:lnTo>
                  <a:lnTo>
                    <a:pt x="27" y="1105"/>
                  </a:lnTo>
                  <a:lnTo>
                    <a:pt x="24" y="1108"/>
                  </a:lnTo>
                  <a:lnTo>
                    <a:pt x="21" y="1108"/>
                  </a:lnTo>
                  <a:lnTo>
                    <a:pt x="24" y="1098"/>
                  </a:lnTo>
                  <a:lnTo>
                    <a:pt x="30" y="1089"/>
                  </a:lnTo>
                  <a:lnTo>
                    <a:pt x="26" y="1092"/>
                  </a:lnTo>
                  <a:lnTo>
                    <a:pt x="24" y="1085"/>
                  </a:lnTo>
                  <a:lnTo>
                    <a:pt x="22" y="1098"/>
                  </a:lnTo>
                  <a:lnTo>
                    <a:pt x="19" y="1103"/>
                  </a:lnTo>
                  <a:lnTo>
                    <a:pt x="14" y="1102"/>
                  </a:lnTo>
                  <a:lnTo>
                    <a:pt x="18" y="1093"/>
                  </a:lnTo>
                  <a:lnTo>
                    <a:pt x="12" y="1098"/>
                  </a:lnTo>
                  <a:lnTo>
                    <a:pt x="14" y="1093"/>
                  </a:lnTo>
                  <a:lnTo>
                    <a:pt x="12" y="1097"/>
                  </a:lnTo>
                  <a:lnTo>
                    <a:pt x="6" y="1098"/>
                  </a:lnTo>
                  <a:lnTo>
                    <a:pt x="6" y="1089"/>
                  </a:lnTo>
                  <a:lnTo>
                    <a:pt x="13" y="1085"/>
                  </a:lnTo>
                  <a:lnTo>
                    <a:pt x="10" y="1085"/>
                  </a:lnTo>
                  <a:lnTo>
                    <a:pt x="7" y="1080"/>
                  </a:lnTo>
                  <a:lnTo>
                    <a:pt x="7" y="1077"/>
                  </a:lnTo>
                  <a:lnTo>
                    <a:pt x="9" y="1074"/>
                  </a:lnTo>
                  <a:lnTo>
                    <a:pt x="7" y="1066"/>
                  </a:lnTo>
                  <a:lnTo>
                    <a:pt x="4" y="1061"/>
                  </a:lnTo>
                  <a:lnTo>
                    <a:pt x="2" y="1059"/>
                  </a:lnTo>
                  <a:lnTo>
                    <a:pt x="3" y="1051"/>
                  </a:lnTo>
                  <a:lnTo>
                    <a:pt x="4" y="1044"/>
                  </a:lnTo>
                  <a:lnTo>
                    <a:pt x="2" y="1037"/>
                  </a:lnTo>
                  <a:lnTo>
                    <a:pt x="0" y="1035"/>
                  </a:lnTo>
                  <a:lnTo>
                    <a:pt x="0" y="1030"/>
                  </a:lnTo>
                  <a:lnTo>
                    <a:pt x="2" y="1024"/>
                  </a:lnTo>
                  <a:lnTo>
                    <a:pt x="12" y="1019"/>
                  </a:lnTo>
                  <a:lnTo>
                    <a:pt x="15" y="1025"/>
                  </a:lnTo>
                  <a:lnTo>
                    <a:pt x="19" y="1038"/>
                  </a:lnTo>
                  <a:lnTo>
                    <a:pt x="20" y="1042"/>
                  </a:lnTo>
                  <a:lnTo>
                    <a:pt x="24" y="1043"/>
                  </a:lnTo>
                  <a:lnTo>
                    <a:pt x="28" y="1038"/>
                  </a:lnTo>
                  <a:lnTo>
                    <a:pt x="32" y="1027"/>
                  </a:lnTo>
                  <a:lnTo>
                    <a:pt x="37" y="1017"/>
                  </a:lnTo>
                  <a:lnTo>
                    <a:pt x="37" y="1014"/>
                  </a:lnTo>
                  <a:lnTo>
                    <a:pt x="38" y="997"/>
                  </a:lnTo>
                  <a:lnTo>
                    <a:pt x="34" y="983"/>
                  </a:lnTo>
                  <a:lnTo>
                    <a:pt x="32" y="967"/>
                  </a:lnTo>
                  <a:lnTo>
                    <a:pt x="39" y="961"/>
                  </a:lnTo>
                  <a:lnTo>
                    <a:pt x="44" y="958"/>
                  </a:lnTo>
                  <a:lnTo>
                    <a:pt x="45" y="953"/>
                  </a:lnTo>
                  <a:lnTo>
                    <a:pt x="44" y="949"/>
                  </a:lnTo>
                  <a:lnTo>
                    <a:pt x="44" y="947"/>
                  </a:lnTo>
                  <a:lnTo>
                    <a:pt x="42" y="945"/>
                  </a:lnTo>
                  <a:lnTo>
                    <a:pt x="40" y="943"/>
                  </a:lnTo>
                  <a:lnTo>
                    <a:pt x="48" y="939"/>
                  </a:lnTo>
                  <a:lnTo>
                    <a:pt x="55" y="937"/>
                  </a:lnTo>
                  <a:lnTo>
                    <a:pt x="57" y="939"/>
                  </a:lnTo>
                  <a:lnTo>
                    <a:pt x="61" y="936"/>
                  </a:lnTo>
                  <a:lnTo>
                    <a:pt x="67" y="931"/>
                  </a:lnTo>
                  <a:lnTo>
                    <a:pt x="70" y="925"/>
                  </a:lnTo>
                  <a:lnTo>
                    <a:pt x="75" y="915"/>
                  </a:lnTo>
                  <a:lnTo>
                    <a:pt x="76" y="906"/>
                  </a:lnTo>
                  <a:lnTo>
                    <a:pt x="75" y="894"/>
                  </a:lnTo>
                  <a:lnTo>
                    <a:pt x="78" y="889"/>
                  </a:lnTo>
                  <a:lnTo>
                    <a:pt x="80" y="885"/>
                  </a:lnTo>
                  <a:lnTo>
                    <a:pt x="80" y="877"/>
                  </a:lnTo>
                  <a:lnTo>
                    <a:pt x="80" y="871"/>
                  </a:lnTo>
                  <a:lnTo>
                    <a:pt x="78" y="867"/>
                  </a:lnTo>
                  <a:lnTo>
                    <a:pt x="75" y="863"/>
                  </a:lnTo>
                  <a:lnTo>
                    <a:pt x="75" y="858"/>
                  </a:lnTo>
                  <a:lnTo>
                    <a:pt x="70" y="852"/>
                  </a:lnTo>
                  <a:lnTo>
                    <a:pt x="68" y="845"/>
                  </a:lnTo>
                  <a:lnTo>
                    <a:pt x="66" y="838"/>
                  </a:lnTo>
                  <a:lnTo>
                    <a:pt x="64" y="832"/>
                  </a:lnTo>
                  <a:lnTo>
                    <a:pt x="62" y="826"/>
                  </a:lnTo>
                  <a:lnTo>
                    <a:pt x="60" y="820"/>
                  </a:lnTo>
                  <a:lnTo>
                    <a:pt x="67" y="819"/>
                  </a:lnTo>
                  <a:lnTo>
                    <a:pt x="72" y="817"/>
                  </a:lnTo>
                  <a:lnTo>
                    <a:pt x="76" y="817"/>
                  </a:lnTo>
                  <a:lnTo>
                    <a:pt x="81" y="816"/>
                  </a:lnTo>
                  <a:lnTo>
                    <a:pt x="82" y="808"/>
                  </a:lnTo>
                  <a:lnTo>
                    <a:pt x="88" y="798"/>
                  </a:lnTo>
                  <a:lnTo>
                    <a:pt x="90" y="795"/>
                  </a:lnTo>
                  <a:lnTo>
                    <a:pt x="88" y="791"/>
                  </a:lnTo>
                  <a:lnTo>
                    <a:pt x="91" y="784"/>
                  </a:lnTo>
                  <a:lnTo>
                    <a:pt x="76" y="763"/>
                  </a:lnTo>
                  <a:lnTo>
                    <a:pt x="69" y="763"/>
                  </a:lnTo>
                  <a:lnTo>
                    <a:pt x="54" y="749"/>
                  </a:lnTo>
                  <a:lnTo>
                    <a:pt x="58" y="708"/>
                  </a:lnTo>
                  <a:lnTo>
                    <a:pt x="58" y="706"/>
                  </a:lnTo>
                  <a:lnTo>
                    <a:pt x="61" y="689"/>
                  </a:lnTo>
                  <a:lnTo>
                    <a:pt x="58" y="683"/>
                  </a:lnTo>
                  <a:lnTo>
                    <a:pt x="58" y="679"/>
                  </a:lnTo>
                  <a:lnTo>
                    <a:pt x="56" y="673"/>
                  </a:lnTo>
                  <a:lnTo>
                    <a:pt x="54" y="669"/>
                  </a:lnTo>
                  <a:lnTo>
                    <a:pt x="50" y="655"/>
                  </a:lnTo>
                  <a:lnTo>
                    <a:pt x="54" y="641"/>
                  </a:lnTo>
                  <a:lnTo>
                    <a:pt x="51" y="625"/>
                  </a:lnTo>
                  <a:lnTo>
                    <a:pt x="58" y="615"/>
                  </a:lnTo>
                  <a:lnTo>
                    <a:pt x="58" y="611"/>
                  </a:lnTo>
                  <a:lnTo>
                    <a:pt x="56" y="610"/>
                  </a:lnTo>
                  <a:lnTo>
                    <a:pt x="50" y="598"/>
                  </a:lnTo>
                  <a:lnTo>
                    <a:pt x="48" y="591"/>
                  </a:lnTo>
                  <a:lnTo>
                    <a:pt x="46" y="587"/>
                  </a:lnTo>
                  <a:lnTo>
                    <a:pt x="52" y="577"/>
                  </a:lnTo>
                  <a:lnTo>
                    <a:pt x="57" y="568"/>
                  </a:lnTo>
                  <a:lnTo>
                    <a:pt x="54" y="556"/>
                  </a:lnTo>
                  <a:lnTo>
                    <a:pt x="60" y="550"/>
                  </a:lnTo>
                  <a:lnTo>
                    <a:pt x="63" y="543"/>
                  </a:lnTo>
                  <a:lnTo>
                    <a:pt x="70" y="531"/>
                  </a:lnTo>
                  <a:lnTo>
                    <a:pt x="79" y="516"/>
                  </a:lnTo>
                  <a:lnTo>
                    <a:pt x="91" y="508"/>
                  </a:lnTo>
                  <a:lnTo>
                    <a:pt x="106" y="503"/>
                  </a:lnTo>
                  <a:lnTo>
                    <a:pt x="139" y="510"/>
                  </a:lnTo>
                  <a:lnTo>
                    <a:pt x="148" y="492"/>
                  </a:lnTo>
                  <a:lnTo>
                    <a:pt x="146" y="467"/>
                  </a:lnTo>
                  <a:lnTo>
                    <a:pt x="124" y="453"/>
                  </a:lnTo>
                  <a:lnTo>
                    <a:pt x="154" y="397"/>
                  </a:lnTo>
                  <a:lnTo>
                    <a:pt x="156" y="384"/>
                  </a:lnTo>
                  <a:lnTo>
                    <a:pt x="162" y="378"/>
                  </a:lnTo>
                  <a:lnTo>
                    <a:pt x="162" y="339"/>
                  </a:lnTo>
                  <a:lnTo>
                    <a:pt x="165" y="330"/>
                  </a:lnTo>
                  <a:lnTo>
                    <a:pt x="159" y="298"/>
                  </a:lnTo>
                  <a:lnTo>
                    <a:pt x="182" y="295"/>
                  </a:lnTo>
                  <a:lnTo>
                    <a:pt x="204" y="280"/>
                  </a:lnTo>
                  <a:lnTo>
                    <a:pt x="201" y="275"/>
                  </a:lnTo>
                  <a:lnTo>
                    <a:pt x="196" y="262"/>
                  </a:lnTo>
                  <a:lnTo>
                    <a:pt x="208" y="249"/>
                  </a:lnTo>
                  <a:lnTo>
                    <a:pt x="224" y="220"/>
                  </a:lnTo>
                  <a:lnTo>
                    <a:pt x="234" y="210"/>
                  </a:lnTo>
                  <a:lnTo>
                    <a:pt x="240" y="205"/>
                  </a:lnTo>
                  <a:lnTo>
                    <a:pt x="238" y="190"/>
                  </a:lnTo>
                  <a:lnTo>
                    <a:pt x="232" y="179"/>
                  </a:lnTo>
                  <a:lnTo>
                    <a:pt x="224" y="168"/>
                  </a:lnTo>
                  <a:lnTo>
                    <a:pt x="226" y="161"/>
                  </a:lnTo>
                  <a:lnTo>
                    <a:pt x="238" y="157"/>
                  </a:lnTo>
                  <a:lnTo>
                    <a:pt x="243" y="149"/>
                  </a:lnTo>
                  <a:lnTo>
                    <a:pt x="248" y="129"/>
                  </a:lnTo>
                  <a:lnTo>
                    <a:pt x="250" y="121"/>
                  </a:lnTo>
                  <a:lnTo>
                    <a:pt x="268" y="106"/>
                  </a:lnTo>
                  <a:lnTo>
                    <a:pt x="271" y="101"/>
                  </a:lnTo>
                  <a:lnTo>
                    <a:pt x="290" y="108"/>
                  </a:lnTo>
                  <a:lnTo>
                    <a:pt x="300" y="113"/>
                  </a:lnTo>
                  <a:lnTo>
                    <a:pt x="308" y="90"/>
                  </a:lnTo>
                  <a:lnTo>
                    <a:pt x="304" y="71"/>
                  </a:lnTo>
                  <a:lnTo>
                    <a:pt x="304" y="60"/>
                  </a:lnTo>
                  <a:lnTo>
                    <a:pt x="304" y="59"/>
                  </a:lnTo>
                  <a:lnTo>
                    <a:pt x="314" y="54"/>
                  </a:lnTo>
                  <a:lnTo>
                    <a:pt x="319" y="55"/>
                  </a:lnTo>
                  <a:lnTo>
                    <a:pt x="326" y="59"/>
                  </a:lnTo>
                  <a:lnTo>
                    <a:pt x="340" y="58"/>
                  </a:lnTo>
                  <a:lnTo>
                    <a:pt x="381" y="69"/>
                  </a:lnTo>
                  <a:lnTo>
                    <a:pt x="392" y="53"/>
                  </a:lnTo>
                  <a:lnTo>
                    <a:pt x="385" y="53"/>
                  </a:lnTo>
                  <a:lnTo>
                    <a:pt x="380" y="51"/>
                  </a:lnTo>
                  <a:lnTo>
                    <a:pt x="391" y="40"/>
                  </a:lnTo>
                  <a:lnTo>
                    <a:pt x="394" y="24"/>
                  </a:lnTo>
                  <a:lnTo>
                    <a:pt x="393" y="13"/>
                  </a:lnTo>
                  <a:lnTo>
                    <a:pt x="381" y="4"/>
                  </a:lnTo>
                  <a:lnTo>
                    <a:pt x="402" y="0"/>
                  </a:lnTo>
                  <a:lnTo>
                    <a:pt x="410" y="1"/>
                  </a:lnTo>
                  <a:lnTo>
                    <a:pt x="416" y="5"/>
                  </a:lnTo>
                  <a:lnTo>
                    <a:pt x="417" y="6"/>
                  </a:lnTo>
                  <a:lnTo>
                    <a:pt x="416" y="11"/>
                  </a:lnTo>
                  <a:lnTo>
                    <a:pt x="423" y="16"/>
                  </a:lnTo>
                  <a:lnTo>
                    <a:pt x="432" y="22"/>
                  </a:lnTo>
                  <a:lnTo>
                    <a:pt x="434" y="25"/>
                  </a:lnTo>
                  <a:lnTo>
                    <a:pt x="438" y="25"/>
                  </a:lnTo>
                  <a:lnTo>
                    <a:pt x="439" y="30"/>
                  </a:lnTo>
                  <a:lnTo>
                    <a:pt x="441" y="33"/>
                  </a:lnTo>
                  <a:lnTo>
                    <a:pt x="445" y="34"/>
                  </a:lnTo>
                  <a:lnTo>
                    <a:pt x="451" y="34"/>
                  </a:lnTo>
                  <a:lnTo>
                    <a:pt x="452" y="36"/>
                  </a:lnTo>
                  <a:lnTo>
                    <a:pt x="453" y="40"/>
                  </a:lnTo>
                  <a:lnTo>
                    <a:pt x="456" y="41"/>
                  </a:lnTo>
                  <a:lnTo>
                    <a:pt x="462" y="40"/>
                  </a:lnTo>
                  <a:lnTo>
                    <a:pt x="464" y="41"/>
                  </a:lnTo>
                  <a:lnTo>
                    <a:pt x="465" y="46"/>
                  </a:lnTo>
                  <a:lnTo>
                    <a:pt x="469" y="48"/>
                  </a:lnTo>
                  <a:lnTo>
                    <a:pt x="474" y="49"/>
                  </a:lnTo>
                  <a:lnTo>
                    <a:pt x="480" y="47"/>
                  </a:lnTo>
                  <a:lnTo>
                    <a:pt x="486" y="48"/>
                  </a:lnTo>
                  <a:lnTo>
                    <a:pt x="493" y="49"/>
                  </a:lnTo>
                  <a:lnTo>
                    <a:pt x="498" y="51"/>
                  </a:lnTo>
                  <a:lnTo>
                    <a:pt x="503" y="53"/>
                  </a:lnTo>
                  <a:lnTo>
                    <a:pt x="511" y="58"/>
                  </a:lnTo>
                  <a:lnTo>
                    <a:pt x="518" y="63"/>
                  </a:lnTo>
                  <a:lnTo>
                    <a:pt x="521" y="66"/>
                  </a:lnTo>
                  <a:lnTo>
                    <a:pt x="521" y="72"/>
                  </a:lnTo>
                  <a:lnTo>
                    <a:pt x="522" y="73"/>
                  </a:lnTo>
                  <a:lnTo>
                    <a:pt x="527" y="72"/>
                  </a:lnTo>
                  <a:lnTo>
                    <a:pt x="530" y="77"/>
                  </a:lnTo>
                  <a:lnTo>
                    <a:pt x="533" y="82"/>
                  </a:lnTo>
                  <a:lnTo>
                    <a:pt x="537" y="84"/>
                  </a:lnTo>
                  <a:lnTo>
                    <a:pt x="541" y="87"/>
                  </a:lnTo>
                  <a:lnTo>
                    <a:pt x="545" y="88"/>
                  </a:lnTo>
                  <a:lnTo>
                    <a:pt x="545" y="91"/>
                  </a:lnTo>
                  <a:lnTo>
                    <a:pt x="541" y="95"/>
                  </a:lnTo>
                  <a:lnTo>
                    <a:pt x="539" y="101"/>
                  </a:lnTo>
                  <a:lnTo>
                    <a:pt x="540" y="109"/>
                  </a:lnTo>
                  <a:lnTo>
                    <a:pt x="541" y="114"/>
                  </a:lnTo>
                  <a:lnTo>
                    <a:pt x="542" y="119"/>
                  </a:lnTo>
                  <a:lnTo>
                    <a:pt x="545" y="120"/>
                  </a:lnTo>
                  <a:lnTo>
                    <a:pt x="545" y="124"/>
                  </a:lnTo>
                  <a:lnTo>
                    <a:pt x="542" y="127"/>
                  </a:lnTo>
                  <a:lnTo>
                    <a:pt x="541" y="127"/>
                  </a:lnTo>
                  <a:lnTo>
                    <a:pt x="541" y="130"/>
                  </a:lnTo>
                  <a:lnTo>
                    <a:pt x="540" y="133"/>
                  </a:lnTo>
                  <a:lnTo>
                    <a:pt x="540" y="137"/>
                  </a:lnTo>
                  <a:lnTo>
                    <a:pt x="546" y="138"/>
                  </a:lnTo>
                  <a:lnTo>
                    <a:pt x="548" y="137"/>
                  </a:lnTo>
                  <a:lnTo>
                    <a:pt x="554" y="137"/>
                  </a:lnTo>
                  <a:lnTo>
                    <a:pt x="557" y="138"/>
                  </a:lnTo>
                  <a:lnTo>
                    <a:pt x="557" y="142"/>
                  </a:lnTo>
                  <a:lnTo>
                    <a:pt x="558" y="147"/>
                  </a:lnTo>
                  <a:lnTo>
                    <a:pt x="558" y="150"/>
                  </a:lnTo>
                  <a:lnTo>
                    <a:pt x="557" y="153"/>
                  </a:lnTo>
                  <a:lnTo>
                    <a:pt x="553" y="154"/>
                  </a:lnTo>
                  <a:lnTo>
                    <a:pt x="551" y="155"/>
                  </a:lnTo>
                  <a:lnTo>
                    <a:pt x="552" y="159"/>
                  </a:lnTo>
                  <a:lnTo>
                    <a:pt x="553" y="161"/>
                  </a:lnTo>
                  <a:lnTo>
                    <a:pt x="552" y="163"/>
                  </a:lnTo>
                  <a:lnTo>
                    <a:pt x="554" y="167"/>
                  </a:lnTo>
                  <a:lnTo>
                    <a:pt x="557" y="172"/>
                  </a:lnTo>
                  <a:lnTo>
                    <a:pt x="563" y="179"/>
                  </a:lnTo>
                  <a:lnTo>
                    <a:pt x="569" y="185"/>
                  </a:lnTo>
                  <a:lnTo>
                    <a:pt x="572" y="191"/>
                  </a:lnTo>
                  <a:lnTo>
                    <a:pt x="576" y="195"/>
                  </a:lnTo>
                  <a:lnTo>
                    <a:pt x="576" y="197"/>
                  </a:lnTo>
                  <a:lnTo>
                    <a:pt x="573" y="198"/>
                  </a:lnTo>
                  <a:lnTo>
                    <a:pt x="572" y="202"/>
                  </a:lnTo>
                  <a:lnTo>
                    <a:pt x="572" y="208"/>
                  </a:lnTo>
                  <a:lnTo>
                    <a:pt x="572" y="215"/>
                  </a:lnTo>
                  <a:lnTo>
                    <a:pt x="572" y="220"/>
                  </a:lnTo>
                  <a:lnTo>
                    <a:pt x="571" y="223"/>
                  </a:lnTo>
                  <a:lnTo>
                    <a:pt x="569" y="228"/>
                  </a:lnTo>
                  <a:lnTo>
                    <a:pt x="565" y="233"/>
                  </a:lnTo>
                  <a:lnTo>
                    <a:pt x="567" y="239"/>
                  </a:lnTo>
                  <a:lnTo>
                    <a:pt x="566" y="245"/>
                  </a:lnTo>
                  <a:lnTo>
                    <a:pt x="570" y="251"/>
                  </a:lnTo>
                  <a:lnTo>
                    <a:pt x="573" y="256"/>
                  </a:lnTo>
                  <a:lnTo>
                    <a:pt x="581" y="259"/>
                  </a:lnTo>
                  <a:lnTo>
                    <a:pt x="583" y="263"/>
                  </a:lnTo>
                  <a:lnTo>
                    <a:pt x="585" y="269"/>
                  </a:lnTo>
                  <a:lnTo>
                    <a:pt x="589" y="274"/>
                  </a:lnTo>
                  <a:lnTo>
                    <a:pt x="590" y="279"/>
                  </a:lnTo>
                  <a:lnTo>
                    <a:pt x="593" y="281"/>
                  </a:lnTo>
                  <a:lnTo>
                    <a:pt x="594" y="285"/>
                  </a:lnTo>
                  <a:lnTo>
                    <a:pt x="596" y="287"/>
                  </a:lnTo>
                  <a:lnTo>
                    <a:pt x="593" y="293"/>
                  </a:lnTo>
                  <a:lnTo>
                    <a:pt x="591" y="294"/>
                  </a:lnTo>
                  <a:lnTo>
                    <a:pt x="590" y="294"/>
                  </a:lnTo>
                  <a:lnTo>
                    <a:pt x="588" y="295"/>
                  </a:lnTo>
                  <a:lnTo>
                    <a:pt x="588" y="298"/>
                  </a:lnTo>
                  <a:lnTo>
                    <a:pt x="585" y="298"/>
                  </a:lnTo>
                  <a:lnTo>
                    <a:pt x="583" y="295"/>
                  </a:lnTo>
                  <a:lnTo>
                    <a:pt x="582" y="298"/>
                  </a:lnTo>
                  <a:lnTo>
                    <a:pt x="579" y="299"/>
                  </a:lnTo>
                  <a:lnTo>
                    <a:pt x="578" y="297"/>
                  </a:lnTo>
                  <a:lnTo>
                    <a:pt x="576" y="294"/>
                  </a:lnTo>
                  <a:lnTo>
                    <a:pt x="573" y="294"/>
                  </a:lnTo>
                  <a:lnTo>
                    <a:pt x="572" y="297"/>
                  </a:lnTo>
                  <a:lnTo>
                    <a:pt x="571" y="299"/>
                  </a:lnTo>
                  <a:lnTo>
                    <a:pt x="569" y="298"/>
                  </a:lnTo>
                  <a:lnTo>
                    <a:pt x="566" y="297"/>
                  </a:lnTo>
                  <a:lnTo>
                    <a:pt x="565" y="294"/>
                  </a:lnTo>
                  <a:lnTo>
                    <a:pt x="565" y="297"/>
                  </a:lnTo>
                  <a:lnTo>
                    <a:pt x="563" y="298"/>
                  </a:lnTo>
                  <a:lnTo>
                    <a:pt x="561" y="301"/>
                  </a:lnTo>
                  <a:lnTo>
                    <a:pt x="559" y="299"/>
                  </a:lnTo>
                  <a:lnTo>
                    <a:pt x="559" y="298"/>
                  </a:lnTo>
                  <a:lnTo>
                    <a:pt x="555" y="300"/>
                  </a:lnTo>
                  <a:lnTo>
                    <a:pt x="555" y="299"/>
                  </a:lnTo>
                  <a:lnTo>
                    <a:pt x="551" y="298"/>
                  </a:lnTo>
                  <a:lnTo>
                    <a:pt x="553" y="303"/>
                  </a:lnTo>
                  <a:lnTo>
                    <a:pt x="551" y="305"/>
                  </a:lnTo>
                  <a:lnTo>
                    <a:pt x="551" y="309"/>
                  </a:lnTo>
                  <a:lnTo>
                    <a:pt x="549" y="309"/>
                  </a:lnTo>
                  <a:lnTo>
                    <a:pt x="547" y="306"/>
                  </a:lnTo>
                  <a:lnTo>
                    <a:pt x="545" y="305"/>
                  </a:lnTo>
                  <a:lnTo>
                    <a:pt x="542" y="305"/>
                  </a:lnTo>
                  <a:lnTo>
                    <a:pt x="541" y="303"/>
                  </a:lnTo>
                  <a:lnTo>
                    <a:pt x="536" y="300"/>
                  </a:lnTo>
                  <a:lnTo>
                    <a:pt x="534" y="299"/>
                  </a:lnTo>
                  <a:lnTo>
                    <a:pt x="530" y="297"/>
                  </a:lnTo>
                  <a:lnTo>
                    <a:pt x="528" y="294"/>
                  </a:lnTo>
                  <a:lnTo>
                    <a:pt x="529" y="297"/>
                  </a:lnTo>
                  <a:lnTo>
                    <a:pt x="531" y="300"/>
                  </a:lnTo>
                  <a:lnTo>
                    <a:pt x="531" y="304"/>
                  </a:lnTo>
                  <a:lnTo>
                    <a:pt x="530" y="305"/>
                  </a:lnTo>
                  <a:lnTo>
                    <a:pt x="530" y="306"/>
                  </a:lnTo>
                  <a:lnTo>
                    <a:pt x="529" y="307"/>
                  </a:lnTo>
                  <a:lnTo>
                    <a:pt x="528" y="307"/>
                  </a:lnTo>
                  <a:lnTo>
                    <a:pt x="528" y="305"/>
                  </a:lnTo>
                  <a:lnTo>
                    <a:pt x="525" y="304"/>
                  </a:lnTo>
                  <a:lnTo>
                    <a:pt x="522" y="306"/>
                  </a:lnTo>
                  <a:lnTo>
                    <a:pt x="521" y="305"/>
                  </a:lnTo>
                  <a:lnTo>
                    <a:pt x="522" y="303"/>
                  </a:lnTo>
                  <a:lnTo>
                    <a:pt x="519" y="300"/>
                  </a:lnTo>
                  <a:lnTo>
                    <a:pt x="517" y="299"/>
                  </a:lnTo>
                  <a:lnTo>
                    <a:pt x="515" y="299"/>
                  </a:lnTo>
                  <a:lnTo>
                    <a:pt x="513" y="301"/>
                  </a:lnTo>
                  <a:lnTo>
                    <a:pt x="515" y="305"/>
                  </a:lnTo>
                  <a:lnTo>
                    <a:pt x="512" y="307"/>
                  </a:lnTo>
                  <a:lnTo>
                    <a:pt x="515" y="311"/>
                  </a:lnTo>
                  <a:lnTo>
                    <a:pt x="513" y="313"/>
                  </a:lnTo>
                  <a:lnTo>
                    <a:pt x="516" y="315"/>
                  </a:lnTo>
                  <a:lnTo>
                    <a:pt x="516" y="317"/>
                  </a:lnTo>
                  <a:lnTo>
                    <a:pt x="515" y="317"/>
                  </a:lnTo>
                  <a:lnTo>
                    <a:pt x="512" y="316"/>
                  </a:lnTo>
                  <a:lnTo>
                    <a:pt x="511" y="318"/>
                  </a:lnTo>
                  <a:lnTo>
                    <a:pt x="512" y="323"/>
                  </a:lnTo>
                  <a:lnTo>
                    <a:pt x="512" y="322"/>
                  </a:lnTo>
                  <a:lnTo>
                    <a:pt x="512" y="321"/>
                  </a:lnTo>
                  <a:lnTo>
                    <a:pt x="512" y="318"/>
                  </a:lnTo>
                  <a:lnTo>
                    <a:pt x="515" y="319"/>
                  </a:lnTo>
                  <a:lnTo>
                    <a:pt x="515" y="322"/>
                  </a:lnTo>
                  <a:lnTo>
                    <a:pt x="517" y="321"/>
                  </a:lnTo>
                  <a:lnTo>
                    <a:pt x="518" y="322"/>
                  </a:lnTo>
                  <a:lnTo>
                    <a:pt x="517" y="325"/>
                  </a:lnTo>
                  <a:lnTo>
                    <a:pt x="519" y="328"/>
                  </a:lnTo>
                  <a:lnTo>
                    <a:pt x="519" y="331"/>
                  </a:lnTo>
                  <a:lnTo>
                    <a:pt x="517" y="333"/>
                  </a:lnTo>
                  <a:lnTo>
                    <a:pt x="518" y="334"/>
                  </a:lnTo>
                  <a:lnTo>
                    <a:pt x="517" y="335"/>
                  </a:lnTo>
                  <a:lnTo>
                    <a:pt x="515" y="334"/>
                  </a:lnTo>
                  <a:lnTo>
                    <a:pt x="515" y="336"/>
                  </a:lnTo>
                  <a:lnTo>
                    <a:pt x="513" y="337"/>
                  </a:lnTo>
                  <a:lnTo>
                    <a:pt x="512" y="335"/>
                  </a:lnTo>
                  <a:lnTo>
                    <a:pt x="510" y="333"/>
                  </a:lnTo>
                  <a:lnTo>
                    <a:pt x="507" y="335"/>
                  </a:lnTo>
                  <a:lnTo>
                    <a:pt x="506" y="337"/>
                  </a:lnTo>
                  <a:lnTo>
                    <a:pt x="505" y="336"/>
                  </a:lnTo>
                  <a:lnTo>
                    <a:pt x="505" y="335"/>
                  </a:lnTo>
                  <a:lnTo>
                    <a:pt x="504" y="335"/>
                  </a:lnTo>
                  <a:lnTo>
                    <a:pt x="497" y="335"/>
                  </a:lnTo>
                  <a:lnTo>
                    <a:pt x="495" y="335"/>
                  </a:lnTo>
                  <a:lnTo>
                    <a:pt x="498" y="339"/>
                  </a:lnTo>
                  <a:lnTo>
                    <a:pt x="499" y="336"/>
                  </a:lnTo>
                  <a:lnTo>
                    <a:pt x="503" y="340"/>
                  </a:lnTo>
                  <a:lnTo>
                    <a:pt x="504" y="340"/>
                  </a:lnTo>
                  <a:lnTo>
                    <a:pt x="504" y="341"/>
                  </a:lnTo>
                  <a:lnTo>
                    <a:pt x="504" y="345"/>
                  </a:lnTo>
                  <a:lnTo>
                    <a:pt x="501" y="345"/>
                  </a:lnTo>
                  <a:lnTo>
                    <a:pt x="499" y="342"/>
                  </a:lnTo>
                  <a:lnTo>
                    <a:pt x="499" y="343"/>
                  </a:lnTo>
                  <a:lnTo>
                    <a:pt x="499" y="347"/>
                  </a:lnTo>
                  <a:lnTo>
                    <a:pt x="497" y="346"/>
                  </a:lnTo>
                  <a:lnTo>
                    <a:pt x="495" y="348"/>
                  </a:lnTo>
                  <a:lnTo>
                    <a:pt x="493" y="348"/>
                  </a:lnTo>
                  <a:lnTo>
                    <a:pt x="489" y="347"/>
                  </a:lnTo>
                  <a:lnTo>
                    <a:pt x="487" y="348"/>
                  </a:lnTo>
                  <a:lnTo>
                    <a:pt x="485" y="349"/>
                  </a:lnTo>
                  <a:lnTo>
                    <a:pt x="487" y="351"/>
                  </a:lnTo>
                  <a:lnTo>
                    <a:pt x="491" y="353"/>
                  </a:lnTo>
                  <a:lnTo>
                    <a:pt x="488" y="354"/>
                  </a:lnTo>
                  <a:lnTo>
                    <a:pt x="485" y="352"/>
                  </a:lnTo>
                  <a:lnTo>
                    <a:pt x="482" y="353"/>
                  </a:lnTo>
                  <a:lnTo>
                    <a:pt x="482" y="355"/>
                  </a:lnTo>
                  <a:lnTo>
                    <a:pt x="483" y="355"/>
                  </a:lnTo>
                  <a:lnTo>
                    <a:pt x="487" y="354"/>
                  </a:lnTo>
                  <a:lnTo>
                    <a:pt x="491" y="357"/>
                  </a:lnTo>
                  <a:lnTo>
                    <a:pt x="491" y="359"/>
                  </a:lnTo>
                  <a:lnTo>
                    <a:pt x="489" y="363"/>
                  </a:lnTo>
                  <a:lnTo>
                    <a:pt x="491" y="364"/>
                  </a:lnTo>
                  <a:lnTo>
                    <a:pt x="493" y="365"/>
                  </a:lnTo>
                  <a:lnTo>
                    <a:pt x="494" y="369"/>
                  </a:lnTo>
                  <a:lnTo>
                    <a:pt x="486" y="365"/>
                  </a:lnTo>
                  <a:lnTo>
                    <a:pt x="485" y="366"/>
                  </a:lnTo>
                  <a:lnTo>
                    <a:pt x="486" y="369"/>
                  </a:lnTo>
                  <a:lnTo>
                    <a:pt x="488" y="375"/>
                  </a:lnTo>
                  <a:lnTo>
                    <a:pt x="485" y="375"/>
                  </a:lnTo>
                  <a:lnTo>
                    <a:pt x="486" y="378"/>
                  </a:lnTo>
                  <a:lnTo>
                    <a:pt x="487" y="382"/>
                  </a:lnTo>
                  <a:lnTo>
                    <a:pt x="485" y="385"/>
                  </a:lnTo>
                  <a:lnTo>
                    <a:pt x="483" y="384"/>
                  </a:lnTo>
                  <a:lnTo>
                    <a:pt x="482" y="387"/>
                  </a:lnTo>
                  <a:lnTo>
                    <a:pt x="483" y="387"/>
                  </a:lnTo>
                  <a:lnTo>
                    <a:pt x="483" y="389"/>
                  </a:lnTo>
                  <a:lnTo>
                    <a:pt x="482" y="390"/>
                  </a:lnTo>
                  <a:lnTo>
                    <a:pt x="480" y="391"/>
                  </a:lnTo>
                  <a:lnTo>
                    <a:pt x="479" y="394"/>
                  </a:lnTo>
                  <a:lnTo>
                    <a:pt x="481" y="395"/>
                  </a:lnTo>
                  <a:lnTo>
                    <a:pt x="479" y="395"/>
                  </a:lnTo>
                  <a:lnTo>
                    <a:pt x="476" y="397"/>
                  </a:lnTo>
                  <a:lnTo>
                    <a:pt x="474" y="399"/>
                  </a:lnTo>
                  <a:lnTo>
                    <a:pt x="475" y="400"/>
                  </a:lnTo>
                  <a:lnTo>
                    <a:pt x="474" y="402"/>
                  </a:lnTo>
                  <a:lnTo>
                    <a:pt x="473" y="403"/>
                  </a:lnTo>
                  <a:lnTo>
                    <a:pt x="474" y="406"/>
                  </a:lnTo>
                  <a:lnTo>
                    <a:pt x="471" y="406"/>
                  </a:lnTo>
                  <a:lnTo>
                    <a:pt x="473" y="408"/>
                  </a:lnTo>
                  <a:lnTo>
                    <a:pt x="471" y="411"/>
                  </a:lnTo>
                  <a:lnTo>
                    <a:pt x="470" y="409"/>
                  </a:lnTo>
                  <a:lnTo>
                    <a:pt x="468" y="409"/>
                  </a:lnTo>
                  <a:lnTo>
                    <a:pt x="467" y="407"/>
                  </a:lnTo>
                  <a:lnTo>
                    <a:pt x="465" y="408"/>
                  </a:lnTo>
                  <a:lnTo>
                    <a:pt x="467" y="411"/>
                  </a:lnTo>
                  <a:lnTo>
                    <a:pt x="468" y="412"/>
                  </a:lnTo>
                  <a:lnTo>
                    <a:pt x="470" y="413"/>
                  </a:lnTo>
                  <a:lnTo>
                    <a:pt x="473" y="415"/>
                  </a:lnTo>
                  <a:lnTo>
                    <a:pt x="476" y="415"/>
                  </a:lnTo>
                  <a:lnTo>
                    <a:pt x="477" y="415"/>
                  </a:lnTo>
                  <a:lnTo>
                    <a:pt x="479" y="417"/>
                  </a:lnTo>
                  <a:lnTo>
                    <a:pt x="476" y="418"/>
                  </a:lnTo>
                  <a:lnTo>
                    <a:pt x="476" y="420"/>
                  </a:lnTo>
                  <a:lnTo>
                    <a:pt x="480" y="424"/>
                  </a:lnTo>
                  <a:lnTo>
                    <a:pt x="479" y="425"/>
                  </a:lnTo>
                  <a:lnTo>
                    <a:pt x="476" y="423"/>
                  </a:lnTo>
                  <a:lnTo>
                    <a:pt x="475" y="426"/>
                  </a:lnTo>
                  <a:lnTo>
                    <a:pt x="476" y="427"/>
                  </a:lnTo>
                  <a:lnTo>
                    <a:pt x="477" y="430"/>
                  </a:lnTo>
                  <a:lnTo>
                    <a:pt x="480" y="429"/>
                  </a:lnTo>
                  <a:lnTo>
                    <a:pt x="481" y="431"/>
                  </a:lnTo>
                  <a:lnTo>
                    <a:pt x="482" y="432"/>
                  </a:lnTo>
                  <a:lnTo>
                    <a:pt x="485" y="431"/>
                  </a:lnTo>
                  <a:lnTo>
                    <a:pt x="486" y="435"/>
                  </a:lnTo>
                  <a:lnTo>
                    <a:pt x="487" y="432"/>
                  </a:lnTo>
                  <a:lnTo>
                    <a:pt x="489" y="433"/>
                  </a:lnTo>
                  <a:lnTo>
                    <a:pt x="489" y="435"/>
                  </a:lnTo>
                  <a:lnTo>
                    <a:pt x="491" y="436"/>
                  </a:lnTo>
                  <a:lnTo>
                    <a:pt x="492" y="436"/>
                  </a:lnTo>
                  <a:lnTo>
                    <a:pt x="493" y="438"/>
                  </a:lnTo>
                  <a:lnTo>
                    <a:pt x="491" y="438"/>
                  </a:lnTo>
                  <a:lnTo>
                    <a:pt x="489" y="438"/>
                  </a:lnTo>
                  <a:lnTo>
                    <a:pt x="487" y="438"/>
                  </a:lnTo>
                  <a:lnTo>
                    <a:pt x="488" y="441"/>
                  </a:lnTo>
                  <a:lnTo>
                    <a:pt x="489" y="442"/>
                  </a:lnTo>
                  <a:lnTo>
                    <a:pt x="491" y="444"/>
                  </a:lnTo>
                  <a:lnTo>
                    <a:pt x="492" y="443"/>
                  </a:lnTo>
                  <a:lnTo>
                    <a:pt x="494" y="442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494" y="449"/>
                  </a:lnTo>
                  <a:lnTo>
                    <a:pt x="492" y="450"/>
                  </a:lnTo>
                  <a:lnTo>
                    <a:pt x="492" y="453"/>
                  </a:lnTo>
                  <a:lnTo>
                    <a:pt x="491" y="455"/>
                  </a:lnTo>
                  <a:lnTo>
                    <a:pt x="488" y="457"/>
                  </a:lnTo>
                  <a:lnTo>
                    <a:pt x="487" y="459"/>
                  </a:lnTo>
                  <a:lnTo>
                    <a:pt x="486" y="460"/>
                  </a:lnTo>
                  <a:lnTo>
                    <a:pt x="485" y="462"/>
                  </a:lnTo>
                  <a:lnTo>
                    <a:pt x="483" y="463"/>
                  </a:lnTo>
                  <a:lnTo>
                    <a:pt x="481" y="461"/>
                  </a:lnTo>
                  <a:lnTo>
                    <a:pt x="481" y="463"/>
                  </a:lnTo>
                  <a:lnTo>
                    <a:pt x="479" y="467"/>
                  </a:lnTo>
                  <a:lnTo>
                    <a:pt x="477" y="469"/>
                  </a:lnTo>
                  <a:lnTo>
                    <a:pt x="477" y="472"/>
                  </a:lnTo>
                  <a:lnTo>
                    <a:pt x="475" y="471"/>
                  </a:lnTo>
                  <a:lnTo>
                    <a:pt x="474" y="474"/>
                  </a:lnTo>
                  <a:lnTo>
                    <a:pt x="473" y="477"/>
                  </a:lnTo>
                  <a:lnTo>
                    <a:pt x="471" y="478"/>
                  </a:lnTo>
                  <a:lnTo>
                    <a:pt x="470" y="479"/>
                  </a:lnTo>
                  <a:lnTo>
                    <a:pt x="470" y="481"/>
                  </a:lnTo>
                  <a:lnTo>
                    <a:pt x="470" y="484"/>
                  </a:lnTo>
                  <a:lnTo>
                    <a:pt x="469" y="485"/>
                  </a:lnTo>
                  <a:lnTo>
                    <a:pt x="469" y="487"/>
                  </a:lnTo>
                  <a:lnTo>
                    <a:pt x="469" y="489"/>
                  </a:lnTo>
                  <a:lnTo>
                    <a:pt x="469" y="492"/>
                  </a:lnTo>
                  <a:lnTo>
                    <a:pt x="468" y="495"/>
                  </a:lnTo>
                  <a:lnTo>
                    <a:pt x="467" y="496"/>
                  </a:lnTo>
                  <a:lnTo>
                    <a:pt x="467" y="498"/>
                  </a:lnTo>
                  <a:lnTo>
                    <a:pt x="465" y="499"/>
                  </a:lnTo>
                  <a:lnTo>
                    <a:pt x="464" y="499"/>
                  </a:lnTo>
                  <a:lnTo>
                    <a:pt x="464" y="502"/>
                  </a:lnTo>
                  <a:lnTo>
                    <a:pt x="464" y="504"/>
                  </a:lnTo>
                  <a:lnTo>
                    <a:pt x="463" y="507"/>
                  </a:lnTo>
                  <a:lnTo>
                    <a:pt x="462" y="507"/>
                  </a:lnTo>
                  <a:lnTo>
                    <a:pt x="462" y="510"/>
                  </a:lnTo>
                  <a:lnTo>
                    <a:pt x="459" y="509"/>
                  </a:lnTo>
                  <a:lnTo>
                    <a:pt x="459" y="511"/>
                  </a:lnTo>
                  <a:lnTo>
                    <a:pt x="459" y="515"/>
                  </a:lnTo>
                  <a:lnTo>
                    <a:pt x="457" y="513"/>
                  </a:lnTo>
                  <a:lnTo>
                    <a:pt x="456" y="514"/>
                  </a:lnTo>
                  <a:lnTo>
                    <a:pt x="456" y="516"/>
                  </a:lnTo>
                  <a:lnTo>
                    <a:pt x="454" y="521"/>
                  </a:lnTo>
                  <a:lnTo>
                    <a:pt x="447" y="527"/>
                  </a:lnTo>
                  <a:lnTo>
                    <a:pt x="441" y="531"/>
                  </a:lnTo>
                  <a:lnTo>
                    <a:pt x="435" y="532"/>
                  </a:lnTo>
                  <a:lnTo>
                    <a:pt x="432" y="529"/>
                  </a:lnTo>
                  <a:lnTo>
                    <a:pt x="429" y="532"/>
                  </a:lnTo>
                  <a:lnTo>
                    <a:pt x="430" y="535"/>
                  </a:lnTo>
                  <a:lnTo>
                    <a:pt x="427" y="535"/>
                  </a:lnTo>
                  <a:lnTo>
                    <a:pt x="422" y="543"/>
                  </a:lnTo>
                  <a:lnTo>
                    <a:pt x="418" y="546"/>
                  </a:lnTo>
                  <a:lnTo>
                    <a:pt x="420" y="551"/>
                  </a:lnTo>
                  <a:lnTo>
                    <a:pt x="416" y="556"/>
                  </a:lnTo>
                  <a:lnTo>
                    <a:pt x="412" y="550"/>
                  </a:lnTo>
                  <a:lnTo>
                    <a:pt x="410" y="546"/>
                  </a:lnTo>
                  <a:lnTo>
                    <a:pt x="405" y="543"/>
                  </a:lnTo>
                  <a:lnTo>
                    <a:pt x="404" y="543"/>
                  </a:lnTo>
                  <a:lnTo>
                    <a:pt x="404" y="546"/>
                  </a:lnTo>
                  <a:lnTo>
                    <a:pt x="404" y="549"/>
                  </a:lnTo>
                  <a:lnTo>
                    <a:pt x="406" y="551"/>
                  </a:lnTo>
                  <a:lnTo>
                    <a:pt x="408" y="553"/>
                  </a:lnTo>
                  <a:lnTo>
                    <a:pt x="409" y="555"/>
                  </a:lnTo>
                  <a:lnTo>
                    <a:pt x="408" y="556"/>
                  </a:lnTo>
                  <a:lnTo>
                    <a:pt x="409" y="558"/>
                  </a:lnTo>
                  <a:lnTo>
                    <a:pt x="406" y="557"/>
                  </a:lnTo>
                  <a:lnTo>
                    <a:pt x="404" y="555"/>
                  </a:lnTo>
                  <a:lnTo>
                    <a:pt x="403" y="553"/>
                  </a:lnTo>
                  <a:lnTo>
                    <a:pt x="399" y="550"/>
                  </a:lnTo>
                  <a:lnTo>
                    <a:pt x="402" y="556"/>
                  </a:lnTo>
                  <a:lnTo>
                    <a:pt x="399" y="556"/>
                  </a:lnTo>
                  <a:lnTo>
                    <a:pt x="397" y="553"/>
                  </a:lnTo>
                  <a:lnTo>
                    <a:pt x="396" y="557"/>
                  </a:lnTo>
                  <a:lnTo>
                    <a:pt x="396" y="559"/>
                  </a:lnTo>
                  <a:lnTo>
                    <a:pt x="397" y="563"/>
                  </a:lnTo>
                  <a:lnTo>
                    <a:pt x="397" y="567"/>
                  </a:lnTo>
                  <a:lnTo>
                    <a:pt x="396" y="568"/>
                  </a:lnTo>
                  <a:lnTo>
                    <a:pt x="393" y="568"/>
                  </a:lnTo>
                  <a:lnTo>
                    <a:pt x="391" y="568"/>
                  </a:lnTo>
                  <a:lnTo>
                    <a:pt x="391" y="571"/>
                  </a:lnTo>
                  <a:lnTo>
                    <a:pt x="392" y="571"/>
                  </a:lnTo>
                  <a:lnTo>
                    <a:pt x="391" y="573"/>
                  </a:lnTo>
                  <a:lnTo>
                    <a:pt x="390" y="574"/>
                  </a:lnTo>
                  <a:lnTo>
                    <a:pt x="388" y="575"/>
                  </a:lnTo>
                  <a:lnTo>
                    <a:pt x="387" y="574"/>
                  </a:lnTo>
                  <a:lnTo>
                    <a:pt x="385" y="573"/>
                  </a:lnTo>
                  <a:lnTo>
                    <a:pt x="382" y="574"/>
                  </a:lnTo>
                  <a:lnTo>
                    <a:pt x="385" y="577"/>
                  </a:lnTo>
                  <a:lnTo>
                    <a:pt x="387" y="577"/>
                  </a:lnTo>
                  <a:lnTo>
                    <a:pt x="390" y="579"/>
                  </a:lnTo>
                  <a:lnTo>
                    <a:pt x="388" y="580"/>
                  </a:lnTo>
                  <a:lnTo>
                    <a:pt x="387" y="581"/>
                  </a:lnTo>
                  <a:lnTo>
                    <a:pt x="387" y="582"/>
                  </a:lnTo>
                  <a:lnTo>
                    <a:pt x="386" y="582"/>
                  </a:lnTo>
                  <a:lnTo>
                    <a:pt x="385" y="582"/>
                  </a:lnTo>
                  <a:lnTo>
                    <a:pt x="384" y="581"/>
                  </a:lnTo>
                  <a:lnTo>
                    <a:pt x="382" y="581"/>
                  </a:lnTo>
                  <a:lnTo>
                    <a:pt x="380" y="581"/>
                  </a:lnTo>
                  <a:lnTo>
                    <a:pt x="378" y="581"/>
                  </a:lnTo>
                  <a:lnTo>
                    <a:pt x="376" y="582"/>
                  </a:lnTo>
                  <a:lnTo>
                    <a:pt x="374" y="583"/>
                  </a:lnTo>
                  <a:lnTo>
                    <a:pt x="373" y="585"/>
                  </a:lnTo>
                  <a:lnTo>
                    <a:pt x="372" y="582"/>
                  </a:lnTo>
                  <a:lnTo>
                    <a:pt x="373" y="581"/>
                  </a:lnTo>
                  <a:lnTo>
                    <a:pt x="374" y="580"/>
                  </a:lnTo>
                  <a:lnTo>
                    <a:pt x="370" y="577"/>
                  </a:lnTo>
                  <a:lnTo>
                    <a:pt x="369" y="580"/>
                  </a:lnTo>
                  <a:lnTo>
                    <a:pt x="370" y="580"/>
                  </a:lnTo>
                  <a:lnTo>
                    <a:pt x="370" y="582"/>
                  </a:lnTo>
                  <a:lnTo>
                    <a:pt x="372" y="586"/>
                  </a:lnTo>
                  <a:lnTo>
                    <a:pt x="370" y="587"/>
                  </a:lnTo>
                  <a:lnTo>
                    <a:pt x="368" y="585"/>
                  </a:lnTo>
                  <a:lnTo>
                    <a:pt x="367" y="586"/>
                  </a:lnTo>
                  <a:lnTo>
                    <a:pt x="367" y="592"/>
                  </a:lnTo>
                  <a:lnTo>
                    <a:pt x="363" y="588"/>
                  </a:lnTo>
                  <a:lnTo>
                    <a:pt x="363" y="592"/>
                  </a:lnTo>
                  <a:lnTo>
                    <a:pt x="363" y="595"/>
                  </a:lnTo>
                  <a:lnTo>
                    <a:pt x="361" y="601"/>
                  </a:lnTo>
                  <a:lnTo>
                    <a:pt x="358" y="598"/>
                  </a:lnTo>
                  <a:lnTo>
                    <a:pt x="357" y="598"/>
                  </a:lnTo>
                  <a:lnTo>
                    <a:pt x="358" y="601"/>
                  </a:lnTo>
                  <a:lnTo>
                    <a:pt x="357" y="601"/>
                  </a:lnTo>
                  <a:lnTo>
                    <a:pt x="356" y="600"/>
                  </a:lnTo>
                  <a:lnTo>
                    <a:pt x="355" y="599"/>
                  </a:lnTo>
                  <a:lnTo>
                    <a:pt x="354" y="599"/>
                  </a:lnTo>
                  <a:lnTo>
                    <a:pt x="355" y="603"/>
                  </a:lnTo>
                  <a:lnTo>
                    <a:pt x="354" y="604"/>
                  </a:lnTo>
                  <a:lnTo>
                    <a:pt x="352" y="605"/>
                  </a:lnTo>
                  <a:lnTo>
                    <a:pt x="354" y="606"/>
                  </a:lnTo>
                  <a:lnTo>
                    <a:pt x="358" y="604"/>
                  </a:lnTo>
                  <a:lnTo>
                    <a:pt x="362" y="603"/>
                  </a:lnTo>
                  <a:lnTo>
                    <a:pt x="363" y="603"/>
                  </a:lnTo>
                  <a:lnTo>
                    <a:pt x="364" y="605"/>
                  </a:lnTo>
                  <a:lnTo>
                    <a:pt x="366" y="605"/>
                  </a:lnTo>
                  <a:lnTo>
                    <a:pt x="366" y="607"/>
                  </a:lnTo>
                  <a:lnTo>
                    <a:pt x="363" y="611"/>
                  </a:lnTo>
                  <a:lnTo>
                    <a:pt x="362" y="615"/>
                  </a:lnTo>
                  <a:lnTo>
                    <a:pt x="361" y="616"/>
                  </a:lnTo>
                  <a:lnTo>
                    <a:pt x="360" y="618"/>
                  </a:lnTo>
                  <a:lnTo>
                    <a:pt x="357" y="621"/>
                  </a:lnTo>
                  <a:lnTo>
                    <a:pt x="355" y="622"/>
                  </a:lnTo>
                  <a:lnTo>
                    <a:pt x="355" y="624"/>
                  </a:lnTo>
                  <a:lnTo>
                    <a:pt x="354" y="627"/>
                  </a:lnTo>
                  <a:lnTo>
                    <a:pt x="351" y="629"/>
                  </a:lnTo>
                  <a:lnTo>
                    <a:pt x="350" y="631"/>
                  </a:lnTo>
                  <a:lnTo>
                    <a:pt x="350" y="634"/>
                  </a:lnTo>
                  <a:lnTo>
                    <a:pt x="349" y="637"/>
                  </a:lnTo>
                  <a:lnTo>
                    <a:pt x="348" y="641"/>
                  </a:lnTo>
                  <a:lnTo>
                    <a:pt x="346" y="642"/>
                  </a:lnTo>
                  <a:lnTo>
                    <a:pt x="346" y="645"/>
                  </a:lnTo>
                  <a:lnTo>
                    <a:pt x="345" y="647"/>
                  </a:lnTo>
                  <a:lnTo>
                    <a:pt x="343" y="648"/>
                  </a:lnTo>
                  <a:lnTo>
                    <a:pt x="342" y="651"/>
                  </a:lnTo>
                  <a:lnTo>
                    <a:pt x="339" y="653"/>
                  </a:lnTo>
                  <a:lnTo>
                    <a:pt x="338" y="655"/>
                  </a:lnTo>
                  <a:lnTo>
                    <a:pt x="337" y="657"/>
                  </a:lnTo>
                  <a:lnTo>
                    <a:pt x="332" y="659"/>
                  </a:lnTo>
                  <a:lnTo>
                    <a:pt x="331" y="658"/>
                  </a:lnTo>
                  <a:lnTo>
                    <a:pt x="330" y="658"/>
                  </a:lnTo>
                  <a:lnTo>
                    <a:pt x="328" y="660"/>
                  </a:lnTo>
                  <a:lnTo>
                    <a:pt x="327" y="661"/>
                  </a:lnTo>
                  <a:lnTo>
                    <a:pt x="328" y="664"/>
                  </a:lnTo>
                  <a:lnTo>
                    <a:pt x="327" y="664"/>
                  </a:lnTo>
                  <a:lnTo>
                    <a:pt x="324" y="664"/>
                  </a:lnTo>
                  <a:lnTo>
                    <a:pt x="320" y="664"/>
                  </a:lnTo>
                  <a:lnTo>
                    <a:pt x="319" y="661"/>
                  </a:lnTo>
                  <a:lnTo>
                    <a:pt x="319" y="659"/>
                  </a:lnTo>
                  <a:lnTo>
                    <a:pt x="318" y="657"/>
                  </a:lnTo>
                  <a:lnTo>
                    <a:pt x="315" y="654"/>
                  </a:lnTo>
                  <a:lnTo>
                    <a:pt x="314" y="654"/>
                  </a:lnTo>
                  <a:lnTo>
                    <a:pt x="313" y="655"/>
                  </a:lnTo>
                  <a:lnTo>
                    <a:pt x="314" y="658"/>
                  </a:lnTo>
                  <a:lnTo>
                    <a:pt x="313" y="660"/>
                  </a:lnTo>
                  <a:lnTo>
                    <a:pt x="314" y="661"/>
                  </a:lnTo>
                  <a:lnTo>
                    <a:pt x="318" y="663"/>
                  </a:lnTo>
                  <a:lnTo>
                    <a:pt x="319" y="665"/>
                  </a:lnTo>
                  <a:lnTo>
                    <a:pt x="320" y="667"/>
                  </a:lnTo>
                  <a:lnTo>
                    <a:pt x="320" y="670"/>
                  </a:lnTo>
                  <a:lnTo>
                    <a:pt x="320" y="672"/>
                  </a:lnTo>
                  <a:lnTo>
                    <a:pt x="316" y="673"/>
                  </a:lnTo>
                  <a:lnTo>
                    <a:pt x="314" y="673"/>
                  </a:lnTo>
                  <a:lnTo>
                    <a:pt x="313" y="676"/>
                  </a:lnTo>
                  <a:lnTo>
                    <a:pt x="313" y="679"/>
                  </a:lnTo>
                  <a:lnTo>
                    <a:pt x="315" y="677"/>
                  </a:lnTo>
                  <a:lnTo>
                    <a:pt x="316" y="677"/>
                  </a:lnTo>
                  <a:lnTo>
                    <a:pt x="318" y="679"/>
                  </a:lnTo>
                  <a:lnTo>
                    <a:pt x="316" y="681"/>
                  </a:lnTo>
                  <a:lnTo>
                    <a:pt x="319" y="682"/>
                  </a:lnTo>
                  <a:lnTo>
                    <a:pt x="318" y="684"/>
                  </a:lnTo>
                  <a:lnTo>
                    <a:pt x="322" y="684"/>
                  </a:lnTo>
                  <a:lnTo>
                    <a:pt x="324" y="684"/>
                  </a:lnTo>
                  <a:lnTo>
                    <a:pt x="327" y="685"/>
                  </a:lnTo>
                  <a:lnTo>
                    <a:pt x="325" y="689"/>
                  </a:lnTo>
                  <a:lnTo>
                    <a:pt x="322" y="690"/>
                  </a:lnTo>
                  <a:lnTo>
                    <a:pt x="321" y="688"/>
                  </a:lnTo>
                  <a:lnTo>
                    <a:pt x="324" y="688"/>
                  </a:lnTo>
                  <a:lnTo>
                    <a:pt x="322" y="687"/>
                  </a:lnTo>
                  <a:lnTo>
                    <a:pt x="320" y="687"/>
                  </a:lnTo>
                  <a:lnTo>
                    <a:pt x="321" y="690"/>
                  </a:lnTo>
                  <a:lnTo>
                    <a:pt x="322" y="691"/>
                  </a:lnTo>
                  <a:lnTo>
                    <a:pt x="322" y="693"/>
                  </a:lnTo>
                  <a:lnTo>
                    <a:pt x="321" y="693"/>
                  </a:lnTo>
                  <a:lnTo>
                    <a:pt x="321" y="69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5" name="Freeform 461">
              <a:extLst>
                <a:ext uri="{FF2B5EF4-FFF2-40B4-BE49-F238E27FC236}">
                  <a16:creationId xmlns:a16="http://schemas.microsoft.com/office/drawing/2014/main" id="{35CCE824-91A0-1C5D-028D-29BEB06E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154" y="2522304"/>
              <a:ext cx="10292" cy="47049"/>
            </a:xfrm>
            <a:custGeom>
              <a:avLst/>
              <a:gdLst>
                <a:gd name="T0" fmla="*/ 7 w 11"/>
                <a:gd name="T1" fmla="*/ 0 h 54"/>
                <a:gd name="T2" fmla="*/ 5 w 11"/>
                <a:gd name="T3" fmla="*/ 13 h 54"/>
                <a:gd name="T4" fmla="*/ 2 w 11"/>
                <a:gd name="T5" fmla="*/ 13 h 54"/>
                <a:gd name="T6" fmla="*/ 5 w 11"/>
                <a:gd name="T7" fmla="*/ 14 h 54"/>
                <a:gd name="T8" fmla="*/ 5 w 11"/>
                <a:gd name="T9" fmla="*/ 16 h 54"/>
                <a:gd name="T10" fmla="*/ 2 w 11"/>
                <a:gd name="T11" fmla="*/ 17 h 54"/>
                <a:gd name="T12" fmla="*/ 2 w 11"/>
                <a:gd name="T13" fmla="*/ 20 h 54"/>
                <a:gd name="T14" fmla="*/ 0 w 11"/>
                <a:gd name="T15" fmla="*/ 20 h 54"/>
                <a:gd name="T16" fmla="*/ 1 w 11"/>
                <a:gd name="T17" fmla="*/ 25 h 54"/>
                <a:gd name="T18" fmla="*/ 1 w 11"/>
                <a:gd name="T19" fmla="*/ 29 h 54"/>
                <a:gd name="T20" fmla="*/ 2 w 11"/>
                <a:gd name="T21" fmla="*/ 29 h 54"/>
                <a:gd name="T22" fmla="*/ 0 w 11"/>
                <a:gd name="T23" fmla="*/ 31 h 54"/>
                <a:gd name="T24" fmla="*/ 1 w 11"/>
                <a:gd name="T25" fmla="*/ 32 h 54"/>
                <a:gd name="T26" fmla="*/ 1 w 11"/>
                <a:gd name="T27" fmla="*/ 35 h 54"/>
                <a:gd name="T28" fmla="*/ 5 w 11"/>
                <a:gd name="T29" fmla="*/ 36 h 54"/>
                <a:gd name="T30" fmla="*/ 4 w 11"/>
                <a:gd name="T31" fmla="*/ 37 h 54"/>
                <a:gd name="T32" fmla="*/ 2 w 11"/>
                <a:gd name="T33" fmla="*/ 40 h 54"/>
                <a:gd name="T34" fmla="*/ 4 w 11"/>
                <a:gd name="T35" fmla="*/ 41 h 54"/>
                <a:gd name="T36" fmla="*/ 4 w 11"/>
                <a:gd name="T37" fmla="*/ 46 h 54"/>
                <a:gd name="T38" fmla="*/ 6 w 11"/>
                <a:gd name="T39" fmla="*/ 44 h 54"/>
                <a:gd name="T40" fmla="*/ 10 w 11"/>
                <a:gd name="T41" fmla="*/ 44 h 54"/>
                <a:gd name="T42" fmla="*/ 11 w 11"/>
                <a:gd name="T43" fmla="*/ 46 h 54"/>
                <a:gd name="T44" fmla="*/ 11 w 11"/>
                <a:gd name="T45" fmla="*/ 48 h 54"/>
                <a:gd name="T46" fmla="*/ 10 w 11"/>
                <a:gd name="T47" fmla="*/ 53 h 54"/>
                <a:gd name="T48" fmla="*/ 8 w 11"/>
                <a:gd name="T49" fmla="*/ 54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"/>
                <a:gd name="T76" fmla="*/ 0 h 54"/>
                <a:gd name="T77" fmla="*/ 11 w 1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" h="54">
                  <a:moveTo>
                    <a:pt x="7" y="0"/>
                  </a:moveTo>
                  <a:lnTo>
                    <a:pt x="5" y="13"/>
                  </a:lnTo>
                  <a:lnTo>
                    <a:pt x="2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5" y="36"/>
                  </a:lnTo>
                  <a:lnTo>
                    <a:pt x="4" y="37"/>
                  </a:lnTo>
                  <a:lnTo>
                    <a:pt x="2" y="40"/>
                  </a:lnTo>
                  <a:lnTo>
                    <a:pt x="4" y="41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0" y="53"/>
                  </a:lnTo>
                  <a:lnTo>
                    <a:pt x="8" y="54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6" name="Freeform 465">
              <a:extLst>
                <a:ext uri="{FF2B5EF4-FFF2-40B4-BE49-F238E27FC236}">
                  <a16:creationId xmlns:a16="http://schemas.microsoft.com/office/drawing/2014/main" id="{D3ED71A7-B378-5FA0-47C8-F661D28A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197" y="2894283"/>
              <a:ext cx="57341" cy="105859"/>
            </a:xfrm>
            <a:custGeom>
              <a:avLst/>
              <a:gdLst>
                <a:gd name="T0" fmla="*/ 5 w 63"/>
                <a:gd name="T1" fmla="*/ 84 h 117"/>
                <a:gd name="T2" fmla="*/ 7 w 63"/>
                <a:gd name="T3" fmla="*/ 91 h 117"/>
                <a:gd name="T4" fmla="*/ 10 w 63"/>
                <a:gd name="T5" fmla="*/ 97 h 117"/>
                <a:gd name="T6" fmla="*/ 12 w 63"/>
                <a:gd name="T7" fmla="*/ 98 h 117"/>
                <a:gd name="T8" fmla="*/ 15 w 63"/>
                <a:gd name="T9" fmla="*/ 99 h 117"/>
                <a:gd name="T10" fmla="*/ 9 w 63"/>
                <a:gd name="T11" fmla="*/ 105 h 117"/>
                <a:gd name="T12" fmla="*/ 7 w 63"/>
                <a:gd name="T13" fmla="*/ 112 h 117"/>
                <a:gd name="T14" fmla="*/ 9 w 63"/>
                <a:gd name="T15" fmla="*/ 117 h 117"/>
                <a:gd name="T16" fmla="*/ 16 w 63"/>
                <a:gd name="T17" fmla="*/ 110 h 117"/>
                <a:gd name="T18" fmla="*/ 19 w 63"/>
                <a:gd name="T19" fmla="*/ 104 h 117"/>
                <a:gd name="T20" fmla="*/ 16 w 63"/>
                <a:gd name="T21" fmla="*/ 99 h 117"/>
                <a:gd name="T22" fmla="*/ 22 w 63"/>
                <a:gd name="T23" fmla="*/ 94 h 117"/>
                <a:gd name="T24" fmla="*/ 28 w 63"/>
                <a:gd name="T25" fmla="*/ 85 h 117"/>
                <a:gd name="T26" fmla="*/ 30 w 63"/>
                <a:gd name="T27" fmla="*/ 82 h 117"/>
                <a:gd name="T28" fmla="*/ 34 w 63"/>
                <a:gd name="T29" fmla="*/ 82 h 117"/>
                <a:gd name="T30" fmla="*/ 34 w 63"/>
                <a:gd name="T31" fmla="*/ 79 h 117"/>
                <a:gd name="T32" fmla="*/ 33 w 63"/>
                <a:gd name="T33" fmla="*/ 74 h 117"/>
                <a:gd name="T34" fmla="*/ 39 w 63"/>
                <a:gd name="T35" fmla="*/ 66 h 117"/>
                <a:gd name="T36" fmla="*/ 43 w 63"/>
                <a:gd name="T37" fmla="*/ 64 h 117"/>
                <a:gd name="T38" fmla="*/ 42 w 63"/>
                <a:gd name="T39" fmla="*/ 58 h 117"/>
                <a:gd name="T40" fmla="*/ 37 w 63"/>
                <a:gd name="T41" fmla="*/ 55 h 117"/>
                <a:gd name="T42" fmla="*/ 37 w 63"/>
                <a:gd name="T43" fmla="*/ 49 h 117"/>
                <a:gd name="T44" fmla="*/ 37 w 63"/>
                <a:gd name="T45" fmla="*/ 42 h 117"/>
                <a:gd name="T46" fmla="*/ 36 w 63"/>
                <a:gd name="T47" fmla="*/ 37 h 117"/>
                <a:gd name="T48" fmla="*/ 37 w 63"/>
                <a:gd name="T49" fmla="*/ 27 h 117"/>
                <a:gd name="T50" fmla="*/ 41 w 63"/>
                <a:gd name="T51" fmla="*/ 30 h 117"/>
                <a:gd name="T52" fmla="*/ 43 w 63"/>
                <a:gd name="T53" fmla="*/ 26 h 117"/>
                <a:gd name="T54" fmla="*/ 46 w 63"/>
                <a:gd name="T55" fmla="*/ 22 h 117"/>
                <a:gd name="T56" fmla="*/ 48 w 63"/>
                <a:gd name="T57" fmla="*/ 24 h 117"/>
                <a:gd name="T58" fmla="*/ 47 w 63"/>
                <a:gd name="T59" fmla="*/ 19 h 117"/>
                <a:gd name="T60" fmla="*/ 52 w 63"/>
                <a:gd name="T61" fmla="*/ 18 h 117"/>
                <a:gd name="T62" fmla="*/ 52 w 63"/>
                <a:gd name="T63" fmla="*/ 10 h 117"/>
                <a:gd name="T64" fmla="*/ 54 w 63"/>
                <a:gd name="T65" fmla="*/ 9 h 117"/>
                <a:gd name="T66" fmla="*/ 58 w 63"/>
                <a:gd name="T67" fmla="*/ 4 h 117"/>
                <a:gd name="T68" fmla="*/ 63 w 63"/>
                <a:gd name="T69" fmla="*/ 3 h 117"/>
                <a:gd name="T70" fmla="*/ 59 w 63"/>
                <a:gd name="T71" fmla="*/ 1 h 117"/>
                <a:gd name="T72" fmla="*/ 55 w 63"/>
                <a:gd name="T73" fmla="*/ 0 h 117"/>
                <a:gd name="T74" fmla="*/ 51 w 63"/>
                <a:gd name="T75" fmla="*/ 4 h 117"/>
                <a:gd name="T76" fmla="*/ 48 w 63"/>
                <a:gd name="T77" fmla="*/ 9 h 117"/>
                <a:gd name="T78" fmla="*/ 48 w 63"/>
                <a:gd name="T79" fmla="*/ 14 h 117"/>
                <a:gd name="T80" fmla="*/ 46 w 63"/>
                <a:gd name="T81" fmla="*/ 8 h 117"/>
                <a:gd name="T82" fmla="*/ 43 w 63"/>
                <a:gd name="T83" fmla="*/ 12 h 117"/>
                <a:gd name="T84" fmla="*/ 41 w 63"/>
                <a:gd name="T85" fmla="*/ 9 h 117"/>
                <a:gd name="T86" fmla="*/ 36 w 63"/>
                <a:gd name="T87" fmla="*/ 9 h 117"/>
                <a:gd name="T88" fmla="*/ 35 w 63"/>
                <a:gd name="T89" fmla="*/ 16 h 117"/>
                <a:gd name="T90" fmla="*/ 33 w 63"/>
                <a:gd name="T91" fmla="*/ 10 h 117"/>
                <a:gd name="T92" fmla="*/ 27 w 63"/>
                <a:gd name="T93" fmla="*/ 12 h 117"/>
                <a:gd name="T94" fmla="*/ 24 w 63"/>
                <a:gd name="T95" fmla="*/ 18 h 117"/>
                <a:gd name="T96" fmla="*/ 17 w 63"/>
                <a:gd name="T97" fmla="*/ 20 h 117"/>
                <a:gd name="T98" fmla="*/ 13 w 63"/>
                <a:gd name="T99" fmla="*/ 33 h 117"/>
                <a:gd name="T100" fmla="*/ 9 w 63"/>
                <a:gd name="T101" fmla="*/ 40 h 117"/>
                <a:gd name="T102" fmla="*/ 0 w 63"/>
                <a:gd name="T103" fmla="*/ 52 h 117"/>
                <a:gd name="T104" fmla="*/ 1 w 63"/>
                <a:gd name="T105" fmla="*/ 60 h 117"/>
                <a:gd name="T106" fmla="*/ 5 w 63"/>
                <a:gd name="T107" fmla="*/ 70 h 117"/>
                <a:gd name="T108" fmla="*/ 1 w 63"/>
                <a:gd name="T109" fmla="*/ 78 h 1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"/>
                <a:gd name="T166" fmla="*/ 0 h 117"/>
                <a:gd name="T167" fmla="*/ 63 w 63"/>
                <a:gd name="T168" fmla="*/ 117 h 1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" h="117">
                  <a:moveTo>
                    <a:pt x="1" y="78"/>
                  </a:moveTo>
                  <a:lnTo>
                    <a:pt x="4" y="81"/>
                  </a:lnTo>
                  <a:lnTo>
                    <a:pt x="5" y="82"/>
                  </a:lnTo>
                  <a:lnTo>
                    <a:pt x="5" y="84"/>
                  </a:lnTo>
                  <a:lnTo>
                    <a:pt x="6" y="87"/>
                  </a:lnTo>
                  <a:lnTo>
                    <a:pt x="7" y="88"/>
                  </a:lnTo>
                  <a:lnTo>
                    <a:pt x="6" y="90"/>
                  </a:lnTo>
                  <a:lnTo>
                    <a:pt x="7" y="91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10" y="96"/>
                  </a:lnTo>
                  <a:lnTo>
                    <a:pt x="10" y="97"/>
                  </a:lnTo>
                  <a:lnTo>
                    <a:pt x="9" y="100"/>
                  </a:lnTo>
                  <a:lnTo>
                    <a:pt x="10" y="100"/>
                  </a:lnTo>
                  <a:lnTo>
                    <a:pt x="11" y="99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3" y="96"/>
                  </a:lnTo>
                  <a:lnTo>
                    <a:pt x="15" y="97"/>
                  </a:lnTo>
                  <a:lnTo>
                    <a:pt x="15" y="99"/>
                  </a:lnTo>
                  <a:lnTo>
                    <a:pt x="13" y="100"/>
                  </a:lnTo>
                  <a:lnTo>
                    <a:pt x="13" y="103"/>
                  </a:lnTo>
                  <a:lnTo>
                    <a:pt x="11" y="104"/>
                  </a:lnTo>
                  <a:lnTo>
                    <a:pt x="9" y="105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9" y="110"/>
                  </a:lnTo>
                  <a:lnTo>
                    <a:pt x="7" y="112"/>
                  </a:lnTo>
                  <a:lnTo>
                    <a:pt x="7" y="114"/>
                  </a:lnTo>
                  <a:lnTo>
                    <a:pt x="6" y="117"/>
                  </a:lnTo>
                  <a:lnTo>
                    <a:pt x="9" y="116"/>
                  </a:lnTo>
                  <a:lnTo>
                    <a:pt x="9" y="117"/>
                  </a:lnTo>
                  <a:lnTo>
                    <a:pt x="12" y="115"/>
                  </a:lnTo>
                  <a:lnTo>
                    <a:pt x="16" y="115"/>
                  </a:lnTo>
                  <a:lnTo>
                    <a:pt x="17" y="111"/>
                  </a:lnTo>
                  <a:lnTo>
                    <a:pt x="16" y="110"/>
                  </a:lnTo>
                  <a:lnTo>
                    <a:pt x="18" y="106"/>
                  </a:lnTo>
                  <a:lnTo>
                    <a:pt x="19" y="106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8" y="105"/>
                  </a:lnTo>
                  <a:lnTo>
                    <a:pt x="17" y="104"/>
                  </a:lnTo>
                  <a:lnTo>
                    <a:pt x="17" y="100"/>
                  </a:lnTo>
                  <a:lnTo>
                    <a:pt x="16" y="99"/>
                  </a:lnTo>
                  <a:lnTo>
                    <a:pt x="17" y="97"/>
                  </a:lnTo>
                  <a:lnTo>
                    <a:pt x="19" y="96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2" y="93"/>
                  </a:lnTo>
                  <a:lnTo>
                    <a:pt x="19" y="93"/>
                  </a:lnTo>
                  <a:lnTo>
                    <a:pt x="19" y="91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7" y="84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4" y="81"/>
                  </a:lnTo>
                  <a:lnTo>
                    <a:pt x="34" y="82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4" y="80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5" y="76"/>
                  </a:lnTo>
                  <a:lnTo>
                    <a:pt x="33" y="76"/>
                  </a:lnTo>
                  <a:lnTo>
                    <a:pt x="33" y="74"/>
                  </a:lnTo>
                  <a:lnTo>
                    <a:pt x="33" y="73"/>
                  </a:lnTo>
                  <a:lnTo>
                    <a:pt x="34" y="72"/>
                  </a:lnTo>
                  <a:lnTo>
                    <a:pt x="35" y="69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1" y="64"/>
                  </a:lnTo>
                  <a:lnTo>
                    <a:pt x="42" y="63"/>
                  </a:lnTo>
                  <a:lnTo>
                    <a:pt x="43" y="64"/>
                  </a:lnTo>
                  <a:lnTo>
                    <a:pt x="46" y="60"/>
                  </a:lnTo>
                  <a:lnTo>
                    <a:pt x="45" y="57"/>
                  </a:lnTo>
                  <a:lnTo>
                    <a:pt x="42" y="57"/>
                  </a:lnTo>
                  <a:lnTo>
                    <a:pt x="42" y="58"/>
                  </a:lnTo>
                  <a:lnTo>
                    <a:pt x="39" y="58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37" y="55"/>
                  </a:lnTo>
                  <a:lnTo>
                    <a:pt x="36" y="55"/>
                  </a:lnTo>
                  <a:lnTo>
                    <a:pt x="37" y="52"/>
                  </a:lnTo>
                  <a:lnTo>
                    <a:pt x="36" y="51"/>
                  </a:lnTo>
                  <a:lnTo>
                    <a:pt x="37" y="49"/>
                  </a:lnTo>
                  <a:lnTo>
                    <a:pt x="39" y="46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7" y="42"/>
                  </a:lnTo>
                  <a:lnTo>
                    <a:pt x="36" y="40"/>
                  </a:lnTo>
                  <a:lnTo>
                    <a:pt x="35" y="42"/>
                  </a:lnTo>
                  <a:lnTo>
                    <a:pt x="36" y="39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7" y="31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9" y="30"/>
                  </a:lnTo>
                  <a:lnTo>
                    <a:pt x="40" y="28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5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5" y="24"/>
                  </a:lnTo>
                  <a:lnTo>
                    <a:pt x="46" y="22"/>
                  </a:lnTo>
                  <a:lnTo>
                    <a:pt x="46" y="25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1" y="16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2" y="10"/>
                  </a:lnTo>
                  <a:lnTo>
                    <a:pt x="53" y="13"/>
                  </a:lnTo>
                  <a:lnTo>
                    <a:pt x="54" y="13"/>
                  </a:lnTo>
                  <a:lnTo>
                    <a:pt x="55" y="10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5" y="7"/>
                  </a:lnTo>
                  <a:lnTo>
                    <a:pt x="57" y="6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0" y="3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2" y="1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51" y="4"/>
                  </a:lnTo>
                  <a:lnTo>
                    <a:pt x="49" y="6"/>
                  </a:lnTo>
                  <a:lnTo>
                    <a:pt x="49" y="7"/>
                  </a:lnTo>
                  <a:lnTo>
                    <a:pt x="47" y="8"/>
                  </a:lnTo>
                  <a:lnTo>
                    <a:pt x="48" y="9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2" y="9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40" y="10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0" y="9"/>
                  </a:lnTo>
                  <a:lnTo>
                    <a:pt x="28" y="10"/>
                  </a:lnTo>
                  <a:lnTo>
                    <a:pt x="27" y="12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20"/>
                  </a:lnTo>
                  <a:lnTo>
                    <a:pt x="16" y="25"/>
                  </a:lnTo>
                  <a:lnTo>
                    <a:pt x="15" y="27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0" y="39"/>
                  </a:lnTo>
                  <a:lnTo>
                    <a:pt x="9" y="40"/>
                  </a:lnTo>
                  <a:lnTo>
                    <a:pt x="6" y="44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3" y="62"/>
                  </a:lnTo>
                  <a:lnTo>
                    <a:pt x="4" y="64"/>
                  </a:lnTo>
                  <a:lnTo>
                    <a:pt x="5" y="67"/>
                  </a:lnTo>
                  <a:lnTo>
                    <a:pt x="5" y="70"/>
                  </a:lnTo>
                  <a:lnTo>
                    <a:pt x="5" y="73"/>
                  </a:lnTo>
                  <a:lnTo>
                    <a:pt x="5" y="74"/>
                  </a:lnTo>
                  <a:lnTo>
                    <a:pt x="3" y="76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7" name="Freeform 466">
              <a:extLst>
                <a:ext uri="{FF2B5EF4-FFF2-40B4-BE49-F238E27FC236}">
                  <a16:creationId xmlns:a16="http://schemas.microsoft.com/office/drawing/2014/main" id="{E7F6C926-9B3D-EF43-85A3-C15CCF3EE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511" y="2964855"/>
              <a:ext cx="38227" cy="114680"/>
            </a:xfrm>
            <a:custGeom>
              <a:avLst/>
              <a:gdLst>
                <a:gd name="T0" fmla="*/ 0 w 39"/>
                <a:gd name="T1" fmla="*/ 97 h 127"/>
                <a:gd name="T2" fmla="*/ 1 w 39"/>
                <a:gd name="T3" fmla="*/ 104 h 127"/>
                <a:gd name="T4" fmla="*/ 3 w 39"/>
                <a:gd name="T5" fmla="*/ 104 h 127"/>
                <a:gd name="T6" fmla="*/ 3 w 39"/>
                <a:gd name="T7" fmla="*/ 109 h 127"/>
                <a:gd name="T8" fmla="*/ 4 w 39"/>
                <a:gd name="T9" fmla="*/ 111 h 127"/>
                <a:gd name="T10" fmla="*/ 3 w 39"/>
                <a:gd name="T11" fmla="*/ 120 h 127"/>
                <a:gd name="T12" fmla="*/ 4 w 39"/>
                <a:gd name="T13" fmla="*/ 122 h 127"/>
                <a:gd name="T14" fmla="*/ 3 w 39"/>
                <a:gd name="T15" fmla="*/ 127 h 127"/>
                <a:gd name="T16" fmla="*/ 8 w 39"/>
                <a:gd name="T17" fmla="*/ 123 h 127"/>
                <a:gd name="T18" fmla="*/ 12 w 39"/>
                <a:gd name="T19" fmla="*/ 109 h 127"/>
                <a:gd name="T20" fmla="*/ 12 w 39"/>
                <a:gd name="T21" fmla="*/ 108 h 127"/>
                <a:gd name="T22" fmla="*/ 15 w 39"/>
                <a:gd name="T23" fmla="*/ 97 h 127"/>
                <a:gd name="T24" fmla="*/ 16 w 39"/>
                <a:gd name="T25" fmla="*/ 92 h 127"/>
                <a:gd name="T26" fmla="*/ 15 w 39"/>
                <a:gd name="T27" fmla="*/ 89 h 127"/>
                <a:gd name="T28" fmla="*/ 19 w 39"/>
                <a:gd name="T29" fmla="*/ 84 h 127"/>
                <a:gd name="T30" fmla="*/ 19 w 39"/>
                <a:gd name="T31" fmla="*/ 81 h 127"/>
                <a:gd name="T32" fmla="*/ 20 w 39"/>
                <a:gd name="T33" fmla="*/ 77 h 127"/>
                <a:gd name="T34" fmla="*/ 21 w 39"/>
                <a:gd name="T35" fmla="*/ 68 h 127"/>
                <a:gd name="T36" fmla="*/ 22 w 39"/>
                <a:gd name="T37" fmla="*/ 61 h 127"/>
                <a:gd name="T38" fmla="*/ 27 w 39"/>
                <a:gd name="T39" fmla="*/ 57 h 127"/>
                <a:gd name="T40" fmla="*/ 26 w 39"/>
                <a:gd name="T41" fmla="*/ 51 h 127"/>
                <a:gd name="T42" fmla="*/ 28 w 39"/>
                <a:gd name="T43" fmla="*/ 49 h 127"/>
                <a:gd name="T44" fmla="*/ 26 w 39"/>
                <a:gd name="T45" fmla="*/ 43 h 127"/>
                <a:gd name="T46" fmla="*/ 30 w 39"/>
                <a:gd name="T47" fmla="*/ 39 h 127"/>
                <a:gd name="T48" fmla="*/ 28 w 39"/>
                <a:gd name="T49" fmla="*/ 37 h 127"/>
                <a:gd name="T50" fmla="*/ 31 w 39"/>
                <a:gd name="T51" fmla="*/ 35 h 127"/>
                <a:gd name="T52" fmla="*/ 33 w 39"/>
                <a:gd name="T53" fmla="*/ 27 h 127"/>
                <a:gd name="T54" fmla="*/ 36 w 39"/>
                <a:gd name="T55" fmla="*/ 20 h 127"/>
                <a:gd name="T56" fmla="*/ 37 w 39"/>
                <a:gd name="T57" fmla="*/ 14 h 127"/>
                <a:gd name="T58" fmla="*/ 34 w 39"/>
                <a:gd name="T59" fmla="*/ 12 h 127"/>
                <a:gd name="T60" fmla="*/ 36 w 39"/>
                <a:gd name="T61" fmla="*/ 8 h 127"/>
                <a:gd name="T62" fmla="*/ 37 w 39"/>
                <a:gd name="T63" fmla="*/ 7 h 127"/>
                <a:gd name="T64" fmla="*/ 39 w 39"/>
                <a:gd name="T65" fmla="*/ 6 h 127"/>
                <a:gd name="T66" fmla="*/ 38 w 39"/>
                <a:gd name="T67" fmla="*/ 0 h 127"/>
                <a:gd name="T68" fmla="*/ 37 w 39"/>
                <a:gd name="T69" fmla="*/ 3 h 127"/>
                <a:gd name="T70" fmla="*/ 36 w 39"/>
                <a:gd name="T71" fmla="*/ 0 h 127"/>
                <a:gd name="T72" fmla="*/ 31 w 39"/>
                <a:gd name="T73" fmla="*/ 5 h 127"/>
                <a:gd name="T74" fmla="*/ 28 w 39"/>
                <a:gd name="T75" fmla="*/ 9 h 127"/>
                <a:gd name="T76" fmla="*/ 30 w 39"/>
                <a:gd name="T77" fmla="*/ 14 h 127"/>
                <a:gd name="T78" fmla="*/ 30 w 39"/>
                <a:gd name="T79" fmla="*/ 17 h 127"/>
                <a:gd name="T80" fmla="*/ 27 w 39"/>
                <a:gd name="T81" fmla="*/ 19 h 127"/>
                <a:gd name="T82" fmla="*/ 27 w 39"/>
                <a:gd name="T83" fmla="*/ 23 h 127"/>
                <a:gd name="T84" fmla="*/ 26 w 39"/>
                <a:gd name="T85" fmla="*/ 30 h 127"/>
                <a:gd name="T86" fmla="*/ 24 w 39"/>
                <a:gd name="T87" fmla="*/ 35 h 127"/>
                <a:gd name="T88" fmla="*/ 22 w 39"/>
                <a:gd name="T89" fmla="*/ 41 h 127"/>
                <a:gd name="T90" fmla="*/ 19 w 39"/>
                <a:gd name="T91" fmla="*/ 48 h 127"/>
                <a:gd name="T92" fmla="*/ 18 w 39"/>
                <a:gd name="T93" fmla="*/ 53 h 127"/>
                <a:gd name="T94" fmla="*/ 14 w 39"/>
                <a:gd name="T95" fmla="*/ 54 h 127"/>
                <a:gd name="T96" fmla="*/ 10 w 39"/>
                <a:gd name="T97" fmla="*/ 61 h 127"/>
                <a:gd name="T98" fmla="*/ 8 w 39"/>
                <a:gd name="T99" fmla="*/ 68 h 127"/>
                <a:gd name="T100" fmla="*/ 6 w 39"/>
                <a:gd name="T101" fmla="*/ 74 h 127"/>
                <a:gd name="T102" fmla="*/ 6 w 39"/>
                <a:gd name="T103" fmla="*/ 78 h 127"/>
                <a:gd name="T104" fmla="*/ 2 w 39"/>
                <a:gd name="T105" fmla="*/ 87 h 127"/>
                <a:gd name="T106" fmla="*/ 0 w 39"/>
                <a:gd name="T107" fmla="*/ 97 h 1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"/>
                <a:gd name="T163" fmla="*/ 0 h 127"/>
                <a:gd name="T164" fmla="*/ 39 w 39"/>
                <a:gd name="T165" fmla="*/ 127 h 1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" h="127">
                  <a:moveTo>
                    <a:pt x="0" y="97"/>
                  </a:moveTo>
                  <a:lnTo>
                    <a:pt x="1" y="104"/>
                  </a:lnTo>
                  <a:lnTo>
                    <a:pt x="3" y="104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3" y="127"/>
                  </a:lnTo>
                  <a:lnTo>
                    <a:pt x="8" y="123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5" y="97"/>
                  </a:lnTo>
                  <a:lnTo>
                    <a:pt x="16" y="92"/>
                  </a:lnTo>
                  <a:lnTo>
                    <a:pt x="15" y="89"/>
                  </a:lnTo>
                  <a:lnTo>
                    <a:pt x="19" y="84"/>
                  </a:lnTo>
                  <a:lnTo>
                    <a:pt x="19" y="81"/>
                  </a:lnTo>
                  <a:lnTo>
                    <a:pt x="20" y="77"/>
                  </a:lnTo>
                  <a:lnTo>
                    <a:pt x="21" y="68"/>
                  </a:lnTo>
                  <a:lnTo>
                    <a:pt x="22" y="61"/>
                  </a:lnTo>
                  <a:lnTo>
                    <a:pt x="27" y="57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26" y="43"/>
                  </a:lnTo>
                  <a:lnTo>
                    <a:pt x="30" y="39"/>
                  </a:lnTo>
                  <a:lnTo>
                    <a:pt x="28" y="37"/>
                  </a:lnTo>
                  <a:lnTo>
                    <a:pt x="31" y="35"/>
                  </a:lnTo>
                  <a:lnTo>
                    <a:pt x="33" y="27"/>
                  </a:lnTo>
                  <a:lnTo>
                    <a:pt x="36" y="20"/>
                  </a:lnTo>
                  <a:lnTo>
                    <a:pt x="37" y="14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9" y="6"/>
                  </a:lnTo>
                  <a:lnTo>
                    <a:pt x="38" y="0"/>
                  </a:lnTo>
                  <a:lnTo>
                    <a:pt x="37" y="3"/>
                  </a:lnTo>
                  <a:lnTo>
                    <a:pt x="36" y="0"/>
                  </a:lnTo>
                  <a:lnTo>
                    <a:pt x="31" y="5"/>
                  </a:lnTo>
                  <a:lnTo>
                    <a:pt x="28" y="9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27" y="19"/>
                  </a:lnTo>
                  <a:lnTo>
                    <a:pt x="27" y="23"/>
                  </a:lnTo>
                  <a:lnTo>
                    <a:pt x="26" y="30"/>
                  </a:lnTo>
                  <a:lnTo>
                    <a:pt x="24" y="35"/>
                  </a:lnTo>
                  <a:lnTo>
                    <a:pt x="22" y="41"/>
                  </a:lnTo>
                  <a:lnTo>
                    <a:pt x="19" y="48"/>
                  </a:lnTo>
                  <a:lnTo>
                    <a:pt x="18" y="53"/>
                  </a:lnTo>
                  <a:lnTo>
                    <a:pt x="14" y="54"/>
                  </a:lnTo>
                  <a:lnTo>
                    <a:pt x="10" y="61"/>
                  </a:lnTo>
                  <a:lnTo>
                    <a:pt x="8" y="68"/>
                  </a:lnTo>
                  <a:lnTo>
                    <a:pt x="6" y="74"/>
                  </a:lnTo>
                  <a:lnTo>
                    <a:pt x="6" y="78"/>
                  </a:lnTo>
                  <a:lnTo>
                    <a:pt x="2" y="8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8" name="Freeform 467">
              <a:extLst>
                <a:ext uri="{FF2B5EF4-FFF2-40B4-BE49-F238E27FC236}">
                  <a16:creationId xmlns:a16="http://schemas.microsoft.com/office/drawing/2014/main" id="{95298B76-D271-50E8-083D-4E21E9632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104" y="4271917"/>
              <a:ext cx="2940" cy="4412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3 w 3"/>
                <a:gd name="T5" fmla="*/ 0 h 3"/>
                <a:gd name="T6" fmla="*/ 0 w 3"/>
                <a:gd name="T7" fmla="*/ 3 h 3"/>
                <a:gd name="T8" fmla="*/ 0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Freeform 468">
              <a:extLst>
                <a:ext uri="{FF2B5EF4-FFF2-40B4-BE49-F238E27FC236}">
                  <a16:creationId xmlns:a16="http://schemas.microsoft.com/office/drawing/2014/main" id="{156C0665-710A-88DD-4774-ACB0292D3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144" y="4255745"/>
              <a:ext cx="5881" cy="8822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2 h 8"/>
                <a:gd name="T4" fmla="*/ 0 w 7"/>
                <a:gd name="T5" fmla="*/ 8 h 8"/>
                <a:gd name="T6" fmla="*/ 6 w 7"/>
                <a:gd name="T7" fmla="*/ 6 h 8"/>
                <a:gd name="T8" fmla="*/ 7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7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6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0" name="Freeform 469">
              <a:extLst>
                <a:ext uri="{FF2B5EF4-FFF2-40B4-BE49-F238E27FC236}">
                  <a16:creationId xmlns:a16="http://schemas.microsoft.com/office/drawing/2014/main" id="{E45B4039-CB72-A86C-D1ED-B4EC6527E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540" y="3938169"/>
              <a:ext cx="11762" cy="22054"/>
            </a:xfrm>
            <a:custGeom>
              <a:avLst/>
              <a:gdLst>
                <a:gd name="T0" fmla="*/ 4 w 12"/>
                <a:gd name="T1" fmla="*/ 0 h 24"/>
                <a:gd name="T2" fmla="*/ 4 w 12"/>
                <a:gd name="T3" fmla="*/ 2 h 24"/>
                <a:gd name="T4" fmla="*/ 3 w 12"/>
                <a:gd name="T5" fmla="*/ 4 h 24"/>
                <a:gd name="T6" fmla="*/ 2 w 12"/>
                <a:gd name="T7" fmla="*/ 6 h 24"/>
                <a:gd name="T8" fmla="*/ 2 w 12"/>
                <a:gd name="T9" fmla="*/ 8 h 24"/>
                <a:gd name="T10" fmla="*/ 1 w 12"/>
                <a:gd name="T11" fmla="*/ 9 h 24"/>
                <a:gd name="T12" fmla="*/ 1 w 12"/>
                <a:gd name="T13" fmla="*/ 10 h 24"/>
                <a:gd name="T14" fmla="*/ 1 w 12"/>
                <a:gd name="T15" fmla="*/ 11 h 24"/>
                <a:gd name="T16" fmla="*/ 2 w 12"/>
                <a:gd name="T17" fmla="*/ 12 h 24"/>
                <a:gd name="T18" fmla="*/ 2 w 12"/>
                <a:gd name="T19" fmla="*/ 14 h 24"/>
                <a:gd name="T20" fmla="*/ 2 w 12"/>
                <a:gd name="T21" fmla="*/ 15 h 24"/>
                <a:gd name="T22" fmla="*/ 3 w 12"/>
                <a:gd name="T23" fmla="*/ 16 h 24"/>
                <a:gd name="T24" fmla="*/ 3 w 12"/>
                <a:gd name="T25" fmla="*/ 17 h 24"/>
                <a:gd name="T26" fmla="*/ 3 w 12"/>
                <a:gd name="T27" fmla="*/ 18 h 24"/>
                <a:gd name="T28" fmla="*/ 2 w 12"/>
                <a:gd name="T29" fmla="*/ 21 h 24"/>
                <a:gd name="T30" fmla="*/ 0 w 12"/>
                <a:gd name="T31" fmla="*/ 22 h 24"/>
                <a:gd name="T32" fmla="*/ 0 w 12"/>
                <a:gd name="T33" fmla="*/ 23 h 24"/>
                <a:gd name="T34" fmla="*/ 1 w 12"/>
                <a:gd name="T35" fmla="*/ 23 h 24"/>
                <a:gd name="T36" fmla="*/ 2 w 12"/>
                <a:gd name="T37" fmla="*/ 23 h 24"/>
                <a:gd name="T38" fmla="*/ 3 w 12"/>
                <a:gd name="T39" fmla="*/ 23 h 24"/>
                <a:gd name="T40" fmla="*/ 4 w 12"/>
                <a:gd name="T41" fmla="*/ 23 h 24"/>
                <a:gd name="T42" fmla="*/ 6 w 12"/>
                <a:gd name="T43" fmla="*/ 23 h 24"/>
                <a:gd name="T44" fmla="*/ 6 w 12"/>
                <a:gd name="T45" fmla="*/ 24 h 24"/>
                <a:gd name="T46" fmla="*/ 7 w 12"/>
                <a:gd name="T47" fmla="*/ 24 h 24"/>
                <a:gd name="T48" fmla="*/ 8 w 12"/>
                <a:gd name="T49" fmla="*/ 24 h 24"/>
                <a:gd name="T50" fmla="*/ 8 w 12"/>
                <a:gd name="T51" fmla="*/ 23 h 24"/>
                <a:gd name="T52" fmla="*/ 9 w 12"/>
                <a:gd name="T53" fmla="*/ 23 h 24"/>
                <a:gd name="T54" fmla="*/ 9 w 12"/>
                <a:gd name="T55" fmla="*/ 22 h 24"/>
                <a:gd name="T56" fmla="*/ 9 w 12"/>
                <a:gd name="T57" fmla="*/ 21 h 24"/>
                <a:gd name="T58" fmla="*/ 12 w 12"/>
                <a:gd name="T59" fmla="*/ 21 h 24"/>
                <a:gd name="T60" fmla="*/ 12 w 12"/>
                <a:gd name="T61" fmla="*/ 20 h 24"/>
                <a:gd name="T62" fmla="*/ 12 w 12"/>
                <a:gd name="T63" fmla="*/ 18 h 24"/>
                <a:gd name="T64" fmla="*/ 10 w 12"/>
                <a:gd name="T65" fmla="*/ 17 h 24"/>
                <a:gd name="T66" fmla="*/ 12 w 12"/>
                <a:gd name="T67" fmla="*/ 16 h 24"/>
                <a:gd name="T68" fmla="*/ 10 w 12"/>
                <a:gd name="T69" fmla="*/ 15 h 24"/>
                <a:gd name="T70" fmla="*/ 10 w 12"/>
                <a:gd name="T71" fmla="*/ 14 h 24"/>
                <a:gd name="T72" fmla="*/ 9 w 12"/>
                <a:gd name="T73" fmla="*/ 14 h 24"/>
                <a:gd name="T74" fmla="*/ 9 w 12"/>
                <a:gd name="T75" fmla="*/ 12 h 24"/>
                <a:gd name="T76" fmla="*/ 8 w 12"/>
                <a:gd name="T77" fmla="*/ 11 h 24"/>
                <a:gd name="T78" fmla="*/ 7 w 12"/>
                <a:gd name="T79" fmla="*/ 11 h 24"/>
                <a:gd name="T80" fmla="*/ 7 w 12"/>
                <a:gd name="T81" fmla="*/ 10 h 24"/>
                <a:gd name="T82" fmla="*/ 7 w 12"/>
                <a:gd name="T83" fmla="*/ 9 h 24"/>
                <a:gd name="T84" fmla="*/ 8 w 12"/>
                <a:gd name="T85" fmla="*/ 8 h 24"/>
                <a:gd name="T86" fmla="*/ 7 w 12"/>
                <a:gd name="T87" fmla="*/ 6 h 24"/>
                <a:gd name="T88" fmla="*/ 6 w 12"/>
                <a:gd name="T89" fmla="*/ 5 h 24"/>
                <a:gd name="T90" fmla="*/ 7 w 12"/>
                <a:gd name="T91" fmla="*/ 3 h 24"/>
                <a:gd name="T92" fmla="*/ 4 w 12"/>
                <a:gd name="T93" fmla="*/ 0 h 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"/>
                <a:gd name="T142" fmla="*/ 0 h 24"/>
                <a:gd name="T143" fmla="*/ 12 w 12"/>
                <a:gd name="T144" fmla="*/ 24 h 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" h="24">
                  <a:moveTo>
                    <a:pt x="4" y="0"/>
                  </a:moveTo>
                  <a:lnTo>
                    <a:pt x="4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8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Freeform 472">
              <a:extLst>
                <a:ext uri="{FF2B5EF4-FFF2-40B4-BE49-F238E27FC236}">
                  <a16:creationId xmlns:a16="http://schemas.microsoft.com/office/drawing/2014/main" id="{6294722A-1F7C-17B6-CD99-88688830F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081" y="3895532"/>
              <a:ext cx="2940" cy="1471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3 h 3"/>
                <a:gd name="T4" fmla="*/ 1 w 3"/>
                <a:gd name="T5" fmla="*/ 1 h 3"/>
                <a:gd name="T6" fmla="*/ 1 w 3"/>
                <a:gd name="T7" fmla="*/ 0 h 3"/>
                <a:gd name="T8" fmla="*/ 2 w 3"/>
                <a:gd name="T9" fmla="*/ 0 h 3"/>
                <a:gd name="T10" fmla="*/ 3 w 3"/>
                <a:gd name="T11" fmla="*/ 3 h 3"/>
                <a:gd name="T12" fmla="*/ 2 w 3"/>
                <a:gd name="T13" fmla="*/ 1 h 3"/>
                <a:gd name="T14" fmla="*/ 1 w 3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3"/>
                  </a:lnTo>
                  <a:lnTo>
                    <a:pt x="2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2" name="Freeform 473">
              <a:extLst>
                <a:ext uri="{FF2B5EF4-FFF2-40B4-BE49-F238E27FC236}">
                  <a16:creationId xmlns:a16="http://schemas.microsoft.com/office/drawing/2014/main" id="{99E53C5F-5889-8FC6-3038-08203DC43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048" y="3955811"/>
              <a:ext cx="836580" cy="871866"/>
            </a:xfrm>
            <a:custGeom>
              <a:avLst/>
              <a:gdLst>
                <a:gd name="T0" fmla="*/ 412 w 887"/>
                <a:gd name="T1" fmla="*/ 225 h 978"/>
                <a:gd name="T2" fmla="*/ 400 w 887"/>
                <a:gd name="T3" fmla="*/ 177 h 978"/>
                <a:gd name="T4" fmla="*/ 410 w 887"/>
                <a:gd name="T5" fmla="*/ 180 h 978"/>
                <a:gd name="T6" fmla="*/ 468 w 887"/>
                <a:gd name="T7" fmla="*/ 146 h 978"/>
                <a:gd name="T8" fmla="*/ 496 w 887"/>
                <a:gd name="T9" fmla="*/ 146 h 978"/>
                <a:gd name="T10" fmla="*/ 504 w 887"/>
                <a:gd name="T11" fmla="*/ 146 h 978"/>
                <a:gd name="T12" fmla="*/ 493 w 887"/>
                <a:gd name="T13" fmla="*/ 102 h 978"/>
                <a:gd name="T14" fmla="*/ 497 w 887"/>
                <a:gd name="T15" fmla="*/ 63 h 978"/>
                <a:gd name="T16" fmla="*/ 408 w 887"/>
                <a:gd name="T17" fmla="*/ 44 h 978"/>
                <a:gd name="T18" fmla="*/ 378 w 887"/>
                <a:gd name="T19" fmla="*/ 3 h 978"/>
                <a:gd name="T20" fmla="*/ 290 w 887"/>
                <a:gd name="T21" fmla="*/ 25 h 978"/>
                <a:gd name="T22" fmla="*/ 258 w 887"/>
                <a:gd name="T23" fmla="*/ 49 h 978"/>
                <a:gd name="T24" fmla="*/ 247 w 887"/>
                <a:gd name="T25" fmla="*/ 91 h 978"/>
                <a:gd name="T26" fmla="*/ 212 w 887"/>
                <a:gd name="T27" fmla="*/ 83 h 978"/>
                <a:gd name="T28" fmla="*/ 187 w 887"/>
                <a:gd name="T29" fmla="*/ 96 h 978"/>
                <a:gd name="T30" fmla="*/ 157 w 887"/>
                <a:gd name="T31" fmla="*/ 115 h 978"/>
                <a:gd name="T32" fmla="*/ 131 w 887"/>
                <a:gd name="T33" fmla="*/ 65 h 978"/>
                <a:gd name="T34" fmla="*/ 78 w 887"/>
                <a:gd name="T35" fmla="*/ 114 h 978"/>
                <a:gd name="T36" fmla="*/ 25 w 887"/>
                <a:gd name="T37" fmla="*/ 126 h 978"/>
                <a:gd name="T38" fmla="*/ 32 w 887"/>
                <a:gd name="T39" fmla="*/ 161 h 978"/>
                <a:gd name="T40" fmla="*/ 17 w 887"/>
                <a:gd name="T41" fmla="*/ 203 h 978"/>
                <a:gd name="T42" fmla="*/ 25 w 887"/>
                <a:gd name="T43" fmla="*/ 245 h 978"/>
                <a:gd name="T44" fmla="*/ 13 w 887"/>
                <a:gd name="T45" fmla="*/ 272 h 978"/>
                <a:gd name="T46" fmla="*/ 44 w 887"/>
                <a:gd name="T47" fmla="*/ 311 h 978"/>
                <a:gd name="T48" fmla="*/ 63 w 887"/>
                <a:gd name="T49" fmla="*/ 330 h 978"/>
                <a:gd name="T50" fmla="*/ 84 w 887"/>
                <a:gd name="T51" fmla="*/ 344 h 978"/>
                <a:gd name="T52" fmla="*/ 144 w 887"/>
                <a:gd name="T53" fmla="*/ 284 h 978"/>
                <a:gd name="T54" fmla="*/ 196 w 887"/>
                <a:gd name="T55" fmla="*/ 306 h 978"/>
                <a:gd name="T56" fmla="*/ 234 w 887"/>
                <a:gd name="T57" fmla="*/ 329 h 978"/>
                <a:gd name="T58" fmla="*/ 264 w 887"/>
                <a:gd name="T59" fmla="*/ 398 h 978"/>
                <a:gd name="T60" fmla="*/ 289 w 887"/>
                <a:gd name="T61" fmla="*/ 457 h 978"/>
                <a:gd name="T62" fmla="*/ 312 w 887"/>
                <a:gd name="T63" fmla="*/ 504 h 978"/>
                <a:gd name="T64" fmla="*/ 361 w 887"/>
                <a:gd name="T65" fmla="*/ 531 h 978"/>
                <a:gd name="T66" fmla="*/ 425 w 887"/>
                <a:gd name="T67" fmla="*/ 602 h 978"/>
                <a:gd name="T68" fmla="*/ 468 w 887"/>
                <a:gd name="T69" fmla="*/ 627 h 978"/>
                <a:gd name="T70" fmla="*/ 520 w 887"/>
                <a:gd name="T71" fmla="*/ 642 h 978"/>
                <a:gd name="T72" fmla="*/ 560 w 887"/>
                <a:gd name="T73" fmla="*/ 674 h 978"/>
                <a:gd name="T74" fmla="*/ 574 w 887"/>
                <a:gd name="T75" fmla="*/ 695 h 978"/>
                <a:gd name="T76" fmla="*/ 608 w 887"/>
                <a:gd name="T77" fmla="*/ 729 h 978"/>
                <a:gd name="T78" fmla="*/ 656 w 887"/>
                <a:gd name="T79" fmla="*/ 752 h 978"/>
                <a:gd name="T80" fmla="*/ 702 w 887"/>
                <a:gd name="T81" fmla="*/ 852 h 978"/>
                <a:gd name="T82" fmla="*/ 695 w 887"/>
                <a:gd name="T83" fmla="*/ 897 h 978"/>
                <a:gd name="T84" fmla="*/ 676 w 887"/>
                <a:gd name="T85" fmla="*/ 945 h 978"/>
                <a:gd name="T86" fmla="*/ 701 w 887"/>
                <a:gd name="T87" fmla="*/ 978 h 978"/>
                <a:gd name="T88" fmla="*/ 748 w 887"/>
                <a:gd name="T89" fmla="*/ 920 h 978"/>
                <a:gd name="T90" fmla="*/ 774 w 887"/>
                <a:gd name="T91" fmla="*/ 866 h 978"/>
                <a:gd name="T92" fmla="*/ 785 w 887"/>
                <a:gd name="T93" fmla="*/ 818 h 978"/>
                <a:gd name="T94" fmla="*/ 733 w 887"/>
                <a:gd name="T95" fmla="*/ 781 h 978"/>
                <a:gd name="T96" fmla="*/ 752 w 887"/>
                <a:gd name="T97" fmla="*/ 721 h 978"/>
                <a:gd name="T98" fmla="*/ 792 w 887"/>
                <a:gd name="T99" fmla="*/ 696 h 978"/>
                <a:gd name="T100" fmla="*/ 823 w 887"/>
                <a:gd name="T101" fmla="*/ 713 h 978"/>
                <a:gd name="T102" fmla="*/ 851 w 887"/>
                <a:gd name="T103" fmla="*/ 743 h 978"/>
                <a:gd name="T104" fmla="*/ 881 w 887"/>
                <a:gd name="T105" fmla="*/ 761 h 978"/>
                <a:gd name="T106" fmla="*/ 870 w 887"/>
                <a:gd name="T107" fmla="*/ 698 h 978"/>
                <a:gd name="T108" fmla="*/ 819 w 887"/>
                <a:gd name="T109" fmla="*/ 665 h 978"/>
                <a:gd name="T110" fmla="*/ 770 w 887"/>
                <a:gd name="T111" fmla="*/ 635 h 978"/>
                <a:gd name="T112" fmla="*/ 682 w 887"/>
                <a:gd name="T113" fmla="*/ 596 h 978"/>
                <a:gd name="T114" fmla="*/ 688 w 887"/>
                <a:gd name="T115" fmla="*/ 545 h 978"/>
                <a:gd name="T116" fmla="*/ 587 w 887"/>
                <a:gd name="T117" fmla="*/ 533 h 978"/>
                <a:gd name="T118" fmla="*/ 520 w 887"/>
                <a:gd name="T119" fmla="*/ 438 h 978"/>
                <a:gd name="T120" fmla="*/ 485 w 887"/>
                <a:gd name="T121" fmla="*/ 373 h 978"/>
                <a:gd name="T122" fmla="*/ 402 w 887"/>
                <a:gd name="T123" fmla="*/ 288 h 978"/>
                <a:gd name="T124" fmla="*/ 406 w 887"/>
                <a:gd name="T125" fmla="*/ 246 h 9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7"/>
                <a:gd name="T190" fmla="*/ 0 h 978"/>
                <a:gd name="T191" fmla="*/ 887 w 887"/>
                <a:gd name="T192" fmla="*/ 978 h 9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7" h="978">
                  <a:moveTo>
                    <a:pt x="406" y="246"/>
                  </a:moveTo>
                  <a:lnTo>
                    <a:pt x="408" y="248"/>
                  </a:lnTo>
                  <a:lnTo>
                    <a:pt x="409" y="246"/>
                  </a:lnTo>
                  <a:lnTo>
                    <a:pt x="409" y="241"/>
                  </a:lnTo>
                  <a:lnTo>
                    <a:pt x="412" y="241"/>
                  </a:lnTo>
                  <a:lnTo>
                    <a:pt x="413" y="245"/>
                  </a:lnTo>
                  <a:lnTo>
                    <a:pt x="415" y="243"/>
                  </a:lnTo>
                  <a:lnTo>
                    <a:pt x="415" y="240"/>
                  </a:lnTo>
                  <a:lnTo>
                    <a:pt x="415" y="236"/>
                  </a:lnTo>
                  <a:lnTo>
                    <a:pt x="418" y="230"/>
                  </a:lnTo>
                  <a:lnTo>
                    <a:pt x="416" y="227"/>
                  </a:lnTo>
                  <a:lnTo>
                    <a:pt x="412" y="225"/>
                  </a:lnTo>
                  <a:lnTo>
                    <a:pt x="410" y="223"/>
                  </a:lnTo>
                  <a:lnTo>
                    <a:pt x="408" y="222"/>
                  </a:lnTo>
                  <a:lnTo>
                    <a:pt x="407" y="219"/>
                  </a:lnTo>
                  <a:lnTo>
                    <a:pt x="403" y="217"/>
                  </a:lnTo>
                  <a:lnTo>
                    <a:pt x="402" y="211"/>
                  </a:lnTo>
                  <a:lnTo>
                    <a:pt x="402" y="204"/>
                  </a:lnTo>
                  <a:lnTo>
                    <a:pt x="401" y="204"/>
                  </a:lnTo>
                  <a:lnTo>
                    <a:pt x="398" y="206"/>
                  </a:lnTo>
                  <a:lnTo>
                    <a:pt x="397" y="205"/>
                  </a:lnTo>
                  <a:lnTo>
                    <a:pt x="396" y="199"/>
                  </a:lnTo>
                  <a:lnTo>
                    <a:pt x="396" y="194"/>
                  </a:lnTo>
                  <a:lnTo>
                    <a:pt x="400" y="177"/>
                  </a:lnTo>
                  <a:lnTo>
                    <a:pt x="403" y="175"/>
                  </a:lnTo>
                  <a:lnTo>
                    <a:pt x="406" y="173"/>
                  </a:lnTo>
                  <a:lnTo>
                    <a:pt x="412" y="173"/>
                  </a:lnTo>
                  <a:lnTo>
                    <a:pt x="413" y="171"/>
                  </a:lnTo>
                  <a:lnTo>
                    <a:pt x="415" y="171"/>
                  </a:lnTo>
                  <a:lnTo>
                    <a:pt x="416" y="168"/>
                  </a:lnTo>
                  <a:lnTo>
                    <a:pt x="419" y="169"/>
                  </a:lnTo>
                  <a:lnTo>
                    <a:pt x="420" y="171"/>
                  </a:lnTo>
                  <a:lnTo>
                    <a:pt x="415" y="174"/>
                  </a:lnTo>
                  <a:lnTo>
                    <a:pt x="414" y="176"/>
                  </a:lnTo>
                  <a:lnTo>
                    <a:pt x="409" y="179"/>
                  </a:lnTo>
                  <a:lnTo>
                    <a:pt x="410" y="180"/>
                  </a:lnTo>
                  <a:lnTo>
                    <a:pt x="413" y="180"/>
                  </a:lnTo>
                  <a:lnTo>
                    <a:pt x="425" y="174"/>
                  </a:lnTo>
                  <a:lnTo>
                    <a:pt x="436" y="167"/>
                  </a:lnTo>
                  <a:lnTo>
                    <a:pt x="450" y="159"/>
                  </a:lnTo>
                  <a:lnTo>
                    <a:pt x="454" y="158"/>
                  </a:lnTo>
                  <a:lnTo>
                    <a:pt x="456" y="157"/>
                  </a:lnTo>
                  <a:lnTo>
                    <a:pt x="458" y="155"/>
                  </a:lnTo>
                  <a:lnTo>
                    <a:pt x="462" y="152"/>
                  </a:lnTo>
                  <a:lnTo>
                    <a:pt x="456" y="151"/>
                  </a:lnTo>
                  <a:lnTo>
                    <a:pt x="457" y="147"/>
                  </a:lnTo>
                  <a:lnTo>
                    <a:pt x="466" y="144"/>
                  </a:lnTo>
                  <a:lnTo>
                    <a:pt x="468" y="146"/>
                  </a:lnTo>
                  <a:lnTo>
                    <a:pt x="478" y="147"/>
                  </a:lnTo>
                  <a:lnTo>
                    <a:pt x="480" y="150"/>
                  </a:lnTo>
                  <a:lnTo>
                    <a:pt x="481" y="147"/>
                  </a:lnTo>
                  <a:lnTo>
                    <a:pt x="485" y="147"/>
                  </a:lnTo>
                  <a:lnTo>
                    <a:pt x="487" y="149"/>
                  </a:lnTo>
                  <a:lnTo>
                    <a:pt x="488" y="146"/>
                  </a:lnTo>
                  <a:lnTo>
                    <a:pt x="490" y="145"/>
                  </a:lnTo>
                  <a:lnTo>
                    <a:pt x="490" y="143"/>
                  </a:lnTo>
                  <a:lnTo>
                    <a:pt x="491" y="141"/>
                  </a:lnTo>
                  <a:lnTo>
                    <a:pt x="493" y="141"/>
                  </a:lnTo>
                  <a:lnTo>
                    <a:pt x="496" y="143"/>
                  </a:lnTo>
                  <a:lnTo>
                    <a:pt x="496" y="146"/>
                  </a:lnTo>
                  <a:lnTo>
                    <a:pt x="498" y="146"/>
                  </a:lnTo>
                  <a:lnTo>
                    <a:pt x="504" y="156"/>
                  </a:lnTo>
                  <a:lnTo>
                    <a:pt x="505" y="161"/>
                  </a:lnTo>
                  <a:lnTo>
                    <a:pt x="502" y="161"/>
                  </a:lnTo>
                  <a:lnTo>
                    <a:pt x="503" y="163"/>
                  </a:lnTo>
                  <a:lnTo>
                    <a:pt x="505" y="164"/>
                  </a:lnTo>
                  <a:lnTo>
                    <a:pt x="509" y="165"/>
                  </a:lnTo>
                  <a:lnTo>
                    <a:pt x="511" y="164"/>
                  </a:lnTo>
                  <a:lnTo>
                    <a:pt x="515" y="161"/>
                  </a:lnTo>
                  <a:lnTo>
                    <a:pt x="515" y="156"/>
                  </a:lnTo>
                  <a:lnTo>
                    <a:pt x="510" y="147"/>
                  </a:lnTo>
                  <a:lnTo>
                    <a:pt x="504" y="146"/>
                  </a:lnTo>
                  <a:lnTo>
                    <a:pt x="500" y="144"/>
                  </a:lnTo>
                  <a:lnTo>
                    <a:pt x="494" y="139"/>
                  </a:lnTo>
                  <a:lnTo>
                    <a:pt x="491" y="134"/>
                  </a:lnTo>
                  <a:lnTo>
                    <a:pt x="492" y="133"/>
                  </a:lnTo>
                  <a:lnTo>
                    <a:pt x="497" y="129"/>
                  </a:lnTo>
                  <a:lnTo>
                    <a:pt x="498" y="127"/>
                  </a:lnTo>
                  <a:lnTo>
                    <a:pt x="493" y="120"/>
                  </a:lnTo>
                  <a:lnTo>
                    <a:pt x="487" y="121"/>
                  </a:lnTo>
                  <a:lnTo>
                    <a:pt x="485" y="117"/>
                  </a:lnTo>
                  <a:lnTo>
                    <a:pt x="492" y="110"/>
                  </a:lnTo>
                  <a:lnTo>
                    <a:pt x="493" y="107"/>
                  </a:lnTo>
                  <a:lnTo>
                    <a:pt x="493" y="102"/>
                  </a:lnTo>
                  <a:lnTo>
                    <a:pt x="488" y="101"/>
                  </a:lnTo>
                  <a:lnTo>
                    <a:pt x="488" y="96"/>
                  </a:lnTo>
                  <a:lnTo>
                    <a:pt x="485" y="95"/>
                  </a:lnTo>
                  <a:lnTo>
                    <a:pt x="478" y="95"/>
                  </a:lnTo>
                  <a:lnTo>
                    <a:pt x="476" y="93"/>
                  </a:lnTo>
                  <a:lnTo>
                    <a:pt x="476" y="90"/>
                  </a:lnTo>
                  <a:lnTo>
                    <a:pt x="485" y="85"/>
                  </a:lnTo>
                  <a:lnTo>
                    <a:pt x="486" y="79"/>
                  </a:lnTo>
                  <a:lnTo>
                    <a:pt x="491" y="75"/>
                  </a:lnTo>
                  <a:lnTo>
                    <a:pt x="494" y="73"/>
                  </a:lnTo>
                  <a:lnTo>
                    <a:pt x="497" y="68"/>
                  </a:lnTo>
                  <a:lnTo>
                    <a:pt x="497" y="63"/>
                  </a:lnTo>
                  <a:lnTo>
                    <a:pt x="496" y="60"/>
                  </a:lnTo>
                  <a:lnTo>
                    <a:pt x="492" y="60"/>
                  </a:lnTo>
                  <a:lnTo>
                    <a:pt x="484" y="60"/>
                  </a:lnTo>
                  <a:lnTo>
                    <a:pt x="479" y="57"/>
                  </a:lnTo>
                  <a:lnTo>
                    <a:pt x="467" y="59"/>
                  </a:lnTo>
                  <a:lnTo>
                    <a:pt x="463" y="56"/>
                  </a:lnTo>
                  <a:lnTo>
                    <a:pt x="450" y="53"/>
                  </a:lnTo>
                  <a:lnTo>
                    <a:pt x="443" y="53"/>
                  </a:lnTo>
                  <a:lnTo>
                    <a:pt x="436" y="54"/>
                  </a:lnTo>
                  <a:lnTo>
                    <a:pt x="430" y="50"/>
                  </a:lnTo>
                  <a:lnTo>
                    <a:pt x="421" y="48"/>
                  </a:lnTo>
                  <a:lnTo>
                    <a:pt x="408" y="44"/>
                  </a:lnTo>
                  <a:lnTo>
                    <a:pt x="404" y="37"/>
                  </a:lnTo>
                  <a:lnTo>
                    <a:pt x="398" y="29"/>
                  </a:lnTo>
                  <a:lnTo>
                    <a:pt x="402" y="25"/>
                  </a:lnTo>
                  <a:lnTo>
                    <a:pt x="401" y="23"/>
                  </a:lnTo>
                  <a:lnTo>
                    <a:pt x="395" y="19"/>
                  </a:lnTo>
                  <a:lnTo>
                    <a:pt x="394" y="14"/>
                  </a:lnTo>
                  <a:lnTo>
                    <a:pt x="392" y="8"/>
                  </a:lnTo>
                  <a:lnTo>
                    <a:pt x="398" y="5"/>
                  </a:lnTo>
                  <a:lnTo>
                    <a:pt x="397" y="1"/>
                  </a:lnTo>
                  <a:lnTo>
                    <a:pt x="392" y="0"/>
                  </a:lnTo>
                  <a:lnTo>
                    <a:pt x="385" y="0"/>
                  </a:lnTo>
                  <a:lnTo>
                    <a:pt x="378" y="3"/>
                  </a:lnTo>
                  <a:lnTo>
                    <a:pt x="362" y="15"/>
                  </a:lnTo>
                  <a:lnTo>
                    <a:pt x="355" y="13"/>
                  </a:lnTo>
                  <a:lnTo>
                    <a:pt x="346" y="9"/>
                  </a:lnTo>
                  <a:lnTo>
                    <a:pt x="342" y="13"/>
                  </a:lnTo>
                  <a:lnTo>
                    <a:pt x="337" y="14"/>
                  </a:lnTo>
                  <a:lnTo>
                    <a:pt x="326" y="14"/>
                  </a:lnTo>
                  <a:lnTo>
                    <a:pt x="318" y="23"/>
                  </a:lnTo>
                  <a:lnTo>
                    <a:pt x="313" y="32"/>
                  </a:lnTo>
                  <a:lnTo>
                    <a:pt x="308" y="32"/>
                  </a:lnTo>
                  <a:lnTo>
                    <a:pt x="302" y="32"/>
                  </a:lnTo>
                  <a:lnTo>
                    <a:pt x="295" y="30"/>
                  </a:lnTo>
                  <a:lnTo>
                    <a:pt x="290" y="25"/>
                  </a:lnTo>
                  <a:lnTo>
                    <a:pt x="287" y="25"/>
                  </a:lnTo>
                  <a:lnTo>
                    <a:pt x="283" y="27"/>
                  </a:lnTo>
                  <a:lnTo>
                    <a:pt x="276" y="29"/>
                  </a:lnTo>
                  <a:lnTo>
                    <a:pt x="275" y="31"/>
                  </a:lnTo>
                  <a:lnTo>
                    <a:pt x="277" y="38"/>
                  </a:lnTo>
                  <a:lnTo>
                    <a:pt x="275" y="47"/>
                  </a:lnTo>
                  <a:lnTo>
                    <a:pt x="277" y="51"/>
                  </a:lnTo>
                  <a:lnTo>
                    <a:pt x="276" y="57"/>
                  </a:lnTo>
                  <a:lnTo>
                    <a:pt x="270" y="59"/>
                  </a:lnTo>
                  <a:lnTo>
                    <a:pt x="264" y="57"/>
                  </a:lnTo>
                  <a:lnTo>
                    <a:pt x="262" y="50"/>
                  </a:lnTo>
                  <a:lnTo>
                    <a:pt x="258" y="49"/>
                  </a:lnTo>
                  <a:lnTo>
                    <a:pt x="252" y="49"/>
                  </a:lnTo>
                  <a:lnTo>
                    <a:pt x="250" y="53"/>
                  </a:lnTo>
                  <a:lnTo>
                    <a:pt x="247" y="56"/>
                  </a:lnTo>
                  <a:lnTo>
                    <a:pt x="248" y="60"/>
                  </a:lnTo>
                  <a:lnTo>
                    <a:pt x="246" y="67"/>
                  </a:lnTo>
                  <a:lnTo>
                    <a:pt x="253" y="69"/>
                  </a:lnTo>
                  <a:lnTo>
                    <a:pt x="256" y="74"/>
                  </a:lnTo>
                  <a:lnTo>
                    <a:pt x="252" y="78"/>
                  </a:lnTo>
                  <a:lnTo>
                    <a:pt x="254" y="84"/>
                  </a:lnTo>
                  <a:lnTo>
                    <a:pt x="254" y="89"/>
                  </a:lnTo>
                  <a:lnTo>
                    <a:pt x="252" y="92"/>
                  </a:lnTo>
                  <a:lnTo>
                    <a:pt x="247" y="91"/>
                  </a:lnTo>
                  <a:lnTo>
                    <a:pt x="245" y="87"/>
                  </a:lnTo>
                  <a:lnTo>
                    <a:pt x="246" y="84"/>
                  </a:lnTo>
                  <a:lnTo>
                    <a:pt x="245" y="80"/>
                  </a:lnTo>
                  <a:lnTo>
                    <a:pt x="241" y="78"/>
                  </a:lnTo>
                  <a:lnTo>
                    <a:pt x="244" y="73"/>
                  </a:lnTo>
                  <a:lnTo>
                    <a:pt x="241" y="72"/>
                  </a:lnTo>
                  <a:lnTo>
                    <a:pt x="238" y="74"/>
                  </a:lnTo>
                  <a:lnTo>
                    <a:pt x="228" y="74"/>
                  </a:lnTo>
                  <a:lnTo>
                    <a:pt x="226" y="77"/>
                  </a:lnTo>
                  <a:lnTo>
                    <a:pt x="224" y="81"/>
                  </a:lnTo>
                  <a:lnTo>
                    <a:pt x="216" y="84"/>
                  </a:lnTo>
                  <a:lnTo>
                    <a:pt x="212" y="83"/>
                  </a:lnTo>
                  <a:lnTo>
                    <a:pt x="204" y="72"/>
                  </a:lnTo>
                  <a:lnTo>
                    <a:pt x="205" y="67"/>
                  </a:lnTo>
                  <a:lnTo>
                    <a:pt x="205" y="63"/>
                  </a:lnTo>
                  <a:lnTo>
                    <a:pt x="203" y="61"/>
                  </a:lnTo>
                  <a:lnTo>
                    <a:pt x="199" y="61"/>
                  </a:lnTo>
                  <a:lnTo>
                    <a:pt x="194" y="63"/>
                  </a:lnTo>
                  <a:lnTo>
                    <a:pt x="191" y="66"/>
                  </a:lnTo>
                  <a:lnTo>
                    <a:pt x="191" y="71"/>
                  </a:lnTo>
                  <a:lnTo>
                    <a:pt x="192" y="77"/>
                  </a:lnTo>
                  <a:lnTo>
                    <a:pt x="193" y="84"/>
                  </a:lnTo>
                  <a:lnTo>
                    <a:pt x="192" y="90"/>
                  </a:lnTo>
                  <a:lnTo>
                    <a:pt x="187" y="96"/>
                  </a:lnTo>
                  <a:lnTo>
                    <a:pt x="184" y="101"/>
                  </a:lnTo>
                  <a:lnTo>
                    <a:pt x="173" y="111"/>
                  </a:lnTo>
                  <a:lnTo>
                    <a:pt x="173" y="114"/>
                  </a:lnTo>
                  <a:lnTo>
                    <a:pt x="175" y="123"/>
                  </a:lnTo>
                  <a:lnTo>
                    <a:pt x="174" y="128"/>
                  </a:lnTo>
                  <a:lnTo>
                    <a:pt x="175" y="132"/>
                  </a:lnTo>
                  <a:lnTo>
                    <a:pt x="173" y="137"/>
                  </a:lnTo>
                  <a:lnTo>
                    <a:pt x="170" y="137"/>
                  </a:lnTo>
                  <a:lnTo>
                    <a:pt x="166" y="133"/>
                  </a:lnTo>
                  <a:lnTo>
                    <a:pt x="169" y="128"/>
                  </a:lnTo>
                  <a:lnTo>
                    <a:pt x="168" y="125"/>
                  </a:lnTo>
                  <a:lnTo>
                    <a:pt x="157" y="115"/>
                  </a:lnTo>
                  <a:lnTo>
                    <a:pt x="162" y="108"/>
                  </a:lnTo>
                  <a:lnTo>
                    <a:pt x="162" y="104"/>
                  </a:lnTo>
                  <a:lnTo>
                    <a:pt x="158" y="102"/>
                  </a:lnTo>
                  <a:lnTo>
                    <a:pt x="152" y="103"/>
                  </a:lnTo>
                  <a:lnTo>
                    <a:pt x="146" y="102"/>
                  </a:lnTo>
                  <a:lnTo>
                    <a:pt x="139" y="90"/>
                  </a:lnTo>
                  <a:lnTo>
                    <a:pt x="136" y="86"/>
                  </a:lnTo>
                  <a:lnTo>
                    <a:pt x="134" y="85"/>
                  </a:lnTo>
                  <a:lnTo>
                    <a:pt x="138" y="68"/>
                  </a:lnTo>
                  <a:lnTo>
                    <a:pt x="136" y="65"/>
                  </a:lnTo>
                  <a:lnTo>
                    <a:pt x="133" y="63"/>
                  </a:lnTo>
                  <a:lnTo>
                    <a:pt x="131" y="65"/>
                  </a:lnTo>
                  <a:lnTo>
                    <a:pt x="124" y="73"/>
                  </a:lnTo>
                  <a:lnTo>
                    <a:pt x="109" y="84"/>
                  </a:lnTo>
                  <a:lnTo>
                    <a:pt x="108" y="86"/>
                  </a:lnTo>
                  <a:lnTo>
                    <a:pt x="112" y="95"/>
                  </a:lnTo>
                  <a:lnTo>
                    <a:pt x="112" y="98"/>
                  </a:lnTo>
                  <a:lnTo>
                    <a:pt x="104" y="104"/>
                  </a:lnTo>
                  <a:lnTo>
                    <a:pt x="102" y="107"/>
                  </a:lnTo>
                  <a:lnTo>
                    <a:pt x="101" y="111"/>
                  </a:lnTo>
                  <a:lnTo>
                    <a:pt x="93" y="115"/>
                  </a:lnTo>
                  <a:lnTo>
                    <a:pt x="91" y="121"/>
                  </a:lnTo>
                  <a:lnTo>
                    <a:pt x="83" y="119"/>
                  </a:lnTo>
                  <a:lnTo>
                    <a:pt x="78" y="114"/>
                  </a:lnTo>
                  <a:lnTo>
                    <a:pt x="73" y="116"/>
                  </a:lnTo>
                  <a:lnTo>
                    <a:pt x="69" y="115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3" y="117"/>
                  </a:lnTo>
                  <a:lnTo>
                    <a:pt x="45" y="123"/>
                  </a:lnTo>
                  <a:lnTo>
                    <a:pt x="42" y="125"/>
                  </a:lnTo>
                  <a:lnTo>
                    <a:pt x="38" y="123"/>
                  </a:lnTo>
                  <a:lnTo>
                    <a:pt x="35" y="119"/>
                  </a:lnTo>
                  <a:lnTo>
                    <a:pt x="32" y="119"/>
                  </a:lnTo>
                  <a:lnTo>
                    <a:pt x="29" y="123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3" y="127"/>
                  </a:lnTo>
                  <a:lnTo>
                    <a:pt x="18" y="127"/>
                  </a:lnTo>
                  <a:lnTo>
                    <a:pt x="17" y="128"/>
                  </a:lnTo>
                  <a:lnTo>
                    <a:pt x="17" y="132"/>
                  </a:lnTo>
                  <a:lnTo>
                    <a:pt x="18" y="139"/>
                  </a:lnTo>
                  <a:lnTo>
                    <a:pt x="18" y="141"/>
                  </a:lnTo>
                  <a:lnTo>
                    <a:pt x="23" y="143"/>
                  </a:lnTo>
                  <a:lnTo>
                    <a:pt x="24" y="146"/>
                  </a:lnTo>
                  <a:lnTo>
                    <a:pt x="29" y="147"/>
                  </a:lnTo>
                  <a:lnTo>
                    <a:pt x="27" y="158"/>
                  </a:lnTo>
                  <a:lnTo>
                    <a:pt x="32" y="161"/>
                  </a:lnTo>
                  <a:lnTo>
                    <a:pt x="33" y="167"/>
                  </a:lnTo>
                  <a:lnTo>
                    <a:pt x="38" y="171"/>
                  </a:lnTo>
                  <a:lnTo>
                    <a:pt x="41" y="176"/>
                  </a:lnTo>
                  <a:lnTo>
                    <a:pt x="36" y="183"/>
                  </a:lnTo>
                  <a:lnTo>
                    <a:pt x="37" y="188"/>
                  </a:lnTo>
                  <a:lnTo>
                    <a:pt x="32" y="194"/>
                  </a:lnTo>
                  <a:lnTo>
                    <a:pt x="26" y="194"/>
                  </a:lnTo>
                  <a:lnTo>
                    <a:pt x="24" y="194"/>
                  </a:lnTo>
                  <a:lnTo>
                    <a:pt x="23" y="197"/>
                  </a:lnTo>
                  <a:lnTo>
                    <a:pt x="18" y="199"/>
                  </a:lnTo>
                  <a:lnTo>
                    <a:pt x="19" y="201"/>
                  </a:lnTo>
                  <a:lnTo>
                    <a:pt x="17" y="203"/>
                  </a:lnTo>
                  <a:lnTo>
                    <a:pt x="9" y="199"/>
                  </a:lnTo>
                  <a:lnTo>
                    <a:pt x="0" y="203"/>
                  </a:lnTo>
                  <a:lnTo>
                    <a:pt x="1" y="207"/>
                  </a:lnTo>
                  <a:lnTo>
                    <a:pt x="1" y="212"/>
                  </a:lnTo>
                  <a:lnTo>
                    <a:pt x="7" y="215"/>
                  </a:lnTo>
                  <a:lnTo>
                    <a:pt x="6" y="221"/>
                  </a:lnTo>
                  <a:lnTo>
                    <a:pt x="8" y="225"/>
                  </a:lnTo>
                  <a:lnTo>
                    <a:pt x="12" y="230"/>
                  </a:lnTo>
                  <a:lnTo>
                    <a:pt x="21" y="233"/>
                  </a:lnTo>
                  <a:lnTo>
                    <a:pt x="25" y="235"/>
                  </a:lnTo>
                  <a:lnTo>
                    <a:pt x="24" y="239"/>
                  </a:lnTo>
                  <a:lnTo>
                    <a:pt x="25" y="245"/>
                  </a:lnTo>
                  <a:lnTo>
                    <a:pt x="26" y="246"/>
                  </a:lnTo>
                  <a:lnTo>
                    <a:pt x="30" y="251"/>
                  </a:lnTo>
                  <a:lnTo>
                    <a:pt x="29" y="252"/>
                  </a:lnTo>
                  <a:lnTo>
                    <a:pt x="25" y="251"/>
                  </a:lnTo>
                  <a:lnTo>
                    <a:pt x="20" y="249"/>
                  </a:lnTo>
                  <a:lnTo>
                    <a:pt x="19" y="253"/>
                  </a:lnTo>
                  <a:lnTo>
                    <a:pt x="18" y="258"/>
                  </a:lnTo>
                  <a:lnTo>
                    <a:pt x="15" y="263"/>
                  </a:lnTo>
                  <a:lnTo>
                    <a:pt x="13" y="264"/>
                  </a:lnTo>
                  <a:lnTo>
                    <a:pt x="12" y="267"/>
                  </a:lnTo>
                  <a:lnTo>
                    <a:pt x="13" y="271"/>
                  </a:lnTo>
                  <a:lnTo>
                    <a:pt x="13" y="272"/>
                  </a:lnTo>
                  <a:lnTo>
                    <a:pt x="15" y="276"/>
                  </a:lnTo>
                  <a:lnTo>
                    <a:pt x="14" y="277"/>
                  </a:lnTo>
                  <a:lnTo>
                    <a:pt x="14" y="281"/>
                  </a:lnTo>
                  <a:lnTo>
                    <a:pt x="13" y="284"/>
                  </a:lnTo>
                  <a:lnTo>
                    <a:pt x="19" y="293"/>
                  </a:lnTo>
                  <a:lnTo>
                    <a:pt x="21" y="299"/>
                  </a:lnTo>
                  <a:lnTo>
                    <a:pt x="31" y="303"/>
                  </a:lnTo>
                  <a:lnTo>
                    <a:pt x="32" y="303"/>
                  </a:lnTo>
                  <a:lnTo>
                    <a:pt x="35" y="306"/>
                  </a:lnTo>
                  <a:lnTo>
                    <a:pt x="38" y="305"/>
                  </a:lnTo>
                  <a:lnTo>
                    <a:pt x="42" y="309"/>
                  </a:lnTo>
                  <a:lnTo>
                    <a:pt x="44" y="311"/>
                  </a:lnTo>
                  <a:lnTo>
                    <a:pt x="54" y="308"/>
                  </a:lnTo>
                  <a:lnTo>
                    <a:pt x="62" y="311"/>
                  </a:lnTo>
                  <a:lnTo>
                    <a:pt x="66" y="308"/>
                  </a:lnTo>
                  <a:lnTo>
                    <a:pt x="68" y="309"/>
                  </a:lnTo>
                  <a:lnTo>
                    <a:pt x="67" y="313"/>
                  </a:lnTo>
                  <a:lnTo>
                    <a:pt x="71" y="318"/>
                  </a:lnTo>
                  <a:lnTo>
                    <a:pt x="72" y="319"/>
                  </a:lnTo>
                  <a:lnTo>
                    <a:pt x="72" y="321"/>
                  </a:lnTo>
                  <a:lnTo>
                    <a:pt x="71" y="324"/>
                  </a:lnTo>
                  <a:lnTo>
                    <a:pt x="67" y="324"/>
                  </a:lnTo>
                  <a:lnTo>
                    <a:pt x="67" y="326"/>
                  </a:lnTo>
                  <a:lnTo>
                    <a:pt x="63" y="330"/>
                  </a:lnTo>
                  <a:lnTo>
                    <a:pt x="60" y="331"/>
                  </a:lnTo>
                  <a:lnTo>
                    <a:pt x="59" y="337"/>
                  </a:lnTo>
                  <a:lnTo>
                    <a:pt x="54" y="338"/>
                  </a:lnTo>
                  <a:lnTo>
                    <a:pt x="55" y="344"/>
                  </a:lnTo>
                  <a:lnTo>
                    <a:pt x="57" y="349"/>
                  </a:lnTo>
                  <a:lnTo>
                    <a:pt x="61" y="349"/>
                  </a:lnTo>
                  <a:lnTo>
                    <a:pt x="63" y="349"/>
                  </a:lnTo>
                  <a:lnTo>
                    <a:pt x="65" y="350"/>
                  </a:lnTo>
                  <a:lnTo>
                    <a:pt x="68" y="349"/>
                  </a:lnTo>
                  <a:lnTo>
                    <a:pt x="73" y="348"/>
                  </a:lnTo>
                  <a:lnTo>
                    <a:pt x="80" y="344"/>
                  </a:lnTo>
                  <a:lnTo>
                    <a:pt x="84" y="344"/>
                  </a:lnTo>
                  <a:lnTo>
                    <a:pt x="87" y="343"/>
                  </a:lnTo>
                  <a:lnTo>
                    <a:pt x="98" y="337"/>
                  </a:lnTo>
                  <a:lnTo>
                    <a:pt x="102" y="330"/>
                  </a:lnTo>
                  <a:lnTo>
                    <a:pt x="103" y="325"/>
                  </a:lnTo>
                  <a:lnTo>
                    <a:pt x="108" y="323"/>
                  </a:lnTo>
                  <a:lnTo>
                    <a:pt x="109" y="315"/>
                  </a:lnTo>
                  <a:lnTo>
                    <a:pt x="113" y="313"/>
                  </a:lnTo>
                  <a:lnTo>
                    <a:pt x="121" y="308"/>
                  </a:lnTo>
                  <a:lnTo>
                    <a:pt x="122" y="306"/>
                  </a:lnTo>
                  <a:lnTo>
                    <a:pt x="130" y="294"/>
                  </a:lnTo>
                  <a:lnTo>
                    <a:pt x="138" y="289"/>
                  </a:lnTo>
                  <a:lnTo>
                    <a:pt x="144" y="284"/>
                  </a:lnTo>
                  <a:lnTo>
                    <a:pt x="146" y="283"/>
                  </a:lnTo>
                  <a:lnTo>
                    <a:pt x="150" y="283"/>
                  </a:lnTo>
                  <a:lnTo>
                    <a:pt x="155" y="283"/>
                  </a:lnTo>
                  <a:lnTo>
                    <a:pt x="176" y="293"/>
                  </a:lnTo>
                  <a:lnTo>
                    <a:pt x="178" y="296"/>
                  </a:lnTo>
                  <a:lnTo>
                    <a:pt x="179" y="297"/>
                  </a:lnTo>
                  <a:lnTo>
                    <a:pt x="181" y="296"/>
                  </a:lnTo>
                  <a:lnTo>
                    <a:pt x="181" y="294"/>
                  </a:lnTo>
                  <a:lnTo>
                    <a:pt x="182" y="293"/>
                  </a:lnTo>
                  <a:lnTo>
                    <a:pt x="186" y="297"/>
                  </a:lnTo>
                  <a:lnTo>
                    <a:pt x="193" y="301"/>
                  </a:lnTo>
                  <a:lnTo>
                    <a:pt x="196" y="306"/>
                  </a:lnTo>
                  <a:lnTo>
                    <a:pt x="198" y="307"/>
                  </a:lnTo>
                  <a:lnTo>
                    <a:pt x="202" y="307"/>
                  </a:lnTo>
                  <a:lnTo>
                    <a:pt x="209" y="318"/>
                  </a:lnTo>
                  <a:lnTo>
                    <a:pt x="217" y="319"/>
                  </a:lnTo>
                  <a:lnTo>
                    <a:pt x="222" y="324"/>
                  </a:lnTo>
                  <a:lnTo>
                    <a:pt x="223" y="326"/>
                  </a:lnTo>
                  <a:lnTo>
                    <a:pt x="224" y="324"/>
                  </a:lnTo>
                  <a:lnTo>
                    <a:pt x="223" y="321"/>
                  </a:lnTo>
                  <a:lnTo>
                    <a:pt x="226" y="320"/>
                  </a:lnTo>
                  <a:lnTo>
                    <a:pt x="227" y="320"/>
                  </a:lnTo>
                  <a:lnTo>
                    <a:pt x="230" y="325"/>
                  </a:lnTo>
                  <a:lnTo>
                    <a:pt x="234" y="329"/>
                  </a:lnTo>
                  <a:lnTo>
                    <a:pt x="238" y="329"/>
                  </a:lnTo>
                  <a:lnTo>
                    <a:pt x="242" y="331"/>
                  </a:lnTo>
                  <a:lnTo>
                    <a:pt x="246" y="336"/>
                  </a:lnTo>
                  <a:lnTo>
                    <a:pt x="250" y="341"/>
                  </a:lnTo>
                  <a:lnTo>
                    <a:pt x="251" y="343"/>
                  </a:lnTo>
                  <a:lnTo>
                    <a:pt x="253" y="351"/>
                  </a:lnTo>
                  <a:lnTo>
                    <a:pt x="253" y="366"/>
                  </a:lnTo>
                  <a:lnTo>
                    <a:pt x="254" y="371"/>
                  </a:lnTo>
                  <a:lnTo>
                    <a:pt x="256" y="377"/>
                  </a:lnTo>
                  <a:lnTo>
                    <a:pt x="257" y="384"/>
                  </a:lnTo>
                  <a:lnTo>
                    <a:pt x="260" y="395"/>
                  </a:lnTo>
                  <a:lnTo>
                    <a:pt x="264" y="398"/>
                  </a:lnTo>
                  <a:lnTo>
                    <a:pt x="266" y="404"/>
                  </a:lnTo>
                  <a:lnTo>
                    <a:pt x="272" y="416"/>
                  </a:lnTo>
                  <a:lnTo>
                    <a:pt x="271" y="439"/>
                  </a:lnTo>
                  <a:lnTo>
                    <a:pt x="269" y="441"/>
                  </a:lnTo>
                  <a:lnTo>
                    <a:pt x="269" y="445"/>
                  </a:lnTo>
                  <a:lnTo>
                    <a:pt x="270" y="447"/>
                  </a:lnTo>
                  <a:lnTo>
                    <a:pt x="272" y="447"/>
                  </a:lnTo>
                  <a:lnTo>
                    <a:pt x="275" y="445"/>
                  </a:lnTo>
                  <a:lnTo>
                    <a:pt x="278" y="444"/>
                  </a:lnTo>
                  <a:lnTo>
                    <a:pt x="284" y="446"/>
                  </a:lnTo>
                  <a:lnTo>
                    <a:pt x="289" y="449"/>
                  </a:lnTo>
                  <a:lnTo>
                    <a:pt x="289" y="457"/>
                  </a:lnTo>
                  <a:lnTo>
                    <a:pt x="287" y="461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01" y="469"/>
                  </a:lnTo>
                  <a:lnTo>
                    <a:pt x="306" y="477"/>
                  </a:lnTo>
                  <a:lnTo>
                    <a:pt x="310" y="480"/>
                  </a:lnTo>
                  <a:lnTo>
                    <a:pt x="314" y="488"/>
                  </a:lnTo>
                  <a:lnTo>
                    <a:pt x="318" y="491"/>
                  </a:lnTo>
                  <a:lnTo>
                    <a:pt x="317" y="499"/>
                  </a:lnTo>
                  <a:lnTo>
                    <a:pt x="314" y="499"/>
                  </a:lnTo>
                  <a:lnTo>
                    <a:pt x="312" y="500"/>
                  </a:lnTo>
                  <a:lnTo>
                    <a:pt x="312" y="504"/>
                  </a:lnTo>
                  <a:lnTo>
                    <a:pt x="314" y="506"/>
                  </a:lnTo>
                  <a:lnTo>
                    <a:pt x="319" y="510"/>
                  </a:lnTo>
                  <a:lnTo>
                    <a:pt x="320" y="510"/>
                  </a:lnTo>
                  <a:lnTo>
                    <a:pt x="324" y="504"/>
                  </a:lnTo>
                  <a:lnTo>
                    <a:pt x="329" y="504"/>
                  </a:lnTo>
                  <a:lnTo>
                    <a:pt x="340" y="509"/>
                  </a:lnTo>
                  <a:lnTo>
                    <a:pt x="346" y="512"/>
                  </a:lnTo>
                  <a:lnTo>
                    <a:pt x="350" y="516"/>
                  </a:lnTo>
                  <a:lnTo>
                    <a:pt x="353" y="518"/>
                  </a:lnTo>
                  <a:lnTo>
                    <a:pt x="356" y="522"/>
                  </a:lnTo>
                  <a:lnTo>
                    <a:pt x="359" y="527"/>
                  </a:lnTo>
                  <a:lnTo>
                    <a:pt x="361" y="531"/>
                  </a:lnTo>
                  <a:lnTo>
                    <a:pt x="366" y="541"/>
                  </a:lnTo>
                  <a:lnTo>
                    <a:pt x="368" y="543"/>
                  </a:lnTo>
                  <a:lnTo>
                    <a:pt x="372" y="543"/>
                  </a:lnTo>
                  <a:lnTo>
                    <a:pt x="376" y="545"/>
                  </a:lnTo>
                  <a:lnTo>
                    <a:pt x="390" y="554"/>
                  </a:lnTo>
                  <a:lnTo>
                    <a:pt x="396" y="563"/>
                  </a:lnTo>
                  <a:lnTo>
                    <a:pt x="397" y="570"/>
                  </a:lnTo>
                  <a:lnTo>
                    <a:pt x="400" y="572"/>
                  </a:lnTo>
                  <a:lnTo>
                    <a:pt x="412" y="583"/>
                  </a:lnTo>
                  <a:lnTo>
                    <a:pt x="418" y="589"/>
                  </a:lnTo>
                  <a:lnTo>
                    <a:pt x="421" y="595"/>
                  </a:lnTo>
                  <a:lnTo>
                    <a:pt x="425" y="602"/>
                  </a:lnTo>
                  <a:lnTo>
                    <a:pt x="427" y="606"/>
                  </a:lnTo>
                  <a:lnTo>
                    <a:pt x="431" y="606"/>
                  </a:lnTo>
                  <a:lnTo>
                    <a:pt x="434" y="607"/>
                  </a:lnTo>
                  <a:lnTo>
                    <a:pt x="438" y="611"/>
                  </a:lnTo>
                  <a:lnTo>
                    <a:pt x="442" y="612"/>
                  </a:lnTo>
                  <a:lnTo>
                    <a:pt x="446" y="613"/>
                  </a:lnTo>
                  <a:lnTo>
                    <a:pt x="452" y="618"/>
                  </a:lnTo>
                  <a:lnTo>
                    <a:pt x="457" y="623"/>
                  </a:lnTo>
                  <a:lnTo>
                    <a:pt x="461" y="631"/>
                  </a:lnTo>
                  <a:lnTo>
                    <a:pt x="463" y="632"/>
                  </a:lnTo>
                  <a:lnTo>
                    <a:pt x="466" y="630"/>
                  </a:lnTo>
                  <a:lnTo>
                    <a:pt x="468" y="627"/>
                  </a:lnTo>
                  <a:lnTo>
                    <a:pt x="472" y="624"/>
                  </a:lnTo>
                  <a:lnTo>
                    <a:pt x="478" y="623"/>
                  </a:lnTo>
                  <a:lnTo>
                    <a:pt x="485" y="624"/>
                  </a:lnTo>
                  <a:lnTo>
                    <a:pt x="491" y="627"/>
                  </a:lnTo>
                  <a:lnTo>
                    <a:pt x="496" y="632"/>
                  </a:lnTo>
                  <a:lnTo>
                    <a:pt x="500" y="633"/>
                  </a:lnTo>
                  <a:lnTo>
                    <a:pt x="503" y="632"/>
                  </a:lnTo>
                  <a:lnTo>
                    <a:pt x="502" y="630"/>
                  </a:lnTo>
                  <a:lnTo>
                    <a:pt x="502" y="627"/>
                  </a:lnTo>
                  <a:lnTo>
                    <a:pt x="509" y="627"/>
                  </a:lnTo>
                  <a:lnTo>
                    <a:pt x="512" y="629"/>
                  </a:lnTo>
                  <a:lnTo>
                    <a:pt x="520" y="642"/>
                  </a:lnTo>
                  <a:lnTo>
                    <a:pt x="524" y="647"/>
                  </a:lnTo>
                  <a:lnTo>
                    <a:pt x="527" y="655"/>
                  </a:lnTo>
                  <a:lnTo>
                    <a:pt x="534" y="663"/>
                  </a:lnTo>
                  <a:lnTo>
                    <a:pt x="536" y="668"/>
                  </a:lnTo>
                  <a:lnTo>
                    <a:pt x="538" y="677"/>
                  </a:lnTo>
                  <a:lnTo>
                    <a:pt x="540" y="680"/>
                  </a:lnTo>
                  <a:lnTo>
                    <a:pt x="542" y="678"/>
                  </a:lnTo>
                  <a:lnTo>
                    <a:pt x="542" y="677"/>
                  </a:lnTo>
                  <a:lnTo>
                    <a:pt x="547" y="673"/>
                  </a:lnTo>
                  <a:lnTo>
                    <a:pt x="547" y="675"/>
                  </a:lnTo>
                  <a:lnTo>
                    <a:pt x="558" y="673"/>
                  </a:lnTo>
                  <a:lnTo>
                    <a:pt x="560" y="674"/>
                  </a:lnTo>
                  <a:lnTo>
                    <a:pt x="566" y="681"/>
                  </a:lnTo>
                  <a:lnTo>
                    <a:pt x="570" y="683"/>
                  </a:lnTo>
                  <a:lnTo>
                    <a:pt x="571" y="686"/>
                  </a:lnTo>
                  <a:lnTo>
                    <a:pt x="569" y="689"/>
                  </a:lnTo>
                  <a:lnTo>
                    <a:pt x="568" y="692"/>
                  </a:lnTo>
                  <a:lnTo>
                    <a:pt x="566" y="693"/>
                  </a:lnTo>
                  <a:lnTo>
                    <a:pt x="563" y="695"/>
                  </a:lnTo>
                  <a:lnTo>
                    <a:pt x="562" y="699"/>
                  </a:lnTo>
                  <a:lnTo>
                    <a:pt x="563" y="699"/>
                  </a:lnTo>
                  <a:lnTo>
                    <a:pt x="565" y="698"/>
                  </a:lnTo>
                  <a:lnTo>
                    <a:pt x="570" y="696"/>
                  </a:lnTo>
                  <a:lnTo>
                    <a:pt x="574" y="695"/>
                  </a:lnTo>
                  <a:lnTo>
                    <a:pt x="580" y="696"/>
                  </a:lnTo>
                  <a:lnTo>
                    <a:pt x="583" y="692"/>
                  </a:lnTo>
                  <a:lnTo>
                    <a:pt x="588" y="692"/>
                  </a:lnTo>
                  <a:lnTo>
                    <a:pt x="592" y="687"/>
                  </a:lnTo>
                  <a:lnTo>
                    <a:pt x="594" y="687"/>
                  </a:lnTo>
                  <a:lnTo>
                    <a:pt x="596" y="690"/>
                  </a:lnTo>
                  <a:lnTo>
                    <a:pt x="607" y="703"/>
                  </a:lnTo>
                  <a:lnTo>
                    <a:pt x="608" y="710"/>
                  </a:lnTo>
                  <a:lnTo>
                    <a:pt x="613" y="721"/>
                  </a:lnTo>
                  <a:lnTo>
                    <a:pt x="611" y="722"/>
                  </a:lnTo>
                  <a:lnTo>
                    <a:pt x="610" y="725"/>
                  </a:lnTo>
                  <a:lnTo>
                    <a:pt x="608" y="729"/>
                  </a:lnTo>
                  <a:lnTo>
                    <a:pt x="606" y="732"/>
                  </a:lnTo>
                  <a:lnTo>
                    <a:pt x="607" y="733"/>
                  </a:lnTo>
                  <a:lnTo>
                    <a:pt x="612" y="735"/>
                  </a:lnTo>
                  <a:lnTo>
                    <a:pt x="616" y="741"/>
                  </a:lnTo>
                  <a:lnTo>
                    <a:pt x="620" y="741"/>
                  </a:lnTo>
                  <a:lnTo>
                    <a:pt x="624" y="744"/>
                  </a:lnTo>
                  <a:lnTo>
                    <a:pt x="628" y="746"/>
                  </a:lnTo>
                  <a:lnTo>
                    <a:pt x="636" y="752"/>
                  </a:lnTo>
                  <a:lnTo>
                    <a:pt x="637" y="756"/>
                  </a:lnTo>
                  <a:lnTo>
                    <a:pt x="648" y="757"/>
                  </a:lnTo>
                  <a:lnTo>
                    <a:pt x="652" y="755"/>
                  </a:lnTo>
                  <a:lnTo>
                    <a:pt x="656" y="752"/>
                  </a:lnTo>
                  <a:lnTo>
                    <a:pt x="660" y="751"/>
                  </a:lnTo>
                  <a:lnTo>
                    <a:pt x="664" y="751"/>
                  </a:lnTo>
                  <a:lnTo>
                    <a:pt x="666" y="756"/>
                  </a:lnTo>
                  <a:lnTo>
                    <a:pt x="672" y="764"/>
                  </a:lnTo>
                  <a:lnTo>
                    <a:pt x="676" y="770"/>
                  </a:lnTo>
                  <a:lnTo>
                    <a:pt x="677" y="774"/>
                  </a:lnTo>
                  <a:lnTo>
                    <a:pt x="680" y="781"/>
                  </a:lnTo>
                  <a:lnTo>
                    <a:pt x="680" y="787"/>
                  </a:lnTo>
                  <a:lnTo>
                    <a:pt x="685" y="803"/>
                  </a:lnTo>
                  <a:lnTo>
                    <a:pt x="692" y="811"/>
                  </a:lnTo>
                  <a:lnTo>
                    <a:pt x="698" y="825"/>
                  </a:lnTo>
                  <a:lnTo>
                    <a:pt x="702" y="852"/>
                  </a:lnTo>
                  <a:lnTo>
                    <a:pt x="704" y="857"/>
                  </a:lnTo>
                  <a:lnTo>
                    <a:pt x="706" y="860"/>
                  </a:lnTo>
                  <a:lnTo>
                    <a:pt x="710" y="865"/>
                  </a:lnTo>
                  <a:lnTo>
                    <a:pt x="714" y="867"/>
                  </a:lnTo>
                  <a:lnTo>
                    <a:pt x="716" y="872"/>
                  </a:lnTo>
                  <a:lnTo>
                    <a:pt x="715" y="883"/>
                  </a:lnTo>
                  <a:lnTo>
                    <a:pt x="714" y="888"/>
                  </a:lnTo>
                  <a:lnTo>
                    <a:pt x="712" y="891"/>
                  </a:lnTo>
                  <a:lnTo>
                    <a:pt x="701" y="891"/>
                  </a:lnTo>
                  <a:lnTo>
                    <a:pt x="698" y="893"/>
                  </a:lnTo>
                  <a:lnTo>
                    <a:pt x="697" y="895"/>
                  </a:lnTo>
                  <a:lnTo>
                    <a:pt x="695" y="897"/>
                  </a:lnTo>
                  <a:lnTo>
                    <a:pt x="690" y="897"/>
                  </a:lnTo>
                  <a:lnTo>
                    <a:pt x="688" y="899"/>
                  </a:lnTo>
                  <a:lnTo>
                    <a:pt x="686" y="903"/>
                  </a:lnTo>
                  <a:lnTo>
                    <a:pt x="694" y="911"/>
                  </a:lnTo>
                  <a:lnTo>
                    <a:pt x="694" y="915"/>
                  </a:lnTo>
                  <a:lnTo>
                    <a:pt x="695" y="919"/>
                  </a:lnTo>
                  <a:lnTo>
                    <a:pt x="690" y="929"/>
                  </a:lnTo>
                  <a:lnTo>
                    <a:pt x="688" y="936"/>
                  </a:lnTo>
                  <a:lnTo>
                    <a:pt x="686" y="939"/>
                  </a:lnTo>
                  <a:lnTo>
                    <a:pt x="682" y="945"/>
                  </a:lnTo>
                  <a:lnTo>
                    <a:pt x="678" y="945"/>
                  </a:lnTo>
                  <a:lnTo>
                    <a:pt x="676" y="945"/>
                  </a:lnTo>
                  <a:lnTo>
                    <a:pt x="673" y="947"/>
                  </a:lnTo>
                  <a:lnTo>
                    <a:pt x="672" y="948"/>
                  </a:lnTo>
                  <a:lnTo>
                    <a:pt x="673" y="954"/>
                  </a:lnTo>
                  <a:lnTo>
                    <a:pt x="673" y="956"/>
                  </a:lnTo>
                  <a:lnTo>
                    <a:pt x="674" y="961"/>
                  </a:lnTo>
                  <a:lnTo>
                    <a:pt x="674" y="965"/>
                  </a:lnTo>
                  <a:lnTo>
                    <a:pt x="674" y="968"/>
                  </a:lnTo>
                  <a:lnTo>
                    <a:pt x="676" y="971"/>
                  </a:lnTo>
                  <a:lnTo>
                    <a:pt x="678" y="973"/>
                  </a:lnTo>
                  <a:lnTo>
                    <a:pt x="683" y="977"/>
                  </a:lnTo>
                  <a:lnTo>
                    <a:pt x="686" y="978"/>
                  </a:lnTo>
                  <a:lnTo>
                    <a:pt x="701" y="978"/>
                  </a:lnTo>
                  <a:lnTo>
                    <a:pt x="709" y="977"/>
                  </a:lnTo>
                  <a:lnTo>
                    <a:pt x="710" y="973"/>
                  </a:lnTo>
                  <a:lnTo>
                    <a:pt x="715" y="962"/>
                  </a:lnTo>
                  <a:lnTo>
                    <a:pt x="716" y="957"/>
                  </a:lnTo>
                  <a:lnTo>
                    <a:pt x="716" y="954"/>
                  </a:lnTo>
                  <a:lnTo>
                    <a:pt x="719" y="949"/>
                  </a:lnTo>
                  <a:lnTo>
                    <a:pt x="721" y="947"/>
                  </a:lnTo>
                  <a:lnTo>
                    <a:pt x="727" y="936"/>
                  </a:lnTo>
                  <a:lnTo>
                    <a:pt x="731" y="933"/>
                  </a:lnTo>
                  <a:lnTo>
                    <a:pt x="739" y="931"/>
                  </a:lnTo>
                  <a:lnTo>
                    <a:pt x="743" y="929"/>
                  </a:lnTo>
                  <a:lnTo>
                    <a:pt x="748" y="920"/>
                  </a:lnTo>
                  <a:lnTo>
                    <a:pt x="748" y="915"/>
                  </a:lnTo>
                  <a:lnTo>
                    <a:pt x="746" y="908"/>
                  </a:lnTo>
                  <a:lnTo>
                    <a:pt x="745" y="906"/>
                  </a:lnTo>
                  <a:lnTo>
                    <a:pt x="745" y="903"/>
                  </a:lnTo>
                  <a:lnTo>
                    <a:pt x="743" y="894"/>
                  </a:lnTo>
                  <a:lnTo>
                    <a:pt x="743" y="890"/>
                  </a:lnTo>
                  <a:lnTo>
                    <a:pt x="746" y="884"/>
                  </a:lnTo>
                  <a:lnTo>
                    <a:pt x="749" y="879"/>
                  </a:lnTo>
                  <a:lnTo>
                    <a:pt x="751" y="876"/>
                  </a:lnTo>
                  <a:lnTo>
                    <a:pt x="757" y="873"/>
                  </a:lnTo>
                  <a:lnTo>
                    <a:pt x="766" y="866"/>
                  </a:lnTo>
                  <a:lnTo>
                    <a:pt x="774" y="866"/>
                  </a:lnTo>
                  <a:lnTo>
                    <a:pt x="776" y="866"/>
                  </a:lnTo>
                  <a:lnTo>
                    <a:pt x="780" y="866"/>
                  </a:lnTo>
                  <a:lnTo>
                    <a:pt x="781" y="869"/>
                  </a:lnTo>
                  <a:lnTo>
                    <a:pt x="784" y="869"/>
                  </a:lnTo>
                  <a:lnTo>
                    <a:pt x="784" y="866"/>
                  </a:lnTo>
                  <a:lnTo>
                    <a:pt x="791" y="857"/>
                  </a:lnTo>
                  <a:lnTo>
                    <a:pt x="793" y="854"/>
                  </a:lnTo>
                  <a:lnTo>
                    <a:pt x="791" y="852"/>
                  </a:lnTo>
                  <a:lnTo>
                    <a:pt x="787" y="853"/>
                  </a:lnTo>
                  <a:lnTo>
                    <a:pt x="786" y="848"/>
                  </a:lnTo>
                  <a:lnTo>
                    <a:pt x="784" y="847"/>
                  </a:lnTo>
                  <a:lnTo>
                    <a:pt x="785" y="818"/>
                  </a:lnTo>
                  <a:lnTo>
                    <a:pt x="787" y="815"/>
                  </a:lnTo>
                  <a:lnTo>
                    <a:pt x="784" y="813"/>
                  </a:lnTo>
                  <a:lnTo>
                    <a:pt x="775" y="806"/>
                  </a:lnTo>
                  <a:lnTo>
                    <a:pt x="764" y="801"/>
                  </a:lnTo>
                  <a:lnTo>
                    <a:pt x="761" y="798"/>
                  </a:lnTo>
                  <a:lnTo>
                    <a:pt x="752" y="794"/>
                  </a:lnTo>
                  <a:lnTo>
                    <a:pt x="746" y="793"/>
                  </a:lnTo>
                  <a:lnTo>
                    <a:pt x="742" y="793"/>
                  </a:lnTo>
                  <a:lnTo>
                    <a:pt x="737" y="791"/>
                  </a:lnTo>
                  <a:lnTo>
                    <a:pt x="734" y="787"/>
                  </a:lnTo>
                  <a:lnTo>
                    <a:pt x="734" y="783"/>
                  </a:lnTo>
                  <a:lnTo>
                    <a:pt x="733" y="781"/>
                  </a:lnTo>
                  <a:lnTo>
                    <a:pt x="732" y="774"/>
                  </a:lnTo>
                  <a:lnTo>
                    <a:pt x="736" y="768"/>
                  </a:lnTo>
                  <a:lnTo>
                    <a:pt x="739" y="764"/>
                  </a:lnTo>
                  <a:lnTo>
                    <a:pt x="739" y="761"/>
                  </a:lnTo>
                  <a:lnTo>
                    <a:pt x="742" y="758"/>
                  </a:lnTo>
                  <a:lnTo>
                    <a:pt x="742" y="755"/>
                  </a:lnTo>
                  <a:lnTo>
                    <a:pt x="740" y="752"/>
                  </a:lnTo>
                  <a:lnTo>
                    <a:pt x="740" y="749"/>
                  </a:lnTo>
                  <a:lnTo>
                    <a:pt x="742" y="744"/>
                  </a:lnTo>
                  <a:lnTo>
                    <a:pt x="746" y="735"/>
                  </a:lnTo>
                  <a:lnTo>
                    <a:pt x="750" y="728"/>
                  </a:lnTo>
                  <a:lnTo>
                    <a:pt x="752" y="721"/>
                  </a:lnTo>
                  <a:lnTo>
                    <a:pt x="755" y="717"/>
                  </a:lnTo>
                  <a:lnTo>
                    <a:pt x="756" y="713"/>
                  </a:lnTo>
                  <a:lnTo>
                    <a:pt x="758" y="708"/>
                  </a:lnTo>
                  <a:lnTo>
                    <a:pt x="763" y="701"/>
                  </a:lnTo>
                  <a:lnTo>
                    <a:pt x="766" y="698"/>
                  </a:lnTo>
                  <a:lnTo>
                    <a:pt x="774" y="693"/>
                  </a:lnTo>
                  <a:lnTo>
                    <a:pt x="778" y="693"/>
                  </a:lnTo>
                  <a:lnTo>
                    <a:pt x="780" y="695"/>
                  </a:lnTo>
                  <a:lnTo>
                    <a:pt x="782" y="696"/>
                  </a:lnTo>
                  <a:lnTo>
                    <a:pt x="786" y="696"/>
                  </a:lnTo>
                  <a:lnTo>
                    <a:pt x="791" y="696"/>
                  </a:lnTo>
                  <a:lnTo>
                    <a:pt x="792" y="696"/>
                  </a:lnTo>
                  <a:lnTo>
                    <a:pt x="792" y="697"/>
                  </a:lnTo>
                  <a:lnTo>
                    <a:pt x="791" y="698"/>
                  </a:lnTo>
                  <a:lnTo>
                    <a:pt x="787" y="698"/>
                  </a:lnTo>
                  <a:lnTo>
                    <a:pt x="785" y="699"/>
                  </a:lnTo>
                  <a:lnTo>
                    <a:pt x="785" y="702"/>
                  </a:lnTo>
                  <a:lnTo>
                    <a:pt x="784" y="704"/>
                  </a:lnTo>
                  <a:lnTo>
                    <a:pt x="785" y="705"/>
                  </a:lnTo>
                  <a:lnTo>
                    <a:pt x="791" y="707"/>
                  </a:lnTo>
                  <a:lnTo>
                    <a:pt x="793" y="709"/>
                  </a:lnTo>
                  <a:lnTo>
                    <a:pt x="807" y="713"/>
                  </a:lnTo>
                  <a:lnTo>
                    <a:pt x="808" y="714"/>
                  </a:lnTo>
                  <a:lnTo>
                    <a:pt x="823" y="713"/>
                  </a:lnTo>
                  <a:lnTo>
                    <a:pt x="833" y="714"/>
                  </a:lnTo>
                  <a:lnTo>
                    <a:pt x="840" y="717"/>
                  </a:lnTo>
                  <a:lnTo>
                    <a:pt x="839" y="719"/>
                  </a:lnTo>
                  <a:lnTo>
                    <a:pt x="840" y="723"/>
                  </a:lnTo>
                  <a:lnTo>
                    <a:pt x="840" y="726"/>
                  </a:lnTo>
                  <a:lnTo>
                    <a:pt x="845" y="728"/>
                  </a:lnTo>
                  <a:lnTo>
                    <a:pt x="849" y="733"/>
                  </a:lnTo>
                  <a:lnTo>
                    <a:pt x="849" y="734"/>
                  </a:lnTo>
                  <a:lnTo>
                    <a:pt x="847" y="735"/>
                  </a:lnTo>
                  <a:lnTo>
                    <a:pt x="847" y="737"/>
                  </a:lnTo>
                  <a:lnTo>
                    <a:pt x="851" y="739"/>
                  </a:lnTo>
                  <a:lnTo>
                    <a:pt x="851" y="743"/>
                  </a:lnTo>
                  <a:lnTo>
                    <a:pt x="849" y="743"/>
                  </a:lnTo>
                  <a:lnTo>
                    <a:pt x="847" y="744"/>
                  </a:lnTo>
                  <a:lnTo>
                    <a:pt x="849" y="746"/>
                  </a:lnTo>
                  <a:lnTo>
                    <a:pt x="852" y="749"/>
                  </a:lnTo>
                  <a:lnTo>
                    <a:pt x="855" y="751"/>
                  </a:lnTo>
                  <a:lnTo>
                    <a:pt x="858" y="756"/>
                  </a:lnTo>
                  <a:lnTo>
                    <a:pt x="864" y="759"/>
                  </a:lnTo>
                  <a:lnTo>
                    <a:pt x="868" y="761"/>
                  </a:lnTo>
                  <a:lnTo>
                    <a:pt x="873" y="764"/>
                  </a:lnTo>
                  <a:lnTo>
                    <a:pt x="877" y="765"/>
                  </a:lnTo>
                  <a:lnTo>
                    <a:pt x="880" y="764"/>
                  </a:lnTo>
                  <a:lnTo>
                    <a:pt x="881" y="761"/>
                  </a:lnTo>
                  <a:lnTo>
                    <a:pt x="881" y="756"/>
                  </a:lnTo>
                  <a:lnTo>
                    <a:pt x="880" y="751"/>
                  </a:lnTo>
                  <a:lnTo>
                    <a:pt x="881" y="743"/>
                  </a:lnTo>
                  <a:lnTo>
                    <a:pt x="883" y="734"/>
                  </a:lnTo>
                  <a:lnTo>
                    <a:pt x="887" y="729"/>
                  </a:lnTo>
                  <a:lnTo>
                    <a:pt x="887" y="726"/>
                  </a:lnTo>
                  <a:lnTo>
                    <a:pt x="886" y="722"/>
                  </a:lnTo>
                  <a:lnTo>
                    <a:pt x="882" y="719"/>
                  </a:lnTo>
                  <a:lnTo>
                    <a:pt x="882" y="713"/>
                  </a:lnTo>
                  <a:lnTo>
                    <a:pt x="880" y="709"/>
                  </a:lnTo>
                  <a:lnTo>
                    <a:pt x="875" y="705"/>
                  </a:lnTo>
                  <a:lnTo>
                    <a:pt x="870" y="698"/>
                  </a:lnTo>
                  <a:lnTo>
                    <a:pt x="861" y="692"/>
                  </a:lnTo>
                  <a:lnTo>
                    <a:pt x="855" y="690"/>
                  </a:lnTo>
                  <a:lnTo>
                    <a:pt x="849" y="681"/>
                  </a:lnTo>
                  <a:lnTo>
                    <a:pt x="849" y="678"/>
                  </a:lnTo>
                  <a:lnTo>
                    <a:pt x="846" y="677"/>
                  </a:lnTo>
                  <a:lnTo>
                    <a:pt x="845" y="675"/>
                  </a:lnTo>
                  <a:lnTo>
                    <a:pt x="839" y="677"/>
                  </a:lnTo>
                  <a:lnTo>
                    <a:pt x="839" y="673"/>
                  </a:lnTo>
                  <a:lnTo>
                    <a:pt x="832" y="671"/>
                  </a:lnTo>
                  <a:lnTo>
                    <a:pt x="828" y="669"/>
                  </a:lnTo>
                  <a:lnTo>
                    <a:pt x="822" y="665"/>
                  </a:lnTo>
                  <a:lnTo>
                    <a:pt x="819" y="665"/>
                  </a:lnTo>
                  <a:lnTo>
                    <a:pt x="811" y="662"/>
                  </a:lnTo>
                  <a:lnTo>
                    <a:pt x="808" y="661"/>
                  </a:lnTo>
                  <a:lnTo>
                    <a:pt x="804" y="659"/>
                  </a:lnTo>
                  <a:lnTo>
                    <a:pt x="801" y="655"/>
                  </a:lnTo>
                  <a:lnTo>
                    <a:pt x="797" y="654"/>
                  </a:lnTo>
                  <a:lnTo>
                    <a:pt x="794" y="649"/>
                  </a:lnTo>
                  <a:lnTo>
                    <a:pt x="790" y="645"/>
                  </a:lnTo>
                  <a:lnTo>
                    <a:pt x="785" y="643"/>
                  </a:lnTo>
                  <a:lnTo>
                    <a:pt x="781" y="642"/>
                  </a:lnTo>
                  <a:lnTo>
                    <a:pt x="779" y="638"/>
                  </a:lnTo>
                  <a:lnTo>
                    <a:pt x="774" y="637"/>
                  </a:lnTo>
                  <a:lnTo>
                    <a:pt x="770" y="635"/>
                  </a:lnTo>
                  <a:lnTo>
                    <a:pt x="766" y="632"/>
                  </a:lnTo>
                  <a:lnTo>
                    <a:pt x="742" y="625"/>
                  </a:lnTo>
                  <a:lnTo>
                    <a:pt x="739" y="623"/>
                  </a:lnTo>
                  <a:lnTo>
                    <a:pt x="734" y="621"/>
                  </a:lnTo>
                  <a:lnTo>
                    <a:pt x="726" y="619"/>
                  </a:lnTo>
                  <a:lnTo>
                    <a:pt x="721" y="615"/>
                  </a:lnTo>
                  <a:lnTo>
                    <a:pt x="716" y="613"/>
                  </a:lnTo>
                  <a:lnTo>
                    <a:pt x="708" y="612"/>
                  </a:lnTo>
                  <a:lnTo>
                    <a:pt x="703" y="609"/>
                  </a:lnTo>
                  <a:lnTo>
                    <a:pt x="694" y="603"/>
                  </a:lnTo>
                  <a:lnTo>
                    <a:pt x="688" y="601"/>
                  </a:lnTo>
                  <a:lnTo>
                    <a:pt x="682" y="596"/>
                  </a:lnTo>
                  <a:lnTo>
                    <a:pt x="678" y="591"/>
                  </a:lnTo>
                  <a:lnTo>
                    <a:pt x="677" y="584"/>
                  </a:lnTo>
                  <a:lnTo>
                    <a:pt x="678" y="581"/>
                  </a:lnTo>
                  <a:lnTo>
                    <a:pt x="683" y="576"/>
                  </a:lnTo>
                  <a:lnTo>
                    <a:pt x="689" y="573"/>
                  </a:lnTo>
                  <a:lnTo>
                    <a:pt x="697" y="564"/>
                  </a:lnTo>
                  <a:lnTo>
                    <a:pt x="698" y="561"/>
                  </a:lnTo>
                  <a:lnTo>
                    <a:pt x="698" y="558"/>
                  </a:lnTo>
                  <a:lnTo>
                    <a:pt x="696" y="553"/>
                  </a:lnTo>
                  <a:lnTo>
                    <a:pt x="695" y="549"/>
                  </a:lnTo>
                  <a:lnTo>
                    <a:pt x="691" y="546"/>
                  </a:lnTo>
                  <a:lnTo>
                    <a:pt x="688" y="545"/>
                  </a:lnTo>
                  <a:lnTo>
                    <a:pt x="662" y="548"/>
                  </a:lnTo>
                  <a:lnTo>
                    <a:pt x="655" y="547"/>
                  </a:lnTo>
                  <a:lnTo>
                    <a:pt x="644" y="549"/>
                  </a:lnTo>
                  <a:lnTo>
                    <a:pt x="638" y="549"/>
                  </a:lnTo>
                  <a:lnTo>
                    <a:pt x="635" y="551"/>
                  </a:lnTo>
                  <a:lnTo>
                    <a:pt x="624" y="551"/>
                  </a:lnTo>
                  <a:lnTo>
                    <a:pt x="619" y="549"/>
                  </a:lnTo>
                  <a:lnTo>
                    <a:pt x="605" y="541"/>
                  </a:lnTo>
                  <a:lnTo>
                    <a:pt x="600" y="540"/>
                  </a:lnTo>
                  <a:lnTo>
                    <a:pt x="594" y="537"/>
                  </a:lnTo>
                  <a:lnTo>
                    <a:pt x="589" y="535"/>
                  </a:lnTo>
                  <a:lnTo>
                    <a:pt x="587" y="533"/>
                  </a:lnTo>
                  <a:lnTo>
                    <a:pt x="586" y="528"/>
                  </a:lnTo>
                  <a:lnTo>
                    <a:pt x="584" y="524"/>
                  </a:lnTo>
                  <a:lnTo>
                    <a:pt x="574" y="521"/>
                  </a:lnTo>
                  <a:lnTo>
                    <a:pt x="564" y="511"/>
                  </a:lnTo>
                  <a:lnTo>
                    <a:pt x="556" y="505"/>
                  </a:lnTo>
                  <a:lnTo>
                    <a:pt x="550" y="498"/>
                  </a:lnTo>
                  <a:lnTo>
                    <a:pt x="541" y="488"/>
                  </a:lnTo>
                  <a:lnTo>
                    <a:pt x="532" y="475"/>
                  </a:lnTo>
                  <a:lnTo>
                    <a:pt x="527" y="467"/>
                  </a:lnTo>
                  <a:lnTo>
                    <a:pt x="524" y="457"/>
                  </a:lnTo>
                  <a:lnTo>
                    <a:pt x="524" y="450"/>
                  </a:lnTo>
                  <a:lnTo>
                    <a:pt x="520" y="438"/>
                  </a:lnTo>
                  <a:lnTo>
                    <a:pt x="518" y="435"/>
                  </a:lnTo>
                  <a:lnTo>
                    <a:pt x="514" y="426"/>
                  </a:lnTo>
                  <a:lnTo>
                    <a:pt x="512" y="417"/>
                  </a:lnTo>
                  <a:lnTo>
                    <a:pt x="508" y="409"/>
                  </a:lnTo>
                  <a:lnTo>
                    <a:pt x="505" y="399"/>
                  </a:lnTo>
                  <a:lnTo>
                    <a:pt x="503" y="392"/>
                  </a:lnTo>
                  <a:lnTo>
                    <a:pt x="500" y="385"/>
                  </a:lnTo>
                  <a:lnTo>
                    <a:pt x="499" y="383"/>
                  </a:lnTo>
                  <a:lnTo>
                    <a:pt x="494" y="377"/>
                  </a:lnTo>
                  <a:lnTo>
                    <a:pt x="490" y="373"/>
                  </a:lnTo>
                  <a:lnTo>
                    <a:pt x="487" y="374"/>
                  </a:lnTo>
                  <a:lnTo>
                    <a:pt x="485" y="373"/>
                  </a:lnTo>
                  <a:lnTo>
                    <a:pt x="478" y="368"/>
                  </a:lnTo>
                  <a:lnTo>
                    <a:pt x="466" y="361"/>
                  </a:lnTo>
                  <a:lnTo>
                    <a:pt x="458" y="354"/>
                  </a:lnTo>
                  <a:lnTo>
                    <a:pt x="454" y="350"/>
                  </a:lnTo>
                  <a:lnTo>
                    <a:pt x="448" y="344"/>
                  </a:lnTo>
                  <a:lnTo>
                    <a:pt x="438" y="338"/>
                  </a:lnTo>
                  <a:lnTo>
                    <a:pt x="431" y="335"/>
                  </a:lnTo>
                  <a:lnTo>
                    <a:pt x="414" y="318"/>
                  </a:lnTo>
                  <a:lnTo>
                    <a:pt x="410" y="313"/>
                  </a:lnTo>
                  <a:lnTo>
                    <a:pt x="403" y="300"/>
                  </a:lnTo>
                  <a:lnTo>
                    <a:pt x="402" y="294"/>
                  </a:lnTo>
                  <a:lnTo>
                    <a:pt x="402" y="288"/>
                  </a:lnTo>
                  <a:lnTo>
                    <a:pt x="400" y="285"/>
                  </a:lnTo>
                  <a:lnTo>
                    <a:pt x="400" y="282"/>
                  </a:lnTo>
                  <a:lnTo>
                    <a:pt x="401" y="273"/>
                  </a:lnTo>
                  <a:lnTo>
                    <a:pt x="401" y="271"/>
                  </a:lnTo>
                  <a:lnTo>
                    <a:pt x="398" y="269"/>
                  </a:lnTo>
                  <a:lnTo>
                    <a:pt x="396" y="264"/>
                  </a:lnTo>
                  <a:lnTo>
                    <a:pt x="396" y="260"/>
                  </a:lnTo>
                  <a:lnTo>
                    <a:pt x="395" y="255"/>
                  </a:lnTo>
                  <a:lnTo>
                    <a:pt x="397" y="254"/>
                  </a:lnTo>
                  <a:lnTo>
                    <a:pt x="398" y="249"/>
                  </a:lnTo>
                  <a:lnTo>
                    <a:pt x="397" y="246"/>
                  </a:lnTo>
                  <a:lnTo>
                    <a:pt x="406" y="246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3" name="Freeform 474">
              <a:extLst>
                <a:ext uri="{FF2B5EF4-FFF2-40B4-BE49-F238E27FC236}">
                  <a16:creationId xmlns:a16="http://schemas.microsoft.com/office/drawing/2014/main" id="{736C5F45-ADD0-47CA-7B61-2B522E46E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144" y="4255745"/>
              <a:ext cx="5881" cy="8822"/>
            </a:xfrm>
            <a:custGeom>
              <a:avLst/>
              <a:gdLst>
                <a:gd name="T0" fmla="*/ 6 w 7"/>
                <a:gd name="T1" fmla="*/ 6 h 8"/>
                <a:gd name="T2" fmla="*/ 0 w 7"/>
                <a:gd name="T3" fmla="*/ 8 h 8"/>
                <a:gd name="T4" fmla="*/ 0 w 7"/>
                <a:gd name="T5" fmla="*/ 2 h 8"/>
                <a:gd name="T6" fmla="*/ 7 w 7"/>
                <a:gd name="T7" fmla="*/ 0 h 8"/>
                <a:gd name="T8" fmla="*/ 6 w 7"/>
                <a:gd name="T9" fmla="*/ 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6" y="6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4" name="Freeform 475">
              <a:extLst>
                <a:ext uri="{FF2B5EF4-FFF2-40B4-BE49-F238E27FC236}">
                  <a16:creationId xmlns:a16="http://schemas.microsoft.com/office/drawing/2014/main" id="{6A5AB847-55C6-5DBC-ABCA-A8378FECB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027" y="4795332"/>
              <a:ext cx="241123" cy="157319"/>
            </a:xfrm>
            <a:custGeom>
              <a:avLst/>
              <a:gdLst>
                <a:gd name="T0" fmla="*/ 51 w 256"/>
                <a:gd name="T1" fmla="*/ 29 h 177"/>
                <a:gd name="T2" fmla="*/ 49 w 256"/>
                <a:gd name="T3" fmla="*/ 17 h 177"/>
                <a:gd name="T4" fmla="*/ 61 w 256"/>
                <a:gd name="T5" fmla="*/ 16 h 177"/>
                <a:gd name="T6" fmla="*/ 69 w 256"/>
                <a:gd name="T7" fmla="*/ 12 h 177"/>
                <a:gd name="T8" fmla="*/ 74 w 256"/>
                <a:gd name="T9" fmla="*/ 22 h 177"/>
                <a:gd name="T10" fmla="*/ 87 w 256"/>
                <a:gd name="T11" fmla="*/ 25 h 177"/>
                <a:gd name="T12" fmla="*/ 94 w 256"/>
                <a:gd name="T13" fmla="*/ 34 h 177"/>
                <a:gd name="T14" fmla="*/ 108 w 256"/>
                <a:gd name="T15" fmla="*/ 40 h 177"/>
                <a:gd name="T16" fmla="*/ 126 w 256"/>
                <a:gd name="T17" fmla="*/ 34 h 177"/>
                <a:gd name="T18" fmla="*/ 152 w 256"/>
                <a:gd name="T19" fmla="*/ 34 h 177"/>
                <a:gd name="T20" fmla="*/ 163 w 256"/>
                <a:gd name="T21" fmla="*/ 31 h 177"/>
                <a:gd name="T22" fmla="*/ 182 w 256"/>
                <a:gd name="T23" fmla="*/ 18 h 177"/>
                <a:gd name="T24" fmla="*/ 198 w 256"/>
                <a:gd name="T25" fmla="*/ 13 h 177"/>
                <a:gd name="T26" fmla="*/ 206 w 256"/>
                <a:gd name="T27" fmla="*/ 17 h 177"/>
                <a:gd name="T28" fmla="*/ 218 w 256"/>
                <a:gd name="T29" fmla="*/ 15 h 177"/>
                <a:gd name="T30" fmla="*/ 220 w 256"/>
                <a:gd name="T31" fmla="*/ 5 h 177"/>
                <a:gd name="T32" fmla="*/ 224 w 256"/>
                <a:gd name="T33" fmla="*/ 10 h 177"/>
                <a:gd name="T34" fmla="*/ 243 w 256"/>
                <a:gd name="T35" fmla="*/ 1 h 177"/>
                <a:gd name="T36" fmla="*/ 254 w 256"/>
                <a:gd name="T37" fmla="*/ 6 h 177"/>
                <a:gd name="T38" fmla="*/ 235 w 256"/>
                <a:gd name="T39" fmla="*/ 37 h 177"/>
                <a:gd name="T40" fmla="*/ 225 w 256"/>
                <a:gd name="T41" fmla="*/ 58 h 177"/>
                <a:gd name="T42" fmla="*/ 223 w 256"/>
                <a:gd name="T43" fmla="*/ 67 h 177"/>
                <a:gd name="T44" fmla="*/ 219 w 256"/>
                <a:gd name="T45" fmla="*/ 79 h 177"/>
                <a:gd name="T46" fmla="*/ 213 w 256"/>
                <a:gd name="T47" fmla="*/ 89 h 177"/>
                <a:gd name="T48" fmla="*/ 218 w 256"/>
                <a:gd name="T49" fmla="*/ 105 h 177"/>
                <a:gd name="T50" fmla="*/ 223 w 256"/>
                <a:gd name="T51" fmla="*/ 106 h 177"/>
                <a:gd name="T52" fmla="*/ 228 w 256"/>
                <a:gd name="T53" fmla="*/ 114 h 177"/>
                <a:gd name="T54" fmla="*/ 225 w 256"/>
                <a:gd name="T55" fmla="*/ 119 h 177"/>
                <a:gd name="T56" fmla="*/ 230 w 256"/>
                <a:gd name="T57" fmla="*/ 127 h 177"/>
                <a:gd name="T58" fmla="*/ 234 w 256"/>
                <a:gd name="T59" fmla="*/ 133 h 177"/>
                <a:gd name="T60" fmla="*/ 232 w 256"/>
                <a:gd name="T61" fmla="*/ 138 h 177"/>
                <a:gd name="T62" fmla="*/ 225 w 256"/>
                <a:gd name="T63" fmla="*/ 144 h 177"/>
                <a:gd name="T64" fmla="*/ 216 w 256"/>
                <a:gd name="T65" fmla="*/ 163 h 177"/>
                <a:gd name="T66" fmla="*/ 219 w 256"/>
                <a:gd name="T67" fmla="*/ 175 h 177"/>
                <a:gd name="T68" fmla="*/ 208 w 256"/>
                <a:gd name="T69" fmla="*/ 173 h 177"/>
                <a:gd name="T70" fmla="*/ 195 w 256"/>
                <a:gd name="T71" fmla="*/ 171 h 177"/>
                <a:gd name="T72" fmla="*/ 184 w 256"/>
                <a:gd name="T73" fmla="*/ 171 h 177"/>
                <a:gd name="T74" fmla="*/ 169 w 256"/>
                <a:gd name="T75" fmla="*/ 163 h 177"/>
                <a:gd name="T76" fmla="*/ 157 w 256"/>
                <a:gd name="T77" fmla="*/ 144 h 177"/>
                <a:gd name="T78" fmla="*/ 135 w 256"/>
                <a:gd name="T79" fmla="*/ 130 h 177"/>
                <a:gd name="T80" fmla="*/ 120 w 256"/>
                <a:gd name="T81" fmla="*/ 133 h 177"/>
                <a:gd name="T82" fmla="*/ 106 w 256"/>
                <a:gd name="T83" fmla="*/ 126 h 177"/>
                <a:gd name="T84" fmla="*/ 94 w 256"/>
                <a:gd name="T85" fmla="*/ 115 h 177"/>
                <a:gd name="T86" fmla="*/ 81 w 256"/>
                <a:gd name="T87" fmla="*/ 111 h 177"/>
                <a:gd name="T88" fmla="*/ 69 w 256"/>
                <a:gd name="T89" fmla="*/ 102 h 177"/>
                <a:gd name="T90" fmla="*/ 54 w 256"/>
                <a:gd name="T91" fmla="*/ 93 h 177"/>
                <a:gd name="T92" fmla="*/ 43 w 256"/>
                <a:gd name="T93" fmla="*/ 85 h 177"/>
                <a:gd name="T94" fmla="*/ 21 w 256"/>
                <a:gd name="T95" fmla="*/ 84 h 177"/>
                <a:gd name="T96" fmla="*/ 14 w 256"/>
                <a:gd name="T97" fmla="*/ 77 h 177"/>
                <a:gd name="T98" fmla="*/ 4 w 256"/>
                <a:gd name="T99" fmla="*/ 71 h 177"/>
                <a:gd name="T100" fmla="*/ 2 w 256"/>
                <a:gd name="T101" fmla="*/ 63 h 177"/>
                <a:gd name="T102" fmla="*/ 0 w 256"/>
                <a:gd name="T103" fmla="*/ 57 h 177"/>
                <a:gd name="T104" fmla="*/ 2 w 256"/>
                <a:gd name="T105" fmla="*/ 45 h 177"/>
                <a:gd name="T106" fmla="*/ 8 w 256"/>
                <a:gd name="T107" fmla="*/ 31 h 177"/>
                <a:gd name="T108" fmla="*/ 20 w 256"/>
                <a:gd name="T109" fmla="*/ 22 h 177"/>
                <a:gd name="T110" fmla="*/ 24 w 256"/>
                <a:gd name="T111" fmla="*/ 18 h 177"/>
                <a:gd name="T112" fmla="*/ 27 w 256"/>
                <a:gd name="T113" fmla="*/ 28 h 177"/>
                <a:gd name="T114" fmla="*/ 45 w 256"/>
                <a:gd name="T115" fmla="*/ 34 h 1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6"/>
                <a:gd name="T175" fmla="*/ 0 h 177"/>
                <a:gd name="T176" fmla="*/ 256 w 256"/>
                <a:gd name="T177" fmla="*/ 177 h 1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6" h="177">
                  <a:moveTo>
                    <a:pt x="45" y="34"/>
                  </a:moveTo>
                  <a:lnTo>
                    <a:pt x="48" y="30"/>
                  </a:lnTo>
                  <a:lnTo>
                    <a:pt x="51" y="29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9" y="17"/>
                  </a:lnTo>
                  <a:lnTo>
                    <a:pt x="51" y="16"/>
                  </a:lnTo>
                  <a:lnTo>
                    <a:pt x="57" y="16"/>
                  </a:lnTo>
                  <a:lnTo>
                    <a:pt x="61" y="16"/>
                  </a:lnTo>
                  <a:lnTo>
                    <a:pt x="63" y="13"/>
                  </a:lnTo>
                  <a:lnTo>
                    <a:pt x="67" y="12"/>
                  </a:lnTo>
                  <a:lnTo>
                    <a:pt x="69" y="12"/>
                  </a:lnTo>
                  <a:lnTo>
                    <a:pt x="70" y="16"/>
                  </a:lnTo>
                  <a:lnTo>
                    <a:pt x="73" y="19"/>
                  </a:lnTo>
                  <a:lnTo>
                    <a:pt x="74" y="22"/>
                  </a:lnTo>
                  <a:lnTo>
                    <a:pt x="76" y="25"/>
                  </a:lnTo>
                  <a:lnTo>
                    <a:pt x="79" y="27"/>
                  </a:lnTo>
                  <a:lnTo>
                    <a:pt x="87" y="25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4" y="34"/>
                  </a:lnTo>
                  <a:lnTo>
                    <a:pt x="97" y="37"/>
                  </a:lnTo>
                  <a:lnTo>
                    <a:pt x="102" y="40"/>
                  </a:lnTo>
                  <a:lnTo>
                    <a:pt x="108" y="40"/>
                  </a:lnTo>
                  <a:lnTo>
                    <a:pt x="114" y="37"/>
                  </a:lnTo>
                  <a:lnTo>
                    <a:pt x="121" y="35"/>
                  </a:lnTo>
                  <a:lnTo>
                    <a:pt x="126" y="34"/>
                  </a:lnTo>
                  <a:lnTo>
                    <a:pt x="138" y="34"/>
                  </a:lnTo>
                  <a:lnTo>
                    <a:pt x="147" y="34"/>
                  </a:lnTo>
                  <a:lnTo>
                    <a:pt x="152" y="34"/>
                  </a:lnTo>
                  <a:lnTo>
                    <a:pt x="157" y="34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66" y="31"/>
                  </a:lnTo>
                  <a:lnTo>
                    <a:pt x="171" y="29"/>
                  </a:lnTo>
                  <a:lnTo>
                    <a:pt x="182" y="18"/>
                  </a:lnTo>
                  <a:lnTo>
                    <a:pt x="184" y="17"/>
                  </a:lnTo>
                  <a:lnTo>
                    <a:pt x="189" y="17"/>
                  </a:lnTo>
                  <a:lnTo>
                    <a:pt x="198" y="13"/>
                  </a:lnTo>
                  <a:lnTo>
                    <a:pt x="200" y="13"/>
                  </a:lnTo>
                  <a:lnTo>
                    <a:pt x="202" y="16"/>
                  </a:lnTo>
                  <a:lnTo>
                    <a:pt x="206" y="17"/>
                  </a:lnTo>
                  <a:lnTo>
                    <a:pt x="210" y="18"/>
                  </a:lnTo>
                  <a:lnTo>
                    <a:pt x="212" y="18"/>
                  </a:lnTo>
                  <a:lnTo>
                    <a:pt x="218" y="15"/>
                  </a:lnTo>
                  <a:lnTo>
                    <a:pt x="220" y="12"/>
                  </a:lnTo>
                  <a:lnTo>
                    <a:pt x="220" y="7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4" y="6"/>
                  </a:lnTo>
                  <a:lnTo>
                    <a:pt x="224" y="10"/>
                  </a:lnTo>
                  <a:lnTo>
                    <a:pt x="225" y="11"/>
                  </a:lnTo>
                  <a:lnTo>
                    <a:pt x="230" y="10"/>
                  </a:lnTo>
                  <a:lnTo>
                    <a:pt x="243" y="1"/>
                  </a:lnTo>
                  <a:lnTo>
                    <a:pt x="247" y="0"/>
                  </a:lnTo>
                  <a:lnTo>
                    <a:pt x="256" y="4"/>
                  </a:lnTo>
                  <a:lnTo>
                    <a:pt x="254" y="6"/>
                  </a:lnTo>
                  <a:lnTo>
                    <a:pt x="248" y="7"/>
                  </a:lnTo>
                  <a:lnTo>
                    <a:pt x="248" y="11"/>
                  </a:lnTo>
                  <a:lnTo>
                    <a:pt x="235" y="37"/>
                  </a:lnTo>
                  <a:lnTo>
                    <a:pt x="231" y="48"/>
                  </a:lnTo>
                  <a:lnTo>
                    <a:pt x="226" y="54"/>
                  </a:lnTo>
                  <a:lnTo>
                    <a:pt x="225" y="58"/>
                  </a:lnTo>
                  <a:lnTo>
                    <a:pt x="223" y="60"/>
                  </a:lnTo>
                  <a:lnTo>
                    <a:pt x="224" y="64"/>
                  </a:lnTo>
                  <a:lnTo>
                    <a:pt x="223" y="67"/>
                  </a:lnTo>
                  <a:lnTo>
                    <a:pt x="222" y="71"/>
                  </a:lnTo>
                  <a:lnTo>
                    <a:pt x="219" y="72"/>
                  </a:lnTo>
                  <a:lnTo>
                    <a:pt x="219" y="79"/>
                  </a:lnTo>
                  <a:lnTo>
                    <a:pt x="216" y="83"/>
                  </a:lnTo>
                  <a:lnTo>
                    <a:pt x="214" y="87"/>
                  </a:lnTo>
                  <a:lnTo>
                    <a:pt x="213" y="89"/>
                  </a:lnTo>
                  <a:lnTo>
                    <a:pt x="214" y="99"/>
                  </a:lnTo>
                  <a:lnTo>
                    <a:pt x="216" y="102"/>
                  </a:lnTo>
                  <a:lnTo>
                    <a:pt x="218" y="105"/>
                  </a:lnTo>
                  <a:lnTo>
                    <a:pt x="218" y="107"/>
                  </a:lnTo>
                  <a:lnTo>
                    <a:pt x="220" y="108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3" y="114"/>
                  </a:lnTo>
                  <a:lnTo>
                    <a:pt x="223" y="119"/>
                  </a:lnTo>
                  <a:lnTo>
                    <a:pt x="225" y="119"/>
                  </a:lnTo>
                  <a:lnTo>
                    <a:pt x="226" y="123"/>
                  </a:lnTo>
                  <a:lnTo>
                    <a:pt x="228" y="124"/>
                  </a:lnTo>
                  <a:lnTo>
                    <a:pt x="230" y="127"/>
                  </a:lnTo>
                  <a:lnTo>
                    <a:pt x="231" y="133"/>
                  </a:lnTo>
                  <a:lnTo>
                    <a:pt x="232" y="135"/>
                  </a:lnTo>
                  <a:lnTo>
                    <a:pt x="234" y="133"/>
                  </a:lnTo>
                  <a:lnTo>
                    <a:pt x="237" y="136"/>
                  </a:lnTo>
                  <a:lnTo>
                    <a:pt x="237" y="139"/>
                  </a:lnTo>
                  <a:lnTo>
                    <a:pt x="232" y="138"/>
                  </a:lnTo>
                  <a:lnTo>
                    <a:pt x="230" y="139"/>
                  </a:lnTo>
                  <a:lnTo>
                    <a:pt x="230" y="142"/>
                  </a:lnTo>
                  <a:lnTo>
                    <a:pt x="225" y="144"/>
                  </a:lnTo>
                  <a:lnTo>
                    <a:pt x="219" y="150"/>
                  </a:lnTo>
                  <a:lnTo>
                    <a:pt x="219" y="154"/>
                  </a:lnTo>
                  <a:lnTo>
                    <a:pt x="216" y="163"/>
                  </a:lnTo>
                  <a:lnTo>
                    <a:pt x="217" y="169"/>
                  </a:lnTo>
                  <a:lnTo>
                    <a:pt x="218" y="171"/>
                  </a:lnTo>
                  <a:lnTo>
                    <a:pt x="219" y="175"/>
                  </a:lnTo>
                  <a:lnTo>
                    <a:pt x="217" y="177"/>
                  </a:lnTo>
                  <a:lnTo>
                    <a:pt x="212" y="175"/>
                  </a:lnTo>
                  <a:lnTo>
                    <a:pt x="208" y="173"/>
                  </a:lnTo>
                  <a:lnTo>
                    <a:pt x="206" y="174"/>
                  </a:lnTo>
                  <a:lnTo>
                    <a:pt x="199" y="171"/>
                  </a:lnTo>
                  <a:lnTo>
                    <a:pt x="195" y="171"/>
                  </a:lnTo>
                  <a:lnTo>
                    <a:pt x="189" y="171"/>
                  </a:lnTo>
                  <a:lnTo>
                    <a:pt x="187" y="169"/>
                  </a:lnTo>
                  <a:lnTo>
                    <a:pt x="184" y="171"/>
                  </a:lnTo>
                  <a:lnTo>
                    <a:pt x="178" y="166"/>
                  </a:lnTo>
                  <a:lnTo>
                    <a:pt x="175" y="165"/>
                  </a:lnTo>
                  <a:lnTo>
                    <a:pt x="169" y="163"/>
                  </a:lnTo>
                  <a:lnTo>
                    <a:pt x="168" y="162"/>
                  </a:lnTo>
                  <a:lnTo>
                    <a:pt x="163" y="151"/>
                  </a:lnTo>
                  <a:lnTo>
                    <a:pt x="157" y="144"/>
                  </a:lnTo>
                  <a:lnTo>
                    <a:pt x="152" y="141"/>
                  </a:lnTo>
                  <a:lnTo>
                    <a:pt x="144" y="135"/>
                  </a:lnTo>
                  <a:lnTo>
                    <a:pt x="135" y="130"/>
                  </a:lnTo>
                  <a:lnTo>
                    <a:pt x="127" y="132"/>
                  </a:lnTo>
                  <a:lnTo>
                    <a:pt x="123" y="133"/>
                  </a:lnTo>
                  <a:lnTo>
                    <a:pt x="120" y="133"/>
                  </a:lnTo>
                  <a:lnTo>
                    <a:pt x="114" y="129"/>
                  </a:lnTo>
                  <a:lnTo>
                    <a:pt x="108" y="127"/>
                  </a:lnTo>
                  <a:lnTo>
                    <a:pt x="106" y="126"/>
                  </a:lnTo>
                  <a:lnTo>
                    <a:pt x="102" y="123"/>
                  </a:lnTo>
                  <a:lnTo>
                    <a:pt x="98" y="120"/>
                  </a:lnTo>
                  <a:lnTo>
                    <a:pt x="94" y="115"/>
                  </a:lnTo>
                  <a:lnTo>
                    <a:pt x="90" y="113"/>
                  </a:lnTo>
                  <a:lnTo>
                    <a:pt x="85" y="112"/>
                  </a:lnTo>
                  <a:lnTo>
                    <a:pt x="81" y="111"/>
                  </a:lnTo>
                  <a:lnTo>
                    <a:pt x="78" y="107"/>
                  </a:lnTo>
                  <a:lnTo>
                    <a:pt x="73" y="106"/>
                  </a:lnTo>
                  <a:lnTo>
                    <a:pt x="69" y="102"/>
                  </a:lnTo>
                  <a:lnTo>
                    <a:pt x="68" y="100"/>
                  </a:lnTo>
                  <a:lnTo>
                    <a:pt x="60" y="94"/>
                  </a:lnTo>
                  <a:lnTo>
                    <a:pt x="54" y="93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3" y="85"/>
                  </a:lnTo>
                  <a:lnTo>
                    <a:pt x="39" y="83"/>
                  </a:lnTo>
                  <a:lnTo>
                    <a:pt x="36" y="83"/>
                  </a:lnTo>
                  <a:lnTo>
                    <a:pt x="21" y="84"/>
                  </a:lnTo>
                  <a:lnTo>
                    <a:pt x="19" y="84"/>
                  </a:lnTo>
                  <a:lnTo>
                    <a:pt x="15" y="78"/>
                  </a:lnTo>
                  <a:lnTo>
                    <a:pt x="14" y="77"/>
                  </a:lnTo>
                  <a:lnTo>
                    <a:pt x="9" y="76"/>
                  </a:lnTo>
                  <a:lnTo>
                    <a:pt x="8" y="73"/>
                  </a:lnTo>
                  <a:lnTo>
                    <a:pt x="4" y="71"/>
                  </a:lnTo>
                  <a:lnTo>
                    <a:pt x="3" y="67"/>
                  </a:lnTo>
                  <a:lnTo>
                    <a:pt x="3" y="65"/>
                  </a:lnTo>
                  <a:lnTo>
                    <a:pt x="2" y="63"/>
                  </a:lnTo>
                  <a:lnTo>
                    <a:pt x="1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2" y="45"/>
                  </a:lnTo>
                  <a:lnTo>
                    <a:pt x="4" y="41"/>
                  </a:lnTo>
                  <a:lnTo>
                    <a:pt x="4" y="35"/>
                  </a:lnTo>
                  <a:lnTo>
                    <a:pt x="8" y="31"/>
                  </a:lnTo>
                  <a:lnTo>
                    <a:pt x="12" y="28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19" y="21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8"/>
                  </a:lnTo>
                  <a:lnTo>
                    <a:pt x="34" y="33"/>
                  </a:lnTo>
                  <a:lnTo>
                    <a:pt x="39" y="34"/>
                  </a:lnTo>
                  <a:lnTo>
                    <a:pt x="45" y="34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5" name="Freeform 476">
              <a:extLst>
                <a:ext uri="{FF2B5EF4-FFF2-40B4-BE49-F238E27FC236}">
                  <a16:creationId xmlns:a16="http://schemas.microsoft.com/office/drawing/2014/main" id="{C8B7AACD-25C8-A31C-88C3-8D389D92C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920" y="4513040"/>
              <a:ext cx="123502" cy="224951"/>
            </a:xfrm>
            <a:custGeom>
              <a:avLst/>
              <a:gdLst>
                <a:gd name="T0" fmla="*/ 17 w 131"/>
                <a:gd name="T1" fmla="*/ 93 h 252"/>
                <a:gd name="T2" fmla="*/ 23 w 131"/>
                <a:gd name="T3" fmla="*/ 100 h 252"/>
                <a:gd name="T4" fmla="*/ 23 w 131"/>
                <a:gd name="T5" fmla="*/ 122 h 252"/>
                <a:gd name="T6" fmla="*/ 14 w 131"/>
                <a:gd name="T7" fmla="*/ 127 h 252"/>
                <a:gd name="T8" fmla="*/ 15 w 131"/>
                <a:gd name="T9" fmla="*/ 134 h 252"/>
                <a:gd name="T10" fmla="*/ 18 w 131"/>
                <a:gd name="T11" fmla="*/ 145 h 252"/>
                <a:gd name="T12" fmla="*/ 24 w 131"/>
                <a:gd name="T13" fmla="*/ 141 h 252"/>
                <a:gd name="T14" fmla="*/ 25 w 131"/>
                <a:gd name="T15" fmla="*/ 154 h 252"/>
                <a:gd name="T16" fmla="*/ 25 w 131"/>
                <a:gd name="T17" fmla="*/ 164 h 252"/>
                <a:gd name="T18" fmla="*/ 19 w 131"/>
                <a:gd name="T19" fmla="*/ 158 h 252"/>
                <a:gd name="T20" fmla="*/ 19 w 131"/>
                <a:gd name="T21" fmla="*/ 178 h 252"/>
                <a:gd name="T22" fmla="*/ 15 w 131"/>
                <a:gd name="T23" fmla="*/ 220 h 252"/>
                <a:gd name="T24" fmla="*/ 20 w 131"/>
                <a:gd name="T25" fmla="*/ 228 h 252"/>
                <a:gd name="T26" fmla="*/ 25 w 131"/>
                <a:gd name="T27" fmla="*/ 234 h 252"/>
                <a:gd name="T28" fmla="*/ 30 w 131"/>
                <a:gd name="T29" fmla="*/ 252 h 252"/>
                <a:gd name="T30" fmla="*/ 38 w 131"/>
                <a:gd name="T31" fmla="*/ 247 h 252"/>
                <a:gd name="T32" fmla="*/ 48 w 131"/>
                <a:gd name="T33" fmla="*/ 250 h 252"/>
                <a:gd name="T34" fmla="*/ 60 w 131"/>
                <a:gd name="T35" fmla="*/ 242 h 252"/>
                <a:gd name="T36" fmla="*/ 62 w 131"/>
                <a:gd name="T37" fmla="*/ 226 h 252"/>
                <a:gd name="T38" fmla="*/ 71 w 131"/>
                <a:gd name="T39" fmla="*/ 217 h 252"/>
                <a:gd name="T40" fmla="*/ 78 w 131"/>
                <a:gd name="T41" fmla="*/ 216 h 252"/>
                <a:gd name="T42" fmla="*/ 95 w 131"/>
                <a:gd name="T43" fmla="*/ 226 h 252"/>
                <a:gd name="T44" fmla="*/ 103 w 131"/>
                <a:gd name="T45" fmla="*/ 228 h 252"/>
                <a:gd name="T46" fmla="*/ 112 w 131"/>
                <a:gd name="T47" fmla="*/ 210 h 252"/>
                <a:gd name="T48" fmla="*/ 114 w 131"/>
                <a:gd name="T49" fmla="*/ 176 h 252"/>
                <a:gd name="T50" fmla="*/ 116 w 131"/>
                <a:gd name="T51" fmla="*/ 159 h 252"/>
                <a:gd name="T52" fmla="*/ 120 w 131"/>
                <a:gd name="T53" fmla="*/ 141 h 252"/>
                <a:gd name="T54" fmla="*/ 121 w 131"/>
                <a:gd name="T55" fmla="*/ 127 h 252"/>
                <a:gd name="T56" fmla="*/ 115 w 131"/>
                <a:gd name="T57" fmla="*/ 115 h 252"/>
                <a:gd name="T58" fmla="*/ 119 w 131"/>
                <a:gd name="T59" fmla="*/ 98 h 252"/>
                <a:gd name="T60" fmla="*/ 126 w 131"/>
                <a:gd name="T61" fmla="*/ 88 h 252"/>
                <a:gd name="T62" fmla="*/ 128 w 131"/>
                <a:gd name="T63" fmla="*/ 74 h 252"/>
                <a:gd name="T64" fmla="*/ 124 w 131"/>
                <a:gd name="T65" fmla="*/ 58 h 252"/>
                <a:gd name="T66" fmla="*/ 121 w 131"/>
                <a:gd name="T67" fmla="*/ 49 h 252"/>
                <a:gd name="T68" fmla="*/ 120 w 131"/>
                <a:gd name="T69" fmla="*/ 44 h 252"/>
                <a:gd name="T70" fmla="*/ 115 w 131"/>
                <a:gd name="T71" fmla="*/ 37 h 252"/>
                <a:gd name="T72" fmla="*/ 109 w 131"/>
                <a:gd name="T73" fmla="*/ 36 h 252"/>
                <a:gd name="T74" fmla="*/ 115 w 131"/>
                <a:gd name="T75" fmla="*/ 30 h 252"/>
                <a:gd name="T76" fmla="*/ 113 w 131"/>
                <a:gd name="T77" fmla="*/ 26 h 252"/>
                <a:gd name="T78" fmla="*/ 109 w 131"/>
                <a:gd name="T79" fmla="*/ 20 h 252"/>
                <a:gd name="T80" fmla="*/ 107 w 131"/>
                <a:gd name="T81" fmla="*/ 12 h 252"/>
                <a:gd name="T82" fmla="*/ 101 w 131"/>
                <a:gd name="T83" fmla="*/ 9 h 252"/>
                <a:gd name="T84" fmla="*/ 96 w 131"/>
                <a:gd name="T85" fmla="*/ 4 h 252"/>
                <a:gd name="T86" fmla="*/ 90 w 131"/>
                <a:gd name="T87" fmla="*/ 3 h 252"/>
                <a:gd name="T88" fmla="*/ 82 w 131"/>
                <a:gd name="T89" fmla="*/ 1 h 252"/>
                <a:gd name="T90" fmla="*/ 80 w 131"/>
                <a:gd name="T91" fmla="*/ 10 h 252"/>
                <a:gd name="T92" fmla="*/ 61 w 131"/>
                <a:gd name="T93" fmla="*/ 22 h 252"/>
                <a:gd name="T94" fmla="*/ 50 w 131"/>
                <a:gd name="T95" fmla="*/ 33 h 252"/>
                <a:gd name="T96" fmla="*/ 41 w 131"/>
                <a:gd name="T97" fmla="*/ 37 h 252"/>
                <a:gd name="T98" fmla="*/ 24 w 131"/>
                <a:gd name="T99" fmla="*/ 43 h 252"/>
                <a:gd name="T100" fmla="*/ 8 w 131"/>
                <a:gd name="T101" fmla="*/ 28 h 252"/>
                <a:gd name="T102" fmla="*/ 3 w 131"/>
                <a:gd name="T103" fmla="*/ 30 h 252"/>
                <a:gd name="T104" fmla="*/ 1 w 131"/>
                <a:gd name="T105" fmla="*/ 43 h 252"/>
                <a:gd name="T106" fmla="*/ 1 w 131"/>
                <a:gd name="T107" fmla="*/ 55 h 252"/>
                <a:gd name="T108" fmla="*/ 0 w 131"/>
                <a:gd name="T109" fmla="*/ 62 h 252"/>
                <a:gd name="T110" fmla="*/ 3 w 131"/>
                <a:gd name="T111" fmla="*/ 69 h 252"/>
                <a:gd name="T112" fmla="*/ 12 w 131"/>
                <a:gd name="T113" fmla="*/ 69 h 252"/>
                <a:gd name="T114" fmla="*/ 17 w 131"/>
                <a:gd name="T115" fmla="*/ 81 h 2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1"/>
                <a:gd name="T175" fmla="*/ 0 h 252"/>
                <a:gd name="T176" fmla="*/ 131 w 131"/>
                <a:gd name="T177" fmla="*/ 252 h 2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1" h="252">
                  <a:moveTo>
                    <a:pt x="18" y="85"/>
                  </a:moveTo>
                  <a:lnTo>
                    <a:pt x="18" y="90"/>
                  </a:lnTo>
                  <a:lnTo>
                    <a:pt x="17" y="93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100"/>
                  </a:lnTo>
                  <a:lnTo>
                    <a:pt x="21" y="114"/>
                  </a:lnTo>
                  <a:lnTo>
                    <a:pt x="21" y="116"/>
                  </a:lnTo>
                  <a:lnTo>
                    <a:pt x="23" y="122"/>
                  </a:lnTo>
                  <a:lnTo>
                    <a:pt x="18" y="124"/>
                  </a:lnTo>
                  <a:lnTo>
                    <a:pt x="14" y="124"/>
                  </a:lnTo>
                  <a:lnTo>
                    <a:pt x="14" y="127"/>
                  </a:lnTo>
                  <a:lnTo>
                    <a:pt x="17" y="128"/>
                  </a:lnTo>
                  <a:lnTo>
                    <a:pt x="15" y="132"/>
                  </a:lnTo>
                  <a:lnTo>
                    <a:pt x="15" y="134"/>
                  </a:lnTo>
                  <a:lnTo>
                    <a:pt x="15" y="139"/>
                  </a:lnTo>
                  <a:lnTo>
                    <a:pt x="18" y="141"/>
                  </a:lnTo>
                  <a:lnTo>
                    <a:pt x="18" y="145"/>
                  </a:lnTo>
                  <a:lnTo>
                    <a:pt x="20" y="146"/>
                  </a:lnTo>
                  <a:lnTo>
                    <a:pt x="23" y="141"/>
                  </a:lnTo>
                  <a:lnTo>
                    <a:pt x="24" y="141"/>
                  </a:lnTo>
                  <a:lnTo>
                    <a:pt x="28" y="146"/>
                  </a:lnTo>
                  <a:lnTo>
                    <a:pt x="28" y="150"/>
                  </a:lnTo>
                  <a:lnTo>
                    <a:pt x="25" y="154"/>
                  </a:lnTo>
                  <a:lnTo>
                    <a:pt x="26" y="159"/>
                  </a:lnTo>
                  <a:lnTo>
                    <a:pt x="34" y="164"/>
                  </a:lnTo>
                  <a:lnTo>
                    <a:pt x="25" y="164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9" y="158"/>
                  </a:lnTo>
                  <a:lnTo>
                    <a:pt x="20" y="162"/>
                  </a:lnTo>
                  <a:lnTo>
                    <a:pt x="19" y="164"/>
                  </a:lnTo>
                  <a:lnTo>
                    <a:pt x="19" y="178"/>
                  </a:lnTo>
                  <a:lnTo>
                    <a:pt x="14" y="187"/>
                  </a:lnTo>
                  <a:lnTo>
                    <a:pt x="12" y="217"/>
                  </a:lnTo>
                  <a:lnTo>
                    <a:pt x="15" y="220"/>
                  </a:lnTo>
                  <a:lnTo>
                    <a:pt x="17" y="224"/>
                  </a:lnTo>
                  <a:lnTo>
                    <a:pt x="18" y="225"/>
                  </a:lnTo>
                  <a:lnTo>
                    <a:pt x="20" y="228"/>
                  </a:lnTo>
                  <a:lnTo>
                    <a:pt x="23" y="230"/>
                  </a:lnTo>
                  <a:lnTo>
                    <a:pt x="23" y="232"/>
                  </a:lnTo>
                  <a:lnTo>
                    <a:pt x="25" y="234"/>
                  </a:lnTo>
                  <a:lnTo>
                    <a:pt x="26" y="242"/>
                  </a:lnTo>
                  <a:lnTo>
                    <a:pt x="29" y="243"/>
                  </a:lnTo>
                  <a:lnTo>
                    <a:pt x="30" y="252"/>
                  </a:lnTo>
                  <a:lnTo>
                    <a:pt x="31" y="252"/>
                  </a:lnTo>
                  <a:lnTo>
                    <a:pt x="34" y="249"/>
                  </a:lnTo>
                  <a:lnTo>
                    <a:pt x="38" y="247"/>
                  </a:lnTo>
                  <a:lnTo>
                    <a:pt x="40" y="247"/>
                  </a:lnTo>
                  <a:lnTo>
                    <a:pt x="43" y="250"/>
                  </a:lnTo>
                  <a:lnTo>
                    <a:pt x="48" y="250"/>
                  </a:lnTo>
                  <a:lnTo>
                    <a:pt x="54" y="248"/>
                  </a:lnTo>
                  <a:lnTo>
                    <a:pt x="58" y="244"/>
                  </a:lnTo>
                  <a:lnTo>
                    <a:pt x="60" y="242"/>
                  </a:lnTo>
                  <a:lnTo>
                    <a:pt x="62" y="241"/>
                  </a:lnTo>
                  <a:lnTo>
                    <a:pt x="64" y="234"/>
                  </a:lnTo>
                  <a:lnTo>
                    <a:pt x="62" y="226"/>
                  </a:lnTo>
                  <a:lnTo>
                    <a:pt x="65" y="220"/>
                  </a:lnTo>
                  <a:lnTo>
                    <a:pt x="67" y="218"/>
                  </a:lnTo>
                  <a:lnTo>
                    <a:pt x="71" y="217"/>
                  </a:lnTo>
                  <a:lnTo>
                    <a:pt x="74" y="220"/>
                  </a:lnTo>
                  <a:lnTo>
                    <a:pt x="76" y="217"/>
                  </a:lnTo>
                  <a:lnTo>
                    <a:pt x="78" y="216"/>
                  </a:lnTo>
                  <a:lnTo>
                    <a:pt x="85" y="217"/>
                  </a:lnTo>
                  <a:lnTo>
                    <a:pt x="90" y="223"/>
                  </a:lnTo>
                  <a:lnTo>
                    <a:pt x="95" y="226"/>
                  </a:lnTo>
                  <a:lnTo>
                    <a:pt x="97" y="228"/>
                  </a:lnTo>
                  <a:lnTo>
                    <a:pt x="101" y="226"/>
                  </a:lnTo>
                  <a:lnTo>
                    <a:pt x="103" y="228"/>
                  </a:lnTo>
                  <a:lnTo>
                    <a:pt x="107" y="224"/>
                  </a:lnTo>
                  <a:lnTo>
                    <a:pt x="107" y="214"/>
                  </a:lnTo>
                  <a:lnTo>
                    <a:pt x="112" y="210"/>
                  </a:lnTo>
                  <a:lnTo>
                    <a:pt x="113" y="187"/>
                  </a:lnTo>
                  <a:lnTo>
                    <a:pt x="115" y="182"/>
                  </a:lnTo>
                  <a:lnTo>
                    <a:pt x="114" y="176"/>
                  </a:lnTo>
                  <a:lnTo>
                    <a:pt x="114" y="170"/>
                  </a:lnTo>
                  <a:lnTo>
                    <a:pt x="116" y="164"/>
                  </a:lnTo>
                  <a:lnTo>
                    <a:pt x="116" y="159"/>
                  </a:lnTo>
                  <a:lnTo>
                    <a:pt x="118" y="156"/>
                  </a:lnTo>
                  <a:lnTo>
                    <a:pt x="119" y="145"/>
                  </a:lnTo>
                  <a:lnTo>
                    <a:pt x="120" y="141"/>
                  </a:lnTo>
                  <a:lnTo>
                    <a:pt x="119" y="138"/>
                  </a:lnTo>
                  <a:lnTo>
                    <a:pt x="119" y="134"/>
                  </a:lnTo>
                  <a:lnTo>
                    <a:pt x="121" y="127"/>
                  </a:lnTo>
                  <a:lnTo>
                    <a:pt x="120" y="124"/>
                  </a:lnTo>
                  <a:lnTo>
                    <a:pt x="116" y="120"/>
                  </a:lnTo>
                  <a:lnTo>
                    <a:pt x="115" y="115"/>
                  </a:lnTo>
                  <a:lnTo>
                    <a:pt x="114" y="109"/>
                  </a:lnTo>
                  <a:lnTo>
                    <a:pt x="116" y="103"/>
                  </a:lnTo>
                  <a:lnTo>
                    <a:pt x="119" y="98"/>
                  </a:lnTo>
                  <a:lnTo>
                    <a:pt x="121" y="94"/>
                  </a:lnTo>
                  <a:lnTo>
                    <a:pt x="126" y="92"/>
                  </a:lnTo>
                  <a:lnTo>
                    <a:pt x="126" y="88"/>
                  </a:lnTo>
                  <a:lnTo>
                    <a:pt x="131" y="84"/>
                  </a:lnTo>
                  <a:lnTo>
                    <a:pt x="130" y="80"/>
                  </a:lnTo>
                  <a:lnTo>
                    <a:pt x="128" y="74"/>
                  </a:lnTo>
                  <a:lnTo>
                    <a:pt x="126" y="72"/>
                  </a:lnTo>
                  <a:lnTo>
                    <a:pt x="125" y="63"/>
                  </a:lnTo>
                  <a:lnTo>
                    <a:pt x="124" y="58"/>
                  </a:lnTo>
                  <a:lnTo>
                    <a:pt x="122" y="54"/>
                  </a:lnTo>
                  <a:lnTo>
                    <a:pt x="121" y="51"/>
                  </a:lnTo>
                  <a:lnTo>
                    <a:pt x="121" y="49"/>
                  </a:lnTo>
                  <a:lnTo>
                    <a:pt x="124" y="48"/>
                  </a:lnTo>
                  <a:lnTo>
                    <a:pt x="124" y="45"/>
                  </a:lnTo>
                  <a:lnTo>
                    <a:pt x="120" y="44"/>
                  </a:lnTo>
                  <a:lnTo>
                    <a:pt x="119" y="42"/>
                  </a:lnTo>
                  <a:lnTo>
                    <a:pt x="116" y="39"/>
                  </a:lnTo>
                  <a:lnTo>
                    <a:pt x="115" y="37"/>
                  </a:lnTo>
                  <a:lnTo>
                    <a:pt x="114" y="36"/>
                  </a:lnTo>
                  <a:lnTo>
                    <a:pt x="110" y="37"/>
                  </a:lnTo>
                  <a:lnTo>
                    <a:pt x="109" y="36"/>
                  </a:lnTo>
                  <a:lnTo>
                    <a:pt x="110" y="33"/>
                  </a:lnTo>
                  <a:lnTo>
                    <a:pt x="114" y="32"/>
                  </a:lnTo>
                  <a:lnTo>
                    <a:pt x="115" y="30"/>
                  </a:lnTo>
                  <a:lnTo>
                    <a:pt x="116" y="27"/>
                  </a:lnTo>
                  <a:lnTo>
                    <a:pt x="115" y="26"/>
                  </a:lnTo>
                  <a:lnTo>
                    <a:pt x="113" y="26"/>
                  </a:lnTo>
                  <a:lnTo>
                    <a:pt x="110" y="25"/>
                  </a:lnTo>
                  <a:lnTo>
                    <a:pt x="108" y="25"/>
                  </a:lnTo>
                  <a:lnTo>
                    <a:pt x="109" y="20"/>
                  </a:lnTo>
                  <a:lnTo>
                    <a:pt x="112" y="18"/>
                  </a:lnTo>
                  <a:lnTo>
                    <a:pt x="109" y="12"/>
                  </a:lnTo>
                  <a:lnTo>
                    <a:pt x="107" y="12"/>
                  </a:lnTo>
                  <a:lnTo>
                    <a:pt x="104" y="14"/>
                  </a:lnTo>
                  <a:lnTo>
                    <a:pt x="103" y="13"/>
                  </a:lnTo>
                  <a:lnTo>
                    <a:pt x="101" y="9"/>
                  </a:lnTo>
                  <a:lnTo>
                    <a:pt x="101" y="7"/>
                  </a:lnTo>
                  <a:lnTo>
                    <a:pt x="98" y="7"/>
                  </a:lnTo>
                  <a:lnTo>
                    <a:pt x="96" y="4"/>
                  </a:lnTo>
                  <a:lnTo>
                    <a:pt x="94" y="6"/>
                  </a:lnTo>
                  <a:lnTo>
                    <a:pt x="92" y="4"/>
                  </a:lnTo>
                  <a:lnTo>
                    <a:pt x="90" y="3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2" y="1"/>
                  </a:lnTo>
                  <a:lnTo>
                    <a:pt x="82" y="3"/>
                  </a:lnTo>
                  <a:lnTo>
                    <a:pt x="80" y="9"/>
                  </a:lnTo>
                  <a:lnTo>
                    <a:pt x="80" y="10"/>
                  </a:lnTo>
                  <a:lnTo>
                    <a:pt x="72" y="13"/>
                  </a:lnTo>
                  <a:lnTo>
                    <a:pt x="70" y="14"/>
                  </a:lnTo>
                  <a:lnTo>
                    <a:pt x="61" y="22"/>
                  </a:lnTo>
                  <a:lnTo>
                    <a:pt x="59" y="24"/>
                  </a:lnTo>
                  <a:lnTo>
                    <a:pt x="52" y="32"/>
                  </a:lnTo>
                  <a:lnTo>
                    <a:pt x="50" y="33"/>
                  </a:lnTo>
                  <a:lnTo>
                    <a:pt x="44" y="34"/>
                  </a:lnTo>
                  <a:lnTo>
                    <a:pt x="43" y="36"/>
                  </a:lnTo>
                  <a:lnTo>
                    <a:pt x="41" y="37"/>
                  </a:lnTo>
                  <a:lnTo>
                    <a:pt x="36" y="42"/>
                  </a:lnTo>
                  <a:lnTo>
                    <a:pt x="31" y="43"/>
                  </a:lnTo>
                  <a:lnTo>
                    <a:pt x="24" y="43"/>
                  </a:lnTo>
                  <a:lnTo>
                    <a:pt x="14" y="39"/>
                  </a:lnTo>
                  <a:lnTo>
                    <a:pt x="8" y="32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3" y="30"/>
                  </a:lnTo>
                  <a:lnTo>
                    <a:pt x="6" y="34"/>
                  </a:lnTo>
                  <a:lnTo>
                    <a:pt x="3" y="40"/>
                  </a:lnTo>
                  <a:lnTo>
                    <a:pt x="1" y="43"/>
                  </a:lnTo>
                  <a:lnTo>
                    <a:pt x="2" y="45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3" y="56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3" y="66"/>
                  </a:lnTo>
                  <a:lnTo>
                    <a:pt x="3" y="69"/>
                  </a:lnTo>
                  <a:lnTo>
                    <a:pt x="5" y="70"/>
                  </a:lnTo>
                  <a:lnTo>
                    <a:pt x="8" y="68"/>
                  </a:lnTo>
                  <a:lnTo>
                    <a:pt x="12" y="69"/>
                  </a:lnTo>
                  <a:lnTo>
                    <a:pt x="13" y="70"/>
                  </a:lnTo>
                  <a:lnTo>
                    <a:pt x="13" y="75"/>
                  </a:lnTo>
                  <a:lnTo>
                    <a:pt x="17" y="81"/>
                  </a:lnTo>
                  <a:lnTo>
                    <a:pt x="18" y="85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6" name="Freeform 477">
              <a:extLst>
                <a:ext uri="{FF2B5EF4-FFF2-40B4-BE49-F238E27FC236}">
                  <a16:creationId xmlns:a16="http://schemas.microsoft.com/office/drawing/2014/main" id="{B937134C-6EAB-8C2C-47B4-107818A91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885" y="4363075"/>
              <a:ext cx="22054" cy="13233"/>
            </a:xfrm>
            <a:custGeom>
              <a:avLst/>
              <a:gdLst>
                <a:gd name="T0" fmla="*/ 0 w 25"/>
                <a:gd name="T1" fmla="*/ 9 h 14"/>
                <a:gd name="T2" fmla="*/ 1 w 25"/>
                <a:gd name="T3" fmla="*/ 7 h 14"/>
                <a:gd name="T4" fmla="*/ 3 w 25"/>
                <a:gd name="T5" fmla="*/ 4 h 14"/>
                <a:gd name="T6" fmla="*/ 6 w 25"/>
                <a:gd name="T7" fmla="*/ 4 h 14"/>
                <a:gd name="T8" fmla="*/ 11 w 25"/>
                <a:gd name="T9" fmla="*/ 6 h 14"/>
                <a:gd name="T10" fmla="*/ 12 w 25"/>
                <a:gd name="T11" fmla="*/ 3 h 14"/>
                <a:gd name="T12" fmla="*/ 15 w 25"/>
                <a:gd name="T13" fmla="*/ 3 h 14"/>
                <a:gd name="T14" fmla="*/ 17 w 25"/>
                <a:gd name="T15" fmla="*/ 3 h 14"/>
                <a:gd name="T16" fmla="*/ 22 w 25"/>
                <a:gd name="T17" fmla="*/ 0 h 14"/>
                <a:gd name="T18" fmla="*/ 25 w 25"/>
                <a:gd name="T19" fmla="*/ 0 h 14"/>
                <a:gd name="T20" fmla="*/ 25 w 25"/>
                <a:gd name="T21" fmla="*/ 8 h 14"/>
                <a:gd name="T22" fmla="*/ 23 w 25"/>
                <a:gd name="T23" fmla="*/ 10 h 14"/>
                <a:gd name="T24" fmla="*/ 24 w 25"/>
                <a:gd name="T25" fmla="*/ 14 h 14"/>
                <a:gd name="T26" fmla="*/ 22 w 25"/>
                <a:gd name="T27" fmla="*/ 14 h 14"/>
                <a:gd name="T28" fmla="*/ 18 w 25"/>
                <a:gd name="T29" fmla="*/ 10 h 14"/>
                <a:gd name="T30" fmla="*/ 11 w 25"/>
                <a:gd name="T31" fmla="*/ 14 h 14"/>
                <a:gd name="T32" fmla="*/ 3 w 25"/>
                <a:gd name="T33" fmla="*/ 13 h 14"/>
                <a:gd name="T34" fmla="*/ 1 w 25"/>
                <a:gd name="T35" fmla="*/ 12 h 14"/>
                <a:gd name="T36" fmla="*/ 0 w 25"/>
                <a:gd name="T37" fmla="*/ 9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"/>
                <a:gd name="T58" fmla="*/ 0 h 14"/>
                <a:gd name="T59" fmla="*/ 25 w 25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" h="14">
                  <a:moveTo>
                    <a:pt x="0" y="9"/>
                  </a:moveTo>
                  <a:lnTo>
                    <a:pt x="1" y="7"/>
                  </a:lnTo>
                  <a:lnTo>
                    <a:pt x="3" y="4"/>
                  </a:lnTo>
                  <a:lnTo>
                    <a:pt x="6" y="4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1" y="14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7" name="Freeform 478">
              <a:extLst>
                <a:ext uri="{FF2B5EF4-FFF2-40B4-BE49-F238E27FC236}">
                  <a16:creationId xmlns:a16="http://schemas.microsoft.com/office/drawing/2014/main" id="{B8C555EB-F7A3-ED40-0788-FB44A125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741" y="4714467"/>
              <a:ext cx="5881" cy="14703"/>
            </a:xfrm>
            <a:custGeom>
              <a:avLst/>
              <a:gdLst>
                <a:gd name="T0" fmla="*/ 0 w 8"/>
                <a:gd name="T1" fmla="*/ 7 h 17"/>
                <a:gd name="T2" fmla="*/ 3 w 8"/>
                <a:gd name="T3" fmla="*/ 11 h 17"/>
                <a:gd name="T4" fmla="*/ 3 w 8"/>
                <a:gd name="T5" fmla="*/ 16 h 17"/>
                <a:gd name="T6" fmla="*/ 5 w 8"/>
                <a:gd name="T7" fmla="*/ 17 h 17"/>
                <a:gd name="T8" fmla="*/ 8 w 8"/>
                <a:gd name="T9" fmla="*/ 16 h 17"/>
                <a:gd name="T10" fmla="*/ 8 w 8"/>
                <a:gd name="T11" fmla="*/ 4 h 17"/>
                <a:gd name="T12" fmla="*/ 6 w 8"/>
                <a:gd name="T13" fmla="*/ 3 h 17"/>
                <a:gd name="T14" fmla="*/ 4 w 8"/>
                <a:gd name="T15" fmla="*/ 0 h 17"/>
                <a:gd name="T16" fmla="*/ 2 w 8"/>
                <a:gd name="T17" fmla="*/ 0 h 17"/>
                <a:gd name="T18" fmla="*/ 0 w 8"/>
                <a:gd name="T19" fmla="*/ 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7"/>
                <a:gd name="T32" fmla="*/ 8 w 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7">
                  <a:moveTo>
                    <a:pt x="0" y="7"/>
                  </a:moveTo>
                  <a:lnTo>
                    <a:pt x="3" y="11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8" y="16"/>
                  </a:lnTo>
                  <a:lnTo>
                    <a:pt x="8" y="4"/>
                  </a:lnTo>
                  <a:lnTo>
                    <a:pt x="6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Freeform 479">
              <a:extLst>
                <a:ext uri="{FF2B5EF4-FFF2-40B4-BE49-F238E27FC236}">
                  <a16:creationId xmlns:a16="http://schemas.microsoft.com/office/drawing/2014/main" id="{7F9AB67F-CC7B-3F91-B0DC-B95E9F0F7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533" y="4568911"/>
              <a:ext cx="8822" cy="5881"/>
            </a:xfrm>
            <a:custGeom>
              <a:avLst/>
              <a:gdLst>
                <a:gd name="T0" fmla="*/ 0 w 10"/>
                <a:gd name="T1" fmla="*/ 2 h 8"/>
                <a:gd name="T2" fmla="*/ 1 w 10"/>
                <a:gd name="T3" fmla="*/ 1 h 8"/>
                <a:gd name="T4" fmla="*/ 2 w 10"/>
                <a:gd name="T5" fmla="*/ 0 h 8"/>
                <a:gd name="T6" fmla="*/ 5 w 10"/>
                <a:gd name="T7" fmla="*/ 1 h 8"/>
                <a:gd name="T8" fmla="*/ 6 w 10"/>
                <a:gd name="T9" fmla="*/ 1 h 8"/>
                <a:gd name="T10" fmla="*/ 10 w 10"/>
                <a:gd name="T11" fmla="*/ 2 h 8"/>
                <a:gd name="T12" fmla="*/ 10 w 10"/>
                <a:gd name="T13" fmla="*/ 6 h 8"/>
                <a:gd name="T14" fmla="*/ 7 w 10"/>
                <a:gd name="T15" fmla="*/ 7 h 8"/>
                <a:gd name="T16" fmla="*/ 6 w 10"/>
                <a:gd name="T17" fmla="*/ 8 h 8"/>
                <a:gd name="T18" fmla="*/ 2 w 10"/>
                <a:gd name="T19" fmla="*/ 7 h 8"/>
                <a:gd name="T20" fmla="*/ 1 w 10"/>
                <a:gd name="T21" fmla="*/ 5 h 8"/>
                <a:gd name="T22" fmla="*/ 0 w 10"/>
                <a:gd name="T23" fmla="*/ 2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8"/>
                <a:gd name="T38" fmla="*/ 10 w 10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8">
                  <a:moveTo>
                    <a:pt x="0" y="2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9" name="Freeform 480">
              <a:extLst>
                <a:ext uri="{FF2B5EF4-FFF2-40B4-BE49-F238E27FC236}">
                  <a16:creationId xmlns:a16="http://schemas.microsoft.com/office/drawing/2014/main" id="{97004EA7-8AB5-2D3F-19D2-3092EB169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919" y="4705645"/>
              <a:ext cx="5881" cy="8822"/>
            </a:xfrm>
            <a:custGeom>
              <a:avLst/>
              <a:gdLst>
                <a:gd name="T0" fmla="*/ 0 w 6"/>
                <a:gd name="T1" fmla="*/ 2 h 8"/>
                <a:gd name="T2" fmla="*/ 0 w 6"/>
                <a:gd name="T3" fmla="*/ 3 h 8"/>
                <a:gd name="T4" fmla="*/ 2 w 6"/>
                <a:gd name="T5" fmla="*/ 6 h 8"/>
                <a:gd name="T6" fmla="*/ 2 w 6"/>
                <a:gd name="T7" fmla="*/ 8 h 8"/>
                <a:gd name="T8" fmla="*/ 5 w 6"/>
                <a:gd name="T9" fmla="*/ 8 h 8"/>
                <a:gd name="T10" fmla="*/ 6 w 6"/>
                <a:gd name="T11" fmla="*/ 8 h 8"/>
                <a:gd name="T12" fmla="*/ 6 w 6"/>
                <a:gd name="T13" fmla="*/ 0 h 8"/>
                <a:gd name="T14" fmla="*/ 5 w 6"/>
                <a:gd name="T15" fmla="*/ 0 h 8"/>
                <a:gd name="T16" fmla="*/ 1 w 6"/>
                <a:gd name="T17" fmla="*/ 0 h 8"/>
                <a:gd name="T18" fmla="*/ 0 w 6"/>
                <a:gd name="T19" fmla="*/ 2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2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0" name="Freeform 481">
              <a:extLst>
                <a:ext uri="{FF2B5EF4-FFF2-40B4-BE49-F238E27FC236}">
                  <a16:creationId xmlns:a16="http://schemas.microsoft.com/office/drawing/2014/main" id="{5569AA48-69D5-C666-3032-71E6D1E8F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278" y="4774747"/>
              <a:ext cx="4412" cy="8822"/>
            </a:xfrm>
            <a:custGeom>
              <a:avLst/>
              <a:gdLst>
                <a:gd name="T0" fmla="*/ 0 w 6"/>
                <a:gd name="T1" fmla="*/ 2 h 7"/>
                <a:gd name="T2" fmla="*/ 2 w 6"/>
                <a:gd name="T3" fmla="*/ 7 h 7"/>
                <a:gd name="T4" fmla="*/ 4 w 6"/>
                <a:gd name="T5" fmla="*/ 7 h 7"/>
                <a:gd name="T6" fmla="*/ 6 w 6"/>
                <a:gd name="T7" fmla="*/ 5 h 7"/>
                <a:gd name="T8" fmla="*/ 5 w 6"/>
                <a:gd name="T9" fmla="*/ 2 h 7"/>
                <a:gd name="T10" fmla="*/ 5 w 6"/>
                <a:gd name="T11" fmla="*/ 1 h 7"/>
                <a:gd name="T12" fmla="*/ 4 w 6"/>
                <a:gd name="T13" fmla="*/ 0 h 7"/>
                <a:gd name="T14" fmla="*/ 3 w 6"/>
                <a:gd name="T15" fmla="*/ 0 h 7"/>
                <a:gd name="T16" fmla="*/ 2 w 6"/>
                <a:gd name="T17" fmla="*/ 0 h 7"/>
                <a:gd name="T18" fmla="*/ 0 w 6"/>
                <a:gd name="T19" fmla="*/ 2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7"/>
                <a:gd name="T32" fmla="*/ 6 w 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7">
                  <a:moveTo>
                    <a:pt x="0" y="2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1" name="Freeform 482">
              <a:extLst>
                <a:ext uri="{FF2B5EF4-FFF2-40B4-BE49-F238E27FC236}">
                  <a16:creationId xmlns:a16="http://schemas.microsoft.com/office/drawing/2014/main" id="{1B5FA812-EB44-5E9E-E7F6-3DB0B9106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986" y="4770337"/>
              <a:ext cx="7352" cy="4412"/>
            </a:xfrm>
            <a:custGeom>
              <a:avLst/>
              <a:gdLst>
                <a:gd name="T0" fmla="*/ 0 w 7"/>
                <a:gd name="T1" fmla="*/ 2 h 7"/>
                <a:gd name="T2" fmla="*/ 0 w 7"/>
                <a:gd name="T3" fmla="*/ 1 h 7"/>
                <a:gd name="T4" fmla="*/ 2 w 7"/>
                <a:gd name="T5" fmla="*/ 0 h 7"/>
                <a:gd name="T6" fmla="*/ 5 w 7"/>
                <a:gd name="T7" fmla="*/ 0 h 7"/>
                <a:gd name="T8" fmla="*/ 6 w 7"/>
                <a:gd name="T9" fmla="*/ 1 h 7"/>
                <a:gd name="T10" fmla="*/ 7 w 7"/>
                <a:gd name="T11" fmla="*/ 2 h 7"/>
                <a:gd name="T12" fmla="*/ 5 w 7"/>
                <a:gd name="T13" fmla="*/ 7 h 7"/>
                <a:gd name="T14" fmla="*/ 3 w 7"/>
                <a:gd name="T15" fmla="*/ 4 h 7"/>
                <a:gd name="T16" fmla="*/ 1 w 7"/>
                <a:gd name="T17" fmla="*/ 4 h 7"/>
                <a:gd name="T18" fmla="*/ 0 w 7"/>
                <a:gd name="T19" fmla="*/ 2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5" y="7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2" name="Freeform 483">
              <a:extLst>
                <a:ext uri="{FF2B5EF4-FFF2-40B4-BE49-F238E27FC236}">
                  <a16:creationId xmlns:a16="http://schemas.microsoft.com/office/drawing/2014/main" id="{36B11246-8CDF-E65A-59E6-D905AE982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52" y="4836500"/>
              <a:ext cx="8822" cy="2940"/>
            </a:xfrm>
            <a:custGeom>
              <a:avLst/>
              <a:gdLst>
                <a:gd name="T0" fmla="*/ 0 w 8"/>
                <a:gd name="T1" fmla="*/ 0 h 5"/>
                <a:gd name="T2" fmla="*/ 2 w 8"/>
                <a:gd name="T3" fmla="*/ 0 h 5"/>
                <a:gd name="T4" fmla="*/ 5 w 8"/>
                <a:gd name="T5" fmla="*/ 0 h 5"/>
                <a:gd name="T6" fmla="*/ 7 w 8"/>
                <a:gd name="T7" fmla="*/ 4 h 5"/>
                <a:gd name="T8" fmla="*/ 8 w 8"/>
                <a:gd name="T9" fmla="*/ 5 h 5"/>
                <a:gd name="T10" fmla="*/ 7 w 8"/>
                <a:gd name="T11" fmla="*/ 5 h 5"/>
                <a:gd name="T12" fmla="*/ 1 w 8"/>
                <a:gd name="T13" fmla="*/ 2 h 5"/>
                <a:gd name="T14" fmla="*/ 0 w 8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5"/>
                <a:gd name="T26" fmla="*/ 8 w 8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3" name="Freeform 484">
              <a:extLst>
                <a:ext uri="{FF2B5EF4-FFF2-40B4-BE49-F238E27FC236}">
                  <a16:creationId xmlns:a16="http://schemas.microsoft.com/office/drawing/2014/main" id="{1F0B7578-061B-99B5-12DA-9A266D798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527" y="4583615"/>
              <a:ext cx="5881" cy="2940"/>
            </a:xfrm>
            <a:custGeom>
              <a:avLst/>
              <a:gdLst>
                <a:gd name="T0" fmla="*/ 0 w 6"/>
                <a:gd name="T1" fmla="*/ 1 h 3"/>
                <a:gd name="T2" fmla="*/ 0 w 6"/>
                <a:gd name="T3" fmla="*/ 2 h 3"/>
                <a:gd name="T4" fmla="*/ 1 w 6"/>
                <a:gd name="T5" fmla="*/ 3 h 3"/>
                <a:gd name="T6" fmla="*/ 3 w 6"/>
                <a:gd name="T7" fmla="*/ 3 h 3"/>
                <a:gd name="T8" fmla="*/ 6 w 6"/>
                <a:gd name="T9" fmla="*/ 2 h 3"/>
                <a:gd name="T10" fmla="*/ 6 w 6"/>
                <a:gd name="T11" fmla="*/ 1 h 3"/>
                <a:gd name="T12" fmla="*/ 5 w 6"/>
                <a:gd name="T13" fmla="*/ 0 h 3"/>
                <a:gd name="T14" fmla="*/ 2 w 6"/>
                <a:gd name="T15" fmla="*/ 0 h 3"/>
                <a:gd name="T16" fmla="*/ 0 w 6"/>
                <a:gd name="T17" fmla="*/ 1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"/>
                <a:gd name="T29" fmla="*/ 6 w 6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">
                  <a:moveTo>
                    <a:pt x="0" y="1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4" name="Freeform 485">
              <a:extLst>
                <a:ext uri="{FF2B5EF4-FFF2-40B4-BE49-F238E27FC236}">
                  <a16:creationId xmlns:a16="http://schemas.microsoft.com/office/drawing/2014/main" id="{B55537E3-E3F2-7A24-8F94-39A829DCE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219" y="4783571"/>
              <a:ext cx="4412" cy="5881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5 h 6"/>
                <a:gd name="T4" fmla="*/ 4 w 5"/>
                <a:gd name="T5" fmla="*/ 6 h 6"/>
                <a:gd name="T6" fmla="*/ 5 w 5"/>
                <a:gd name="T7" fmla="*/ 5 h 6"/>
                <a:gd name="T8" fmla="*/ 4 w 5"/>
                <a:gd name="T9" fmla="*/ 5 h 6"/>
                <a:gd name="T10" fmla="*/ 2 w 5"/>
                <a:gd name="T11" fmla="*/ 3 h 6"/>
                <a:gd name="T12" fmla="*/ 1 w 5"/>
                <a:gd name="T13" fmla="*/ 0 h 6"/>
                <a:gd name="T14" fmla="*/ 0 w 5"/>
                <a:gd name="T15" fmla="*/ 2 h 6"/>
                <a:gd name="T16" fmla="*/ 0 w 5"/>
                <a:gd name="T17" fmla="*/ 4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6"/>
                <a:gd name="T29" fmla="*/ 5 w 5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6">
                  <a:moveTo>
                    <a:pt x="0" y="4"/>
                  </a:moveTo>
                  <a:lnTo>
                    <a:pt x="1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Freeform 486">
              <a:extLst>
                <a:ext uri="{FF2B5EF4-FFF2-40B4-BE49-F238E27FC236}">
                  <a16:creationId xmlns:a16="http://schemas.microsoft.com/office/drawing/2014/main" id="{E6B62032-EF58-7E8C-BA3D-F2C10A181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392" y="4746813"/>
              <a:ext cx="5881" cy="4412"/>
            </a:xfrm>
            <a:custGeom>
              <a:avLst/>
              <a:gdLst>
                <a:gd name="T0" fmla="*/ 0 w 5"/>
                <a:gd name="T1" fmla="*/ 4 h 5"/>
                <a:gd name="T2" fmla="*/ 1 w 5"/>
                <a:gd name="T3" fmla="*/ 1 h 5"/>
                <a:gd name="T4" fmla="*/ 2 w 5"/>
                <a:gd name="T5" fmla="*/ 0 h 5"/>
                <a:gd name="T6" fmla="*/ 3 w 5"/>
                <a:gd name="T7" fmla="*/ 0 h 5"/>
                <a:gd name="T8" fmla="*/ 5 w 5"/>
                <a:gd name="T9" fmla="*/ 1 h 5"/>
                <a:gd name="T10" fmla="*/ 5 w 5"/>
                <a:gd name="T11" fmla="*/ 3 h 5"/>
                <a:gd name="T12" fmla="*/ 3 w 5"/>
                <a:gd name="T13" fmla="*/ 4 h 5"/>
                <a:gd name="T14" fmla="*/ 1 w 5"/>
                <a:gd name="T15" fmla="*/ 5 h 5"/>
                <a:gd name="T16" fmla="*/ 0 w 5"/>
                <a:gd name="T17" fmla="*/ 4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5"/>
                <a:gd name="T29" fmla="*/ 5 w 5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5">
                  <a:moveTo>
                    <a:pt x="0" y="4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6" name="Freeform 487">
              <a:extLst>
                <a:ext uri="{FF2B5EF4-FFF2-40B4-BE49-F238E27FC236}">
                  <a16:creationId xmlns:a16="http://schemas.microsoft.com/office/drawing/2014/main" id="{EB4DABE9-6553-BE0E-C909-286B30BAF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052" y="5020282"/>
              <a:ext cx="20585" cy="13233"/>
            </a:xfrm>
            <a:custGeom>
              <a:avLst/>
              <a:gdLst>
                <a:gd name="T0" fmla="*/ 20 w 20"/>
                <a:gd name="T1" fmla="*/ 9 h 15"/>
                <a:gd name="T2" fmla="*/ 11 w 20"/>
                <a:gd name="T3" fmla="*/ 15 h 15"/>
                <a:gd name="T4" fmla="*/ 0 w 20"/>
                <a:gd name="T5" fmla="*/ 0 h 15"/>
                <a:gd name="T6" fmla="*/ 20 w 20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5"/>
                <a:gd name="T14" fmla="*/ 20 w 2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5">
                  <a:moveTo>
                    <a:pt x="20" y="9"/>
                  </a:moveTo>
                  <a:lnTo>
                    <a:pt x="11" y="15"/>
                  </a:lnTo>
                  <a:lnTo>
                    <a:pt x="0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7" name="Freeform 490">
              <a:extLst>
                <a:ext uri="{FF2B5EF4-FFF2-40B4-BE49-F238E27FC236}">
                  <a16:creationId xmlns:a16="http://schemas.microsoft.com/office/drawing/2014/main" id="{8468D0B9-6E7E-721C-96BF-ABDD4E04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31" y="4004329"/>
              <a:ext cx="396971" cy="341102"/>
            </a:xfrm>
            <a:custGeom>
              <a:avLst/>
              <a:gdLst>
                <a:gd name="T0" fmla="*/ 310 w 422"/>
                <a:gd name="T1" fmla="*/ 367 h 381"/>
                <a:gd name="T2" fmla="*/ 258 w 422"/>
                <a:gd name="T3" fmla="*/ 315 h 381"/>
                <a:gd name="T4" fmla="*/ 210 w 422"/>
                <a:gd name="T5" fmla="*/ 264 h 381"/>
                <a:gd name="T6" fmla="*/ 199 w 422"/>
                <a:gd name="T7" fmla="*/ 237 h 381"/>
                <a:gd name="T8" fmla="*/ 179 w 422"/>
                <a:gd name="T9" fmla="*/ 199 h 381"/>
                <a:gd name="T10" fmla="*/ 166 w 422"/>
                <a:gd name="T11" fmla="*/ 183 h 381"/>
                <a:gd name="T12" fmla="*/ 180 w 422"/>
                <a:gd name="T13" fmla="*/ 144 h 381"/>
                <a:gd name="T14" fmla="*/ 216 w 422"/>
                <a:gd name="T15" fmla="*/ 140 h 381"/>
                <a:gd name="T16" fmla="*/ 263 w 422"/>
                <a:gd name="T17" fmla="*/ 146 h 381"/>
                <a:gd name="T18" fmla="*/ 282 w 422"/>
                <a:gd name="T19" fmla="*/ 144 h 381"/>
                <a:gd name="T20" fmla="*/ 322 w 422"/>
                <a:gd name="T21" fmla="*/ 141 h 381"/>
                <a:gd name="T22" fmla="*/ 380 w 422"/>
                <a:gd name="T23" fmla="*/ 154 h 381"/>
                <a:gd name="T24" fmla="*/ 395 w 422"/>
                <a:gd name="T25" fmla="*/ 162 h 381"/>
                <a:gd name="T26" fmla="*/ 404 w 422"/>
                <a:gd name="T27" fmla="*/ 136 h 381"/>
                <a:gd name="T28" fmla="*/ 420 w 422"/>
                <a:gd name="T29" fmla="*/ 124 h 381"/>
                <a:gd name="T30" fmla="*/ 389 w 422"/>
                <a:gd name="T31" fmla="*/ 112 h 381"/>
                <a:gd name="T32" fmla="*/ 396 w 422"/>
                <a:gd name="T33" fmla="*/ 97 h 381"/>
                <a:gd name="T34" fmla="*/ 382 w 422"/>
                <a:gd name="T35" fmla="*/ 92 h 381"/>
                <a:gd name="T36" fmla="*/ 384 w 422"/>
                <a:gd name="T37" fmla="*/ 69 h 381"/>
                <a:gd name="T38" fmla="*/ 362 w 422"/>
                <a:gd name="T39" fmla="*/ 56 h 381"/>
                <a:gd name="T40" fmla="*/ 327 w 422"/>
                <a:gd name="T41" fmla="*/ 73 h 381"/>
                <a:gd name="T42" fmla="*/ 292 w 422"/>
                <a:gd name="T43" fmla="*/ 68 h 381"/>
                <a:gd name="T44" fmla="*/ 255 w 422"/>
                <a:gd name="T45" fmla="*/ 36 h 381"/>
                <a:gd name="T46" fmla="*/ 232 w 422"/>
                <a:gd name="T47" fmla="*/ 15 h 381"/>
                <a:gd name="T48" fmla="*/ 196 w 422"/>
                <a:gd name="T49" fmla="*/ 0 h 381"/>
                <a:gd name="T50" fmla="*/ 184 w 422"/>
                <a:gd name="T51" fmla="*/ 15 h 381"/>
                <a:gd name="T52" fmla="*/ 174 w 422"/>
                <a:gd name="T53" fmla="*/ 27 h 381"/>
                <a:gd name="T54" fmla="*/ 149 w 422"/>
                <a:gd name="T55" fmla="*/ 37 h 381"/>
                <a:gd name="T56" fmla="*/ 155 w 422"/>
                <a:gd name="T57" fmla="*/ 76 h 381"/>
                <a:gd name="T58" fmla="*/ 126 w 422"/>
                <a:gd name="T59" fmla="*/ 94 h 381"/>
                <a:gd name="T60" fmla="*/ 126 w 422"/>
                <a:gd name="T61" fmla="*/ 103 h 381"/>
                <a:gd name="T62" fmla="*/ 102 w 422"/>
                <a:gd name="T63" fmla="*/ 114 h 381"/>
                <a:gd name="T64" fmla="*/ 84 w 422"/>
                <a:gd name="T65" fmla="*/ 112 h 381"/>
                <a:gd name="T66" fmla="*/ 64 w 422"/>
                <a:gd name="T67" fmla="*/ 118 h 381"/>
                <a:gd name="T68" fmla="*/ 35 w 422"/>
                <a:gd name="T69" fmla="*/ 116 h 381"/>
                <a:gd name="T70" fmla="*/ 16 w 422"/>
                <a:gd name="T71" fmla="*/ 124 h 381"/>
                <a:gd name="T72" fmla="*/ 4 w 422"/>
                <a:gd name="T73" fmla="*/ 136 h 381"/>
                <a:gd name="T74" fmla="*/ 31 w 422"/>
                <a:gd name="T75" fmla="*/ 196 h 381"/>
                <a:gd name="T76" fmla="*/ 58 w 422"/>
                <a:gd name="T77" fmla="*/ 138 h 381"/>
                <a:gd name="T78" fmla="*/ 91 w 422"/>
                <a:gd name="T79" fmla="*/ 160 h 381"/>
                <a:gd name="T80" fmla="*/ 75 w 422"/>
                <a:gd name="T81" fmla="*/ 156 h 381"/>
                <a:gd name="T82" fmla="*/ 65 w 422"/>
                <a:gd name="T83" fmla="*/ 180 h 381"/>
                <a:gd name="T84" fmla="*/ 64 w 422"/>
                <a:gd name="T85" fmla="*/ 208 h 381"/>
                <a:gd name="T86" fmla="*/ 70 w 422"/>
                <a:gd name="T87" fmla="*/ 172 h 381"/>
                <a:gd name="T88" fmla="*/ 91 w 422"/>
                <a:gd name="T89" fmla="*/ 165 h 381"/>
                <a:gd name="T90" fmla="*/ 101 w 422"/>
                <a:gd name="T91" fmla="*/ 196 h 381"/>
                <a:gd name="T92" fmla="*/ 119 w 422"/>
                <a:gd name="T93" fmla="*/ 240 h 381"/>
                <a:gd name="T94" fmla="*/ 108 w 422"/>
                <a:gd name="T95" fmla="*/ 216 h 381"/>
                <a:gd name="T96" fmla="*/ 144 w 422"/>
                <a:gd name="T97" fmla="*/ 249 h 381"/>
                <a:gd name="T98" fmla="*/ 123 w 422"/>
                <a:gd name="T99" fmla="*/ 250 h 381"/>
                <a:gd name="T100" fmla="*/ 129 w 422"/>
                <a:gd name="T101" fmla="*/ 291 h 381"/>
                <a:gd name="T102" fmla="*/ 119 w 422"/>
                <a:gd name="T103" fmla="*/ 268 h 381"/>
                <a:gd name="T104" fmla="*/ 157 w 422"/>
                <a:gd name="T105" fmla="*/ 291 h 381"/>
                <a:gd name="T106" fmla="*/ 168 w 422"/>
                <a:gd name="T107" fmla="*/ 303 h 381"/>
                <a:gd name="T108" fmla="*/ 181 w 422"/>
                <a:gd name="T109" fmla="*/ 319 h 381"/>
                <a:gd name="T110" fmla="*/ 253 w 422"/>
                <a:gd name="T111" fmla="*/ 334 h 381"/>
                <a:gd name="T112" fmla="*/ 209 w 422"/>
                <a:gd name="T113" fmla="*/ 338 h 381"/>
                <a:gd name="T114" fmla="*/ 275 w 422"/>
                <a:gd name="T115" fmla="*/ 362 h 381"/>
                <a:gd name="T116" fmla="*/ 215 w 422"/>
                <a:gd name="T117" fmla="*/ 362 h 381"/>
                <a:gd name="T118" fmla="*/ 307 w 422"/>
                <a:gd name="T119" fmla="*/ 381 h 3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2"/>
                <a:gd name="T181" fmla="*/ 0 h 381"/>
                <a:gd name="T182" fmla="*/ 422 w 422"/>
                <a:gd name="T183" fmla="*/ 381 h 3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2" h="381">
                  <a:moveTo>
                    <a:pt x="307" y="381"/>
                  </a:moveTo>
                  <a:lnTo>
                    <a:pt x="315" y="376"/>
                  </a:lnTo>
                  <a:lnTo>
                    <a:pt x="310" y="367"/>
                  </a:lnTo>
                  <a:lnTo>
                    <a:pt x="285" y="346"/>
                  </a:lnTo>
                  <a:lnTo>
                    <a:pt x="280" y="327"/>
                  </a:lnTo>
                  <a:lnTo>
                    <a:pt x="258" y="315"/>
                  </a:lnTo>
                  <a:lnTo>
                    <a:pt x="239" y="295"/>
                  </a:lnTo>
                  <a:lnTo>
                    <a:pt x="225" y="271"/>
                  </a:lnTo>
                  <a:lnTo>
                    <a:pt x="210" y="264"/>
                  </a:lnTo>
                  <a:lnTo>
                    <a:pt x="202" y="252"/>
                  </a:lnTo>
                  <a:lnTo>
                    <a:pt x="195" y="252"/>
                  </a:lnTo>
                  <a:lnTo>
                    <a:pt x="199" y="237"/>
                  </a:lnTo>
                  <a:lnTo>
                    <a:pt x="191" y="219"/>
                  </a:lnTo>
                  <a:lnTo>
                    <a:pt x="185" y="214"/>
                  </a:lnTo>
                  <a:lnTo>
                    <a:pt x="179" y="199"/>
                  </a:lnTo>
                  <a:lnTo>
                    <a:pt x="171" y="198"/>
                  </a:lnTo>
                  <a:lnTo>
                    <a:pt x="162" y="187"/>
                  </a:lnTo>
                  <a:lnTo>
                    <a:pt x="166" y="183"/>
                  </a:lnTo>
                  <a:lnTo>
                    <a:pt x="163" y="158"/>
                  </a:lnTo>
                  <a:lnTo>
                    <a:pt x="167" y="145"/>
                  </a:lnTo>
                  <a:lnTo>
                    <a:pt x="180" y="144"/>
                  </a:lnTo>
                  <a:lnTo>
                    <a:pt x="189" y="156"/>
                  </a:lnTo>
                  <a:lnTo>
                    <a:pt x="201" y="165"/>
                  </a:lnTo>
                  <a:lnTo>
                    <a:pt x="216" y="140"/>
                  </a:lnTo>
                  <a:lnTo>
                    <a:pt x="238" y="144"/>
                  </a:lnTo>
                  <a:lnTo>
                    <a:pt x="251" y="136"/>
                  </a:lnTo>
                  <a:lnTo>
                    <a:pt x="263" y="146"/>
                  </a:lnTo>
                  <a:lnTo>
                    <a:pt x="268" y="146"/>
                  </a:lnTo>
                  <a:lnTo>
                    <a:pt x="269" y="141"/>
                  </a:lnTo>
                  <a:lnTo>
                    <a:pt x="282" y="144"/>
                  </a:lnTo>
                  <a:lnTo>
                    <a:pt x="285" y="148"/>
                  </a:lnTo>
                  <a:lnTo>
                    <a:pt x="312" y="153"/>
                  </a:lnTo>
                  <a:lnTo>
                    <a:pt x="322" y="141"/>
                  </a:lnTo>
                  <a:lnTo>
                    <a:pt x="334" y="148"/>
                  </a:lnTo>
                  <a:lnTo>
                    <a:pt x="340" y="142"/>
                  </a:lnTo>
                  <a:lnTo>
                    <a:pt x="380" y="154"/>
                  </a:lnTo>
                  <a:lnTo>
                    <a:pt x="378" y="163"/>
                  </a:lnTo>
                  <a:lnTo>
                    <a:pt x="398" y="168"/>
                  </a:lnTo>
                  <a:lnTo>
                    <a:pt x="395" y="162"/>
                  </a:lnTo>
                  <a:lnTo>
                    <a:pt x="405" y="157"/>
                  </a:lnTo>
                  <a:lnTo>
                    <a:pt x="399" y="139"/>
                  </a:lnTo>
                  <a:lnTo>
                    <a:pt x="404" y="136"/>
                  </a:lnTo>
                  <a:lnTo>
                    <a:pt x="404" y="129"/>
                  </a:lnTo>
                  <a:lnTo>
                    <a:pt x="422" y="132"/>
                  </a:lnTo>
                  <a:lnTo>
                    <a:pt x="420" y="124"/>
                  </a:lnTo>
                  <a:lnTo>
                    <a:pt x="401" y="121"/>
                  </a:lnTo>
                  <a:lnTo>
                    <a:pt x="396" y="115"/>
                  </a:lnTo>
                  <a:lnTo>
                    <a:pt x="389" y="112"/>
                  </a:lnTo>
                  <a:lnTo>
                    <a:pt x="393" y="108"/>
                  </a:lnTo>
                  <a:lnTo>
                    <a:pt x="389" y="100"/>
                  </a:lnTo>
                  <a:lnTo>
                    <a:pt x="396" y="97"/>
                  </a:lnTo>
                  <a:lnTo>
                    <a:pt x="390" y="92"/>
                  </a:lnTo>
                  <a:lnTo>
                    <a:pt x="386" y="96"/>
                  </a:lnTo>
                  <a:lnTo>
                    <a:pt x="382" y="92"/>
                  </a:lnTo>
                  <a:lnTo>
                    <a:pt x="386" y="81"/>
                  </a:lnTo>
                  <a:lnTo>
                    <a:pt x="381" y="76"/>
                  </a:lnTo>
                  <a:lnTo>
                    <a:pt x="384" y="69"/>
                  </a:lnTo>
                  <a:lnTo>
                    <a:pt x="372" y="56"/>
                  </a:lnTo>
                  <a:lnTo>
                    <a:pt x="372" y="58"/>
                  </a:lnTo>
                  <a:lnTo>
                    <a:pt x="362" y="56"/>
                  </a:lnTo>
                  <a:lnTo>
                    <a:pt x="357" y="68"/>
                  </a:lnTo>
                  <a:lnTo>
                    <a:pt x="346" y="75"/>
                  </a:lnTo>
                  <a:lnTo>
                    <a:pt x="327" y="73"/>
                  </a:lnTo>
                  <a:lnTo>
                    <a:pt x="307" y="76"/>
                  </a:lnTo>
                  <a:lnTo>
                    <a:pt x="304" y="72"/>
                  </a:lnTo>
                  <a:lnTo>
                    <a:pt x="292" y="68"/>
                  </a:lnTo>
                  <a:lnTo>
                    <a:pt x="286" y="60"/>
                  </a:lnTo>
                  <a:lnTo>
                    <a:pt x="269" y="58"/>
                  </a:lnTo>
                  <a:lnTo>
                    <a:pt x="255" y="36"/>
                  </a:lnTo>
                  <a:lnTo>
                    <a:pt x="239" y="30"/>
                  </a:lnTo>
                  <a:lnTo>
                    <a:pt x="234" y="22"/>
                  </a:lnTo>
                  <a:lnTo>
                    <a:pt x="232" y="15"/>
                  </a:lnTo>
                  <a:lnTo>
                    <a:pt x="226" y="15"/>
                  </a:lnTo>
                  <a:lnTo>
                    <a:pt x="215" y="6"/>
                  </a:lnTo>
                  <a:lnTo>
                    <a:pt x="196" y="0"/>
                  </a:lnTo>
                  <a:lnTo>
                    <a:pt x="190" y="4"/>
                  </a:lnTo>
                  <a:lnTo>
                    <a:pt x="195" y="16"/>
                  </a:lnTo>
                  <a:lnTo>
                    <a:pt x="184" y="15"/>
                  </a:lnTo>
                  <a:lnTo>
                    <a:pt x="178" y="18"/>
                  </a:lnTo>
                  <a:lnTo>
                    <a:pt x="179" y="22"/>
                  </a:lnTo>
                  <a:lnTo>
                    <a:pt x="174" y="27"/>
                  </a:lnTo>
                  <a:lnTo>
                    <a:pt x="161" y="32"/>
                  </a:lnTo>
                  <a:lnTo>
                    <a:pt x="159" y="37"/>
                  </a:lnTo>
                  <a:lnTo>
                    <a:pt x="149" y="37"/>
                  </a:lnTo>
                  <a:lnTo>
                    <a:pt x="147" y="45"/>
                  </a:lnTo>
                  <a:lnTo>
                    <a:pt x="155" y="55"/>
                  </a:lnTo>
                  <a:lnTo>
                    <a:pt x="155" y="76"/>
                  </a:lnTo>
                  <a:lnTo>
                    <a:pt x="141" y="79"/>
                  </a:lnTo>
                  <a:lnTo>
                    <a:pt x="127" y="87"/>
                  </a:lnTo>
                  <a:lnTo>
                    <a:pt x="126" y="94"/>
                  </a:lnTo>
                  <a:lnTo>
                    <a:pt x="131" y="92"/>
                  </a:lnTo>
                  <a:lnTo>
                    <a:pt x="133" y="99"/>
                  </a:lnTo>
                  <a:lnTo>
                    <a:pt x="126" y="103"/>
                  </a:lnTo>
                  <a:lnTo>
                    <a:pt x="131" y="120"/>
                  </a:lnTo>
                  <a:lnTo>
                    <a:pt x="119" y="123"/>
                  </a:lnTo>
                  <a:lnTo>
                    <a:pt x="102" y="114"/>
                  </a:lnTo>
                  <a:lnTo>
                    <a:pt x="101" y="118"/>
                  </a:lnTo>
                  <a:lnTo>
                    <a:pt x="95" y="120"/>
                  </a:lnTo>
                  <a:lnTo>
                    <a:pt x="84" y="112"/>
                  </a:lnTo>
                  <a:lnTo>
                    <a:pt x="78" y="9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53" y="117"/>
                  </a:lnTo>
                  <a:lnTo>
                    <a:pt x="46" y="121"/>
                  </a:lnTo>
                  <a:lnTo>
                    <a:pt x="35" y="116"/>
                  </a:lnTo>
                  <a:lnTo>
                    <a:pt x="35" y="122"/>
                  </a:lnTo>
                  <a:lnTo>
                    <a:pt x="27" y="121"/>
                  </a:lnTo>
                  <a:lnTo>
                    <a:pt x="16" y="124"/>
                  </a:lnTo>
                  <a:lnTo>
                    <a:pt x="7" y="121"/>
                  </a:lnTo>
                  <a:lnTo>
                    <a:pt x="0" y="120"/>
                  </a:lnTo>
                  <a:lnTo>
                    <a:pt x="4" y="136"/>
                  </a:lnTo>
                  <a:lnTo>
                    <a:pt x="9" y="138"/>
                  </a:lnTo>
                  <a:lnTo>
                    <a:pt x="9" y="157"/>
                  </a:lnTo>
                  <a:lnTo>
                    <a:pt x="31" y="196"/>
                  </a:lnTo>
                  <a:lnTo>
                    <a:pt x="39" y="183"/>
                  </a:lnTo>
                  <a:lnTo>
                    <a:pt x="48" y="174"/>
                  </a:lnTo>
                  <a:lnTo>
                    <a:pt x="58" y="138"/>
                  </a:lnTo>
                  <a:lnTo>
                    <a:pt x="71" y="138"/>
                  </a:lnTo>
                  <a:lnTo>
                    <a:pt x="91" y="156"/>
                  </a:lnTo>
                  <a:lnTo>
                    <a:pt x="91" y="160"/>
                  </a:lnTo>
                  <a:lnTo>
                    <a:pt x="87" y="160"/>
                  </a:lnTo>
                  <a:lnTo>
                    <a:pt x="76" y="146"/>
                  </a:lnTo>
                  <a:lnTo>
                    <a:pt x="75" y="156"/>
                  </a:lnTo>
                  <a:lnTo>
                    <a:pt x="70" y="164"/>
                  </a:lnTo>
                  <a:lnTo>
                    <a:pt x="61" y="154"/>
                  </a:lnTo>
                  <a:lnTo>
                    <a:pt x="65" y="180"/>
                  </a:lnTo>
                  <a:lnTo>
                    <a:pt x="61" y="178"/>
                  </a:lnTo>
                  <a:lnTo>
                    <a:pt x="67" y="201"/>
                  </a:lnTo>
                  <a:lnTo>
                    <a:pt x="64" y="208"/>
                  </a:lnTo>
                  <a:lnTo>
                    <a:pt x="76" y="210"/>
                  </a:lnTo>
                  <a:lnTo>
                    <a:pt x="71" y="201"/>
                  </a:lnTo>
                  <a:lnTo>
                    <a:pt x="70" y="172"/>
                  </a:lnTo>
                  <a:lnTo>
                    <a:pt x="91" y="177"/>
                  </a:lnTo>
                  <a:lnTo>
                    <a:pt x="94" y="174"/>
                  </a:lnTo>
                  <a:lnTo>
                    <a:pt x="91" y="165"/>
                  </a:lnTo>
                  <a:lnTo>
                    <a:pt x="96" y="160"/>
                  </a:lnTo>
                  <a:lnTo>
                    <a:pt x="102" y="188"/>
                  </a:lnTo>
                  <a:lnTo>
                    <a:pt x="101" y="196"/>
                  </a:lnTo>
                  <a:lnTo>
                    <a:pt x="93" y="195"/>
                  </a:lnTo>
                  <a:lnTo>
                    <a:pt x="105" y="222"/>
                  </a:lnTo>
                  <a:lnTo>
                    <a:pt x="119" y="240"/>
                  </a:lnTo>
                  <a:lnTo>
                    <a:pt x="124" y="242"/>
                  </a:lnTo>
                  <a:lnTo>
                    <a:pt x="123" y="238"/>
                  </a:lnTo>
                  <a:lnTo>
                    <a:pt x="108" y="216"/>
                  </a:lnTo>
                  <a:lnTo>
                    <a:pt x="125" y="232"/>
                  </a:lnTo>
                  <a:lnTo>
                    <a:pt x="150" y="248"/>
                  </a:lnTo>
                  <a:lnTo>
                    <a:pt x="144" y="249"/>
                  </a:lnTo>
                  <a:lnTo>
                    <a:pt x="129" y="242"/>
                  </a:lnTo>
                  <a:lnTo>
                    <a:pt x="131" y="248"/>
                  </a:lnTo>
                  <a:lnTo>
                    <a:pt x="123" y="250"/>
                  </a:lnTo>
                  <a:lnTo>
                    <a:pt x="138" y="274"/>
                  </a:lnTo>
                  <a:lnTo>
                    <a:pt x="96" y="253"/>
                  </a:lnTo>
                  <a:lnTo>
                    <a:pt x="129" y="291"/>
                  </a:lnTo>
                  <a:lnTo>
                    <a:pt x="130" y="289"/>
                  </a:lnTo>
                  <a:lnTo>
                    <a:pt x="117" y="268"/>
                  </a:lnTo>
                  <a:lnTo>
                    <a:pt x="119" y="268"/>
                  </a:lnTo>
                  <a:lnTo>
                    <a:pt x="139" y="285"/>
                  </a:lnTo>
                  <a:lnTo>
                    <a:pt x="149" y="284"/>
                  </a:lnTo>
                  <a:lnTo>
                    <a:pt x="157" y="291"/>
                  </a:lnTo>
                  <a:lnTo>
                    <a:pt x="161" y="297"/>
                  </a:lnTo>
                  <a:lnTo>
                    <a:pt x="161" y="308"/>
                  </a:lnTo>
                  <a:lnTo>
                    <a:pt x="168" y="303"/>
                  </a:lnTo>
                  <a:lnTo>
                    <a:pt x="183" y="310"/>
                  </a:lnTo>
                  <a:lnTo>
                    <a:pt x="184" y="314"/>
                  </a:lnTo>
                  <a:lnTo>
                    <a:pt x="181" y="319"/>
                  </a:lnTo>
                  <a:lnTo>
                    <a:pt x="191" y="330"/>
                  </a:lnTo>
                  <a:lnTo>
                    <a:pt x="220" y="326"/>
                  </a:lnTo>
                  <a:lnTo>
                    <a:pt x="253" y="334"/>
                  </a:lnTo>
                  <a:lnTo>
                    <a:pt x="267" y="350"/>
                  </a:lnTo>
                  <a:lnTo>
                    <a:pt x="238" y="342"/>
                  </a:lnTo>
                  <a:lnTo>
                    <a:pt x="209" y="338"/>
                  </a:lnTo>
                  <a:lnTo>
                    <a:pt x="208" y="340"/>
                  </a:lnTo>
                  <a:lnTo>
                    <a:pt x="225" y="349"/>
                  </a:lnTo>
                  <a:lnTo>
                    <a:pt x="275" y="362"/>
                  </a:lnTo>
                  <a:lnTo>
                    <a:pt x="251" y="363"/>
                  </a:lnTo>
                  <a:lnTo>
                    <a:pt x="234" y="358"/>
                  </a:lnTo>
                  <a:lnTo>
                    <a:pt x="215" y="362"/>
                  </a:lnTo>
                  <a:lnTo>
                    <a:pt x="232" y="367"/>
                  </a:lnTo>
                  <a:lnTo>
                    <a:pt x="276" y="366"/>
                  </a:lnTo>
                  <a:lnTo>
                    <a:pt x="307" y="38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8" name="Freeform 491">
              <a:extLst>
                <a:ext uri="{FF2B5EF4-FFF2-40B4-BE49-F238E27FC236}">
                  <a16:creationId xmlns:a16="http://schemas.microsoft.com/office/drawing/2014/main" id="{C473CF3E-35BF-09F8-B8FD-EBEC70226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662" y="4336610"/>
              <a:ext cx="110270" cy="55870"/>
            </a:xfrm>
            <a:custGeom>
              <a:avLst/>
              <a:gdLst>
                <a:gd name="T0" fmla="*/ 42 w 116"/>
                <a:gd name="T1" fmla="*/ 9 h 62"/>
                <a:gd name="T2" fmla="*/ 0 w 116"/>
                <a:gd name="T3" fmla="*/ 0 h 62"/>
                <a:gd name="T4" fmla="*/ 0 w 116"/>
                <a:gd name="T5" fmla="*/ 4 h 62"/>
                <a:gd name="T6" fmla="*/ 15 w 116"/>
                <a:gd name="T7" fmla="*/ 7 h 62"/>
                <a:gd name="T8" fmla="*/ 33 w 116"/>
                <a:gd name="T9" fmla="*/ 18 h 62"/>
                <a:gd name="T10" fmla="*/ 53 w 116"/>
                <a:gd name="T11" fmla="*/ 21 h 62"/>
                <a:gd name="T12" fmla="*/ 79 w 116"/>
                <a:gd name="T13" fmla="*/ 32 h 62"/>
                <a:gd name="T14" fmla="*/ 80 w 116"/>
                <a:gd name="T15" fmla="*/ 38 h 62"/>
                <a:gd name="T16" fmla="*/ 92 w 116"/>
                <a:gd name="T17" fmla="*/ 40 h 62"/>
                <a:gd name="T18" fmla="*/ 93 w 116"/>
                <a:gd name="T19" fmla="*/ 45 h 62"/>
                <a:gd name="T20" fmla="*/ 104 w 116"/>
                <a:gd name="T21" fmla="*/ 52 h 62"/>
                <a:gd name="T22" fmla="*/ 116 w 116"/>
                <a:gd name="T23" fmla="*/ 62 h 62"/>
                <a:gd name="T24" fmla="*/ 115 w 116"/>
                <a:gd name="T25" fmla="*/ 57 h 62"/>
                <a:gd name="T26" fmla="*/ 110 w 116"/>
                <a:gd name="T27" fmla="*/ 44 h 62"/>
                <a:gd name="T28" fmla="*/ 103 w 116"/>
                <a:gd name="T29" fmla="*/ 38 h 62"/>
                <a:gd name="T30" fmla="*/ 95 w 116"/>
                <a:gd name="T31" fmla="*/ 40 h 62"/>
                <a:gd name="T32" fmla="*/ 82 w 116"/>
                <a:gd name="T33" fmla="*/ 27 h 62"/>
                <a:gd name="T34" fmla="*/ 65 w 116"/>
                <a:gd name="T35" fmla="*/ 20 h 62"/>
                <a:gd name="T36" fmla="*/ 61 w 116"/>
                <a:gd name="T37" fmla="*/ 10 h 62"/>
                <a:gd name="T38" fmla="*/ 51 w 116"/>
                <a:gd name="T39" fmla="*/ 10 h 62"/>
                <a:gd name="T40" fmla="*/ 49 w 116"/>
                <a:gd name="T41" fmla="*/ 14 h 62"/>
                <a:gd name="T42" fmla="*/ 42 w 116"/>
                <a:gd name="T43" fmla="*/ 9 h 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62"/>
                <a:gd name="T68" fmla="*/ 116 w 116"/>
                <a:gd name="T69" fmla="*/ 62 h 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62">
                  <a:moveTo>
                    <a:pt x="42" y="9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5" y="7"/>
                  </a:lnTo>
                  <a:lnTo>
                    <a:pt x="33" y="18"/>
                  </a:lnTo>
                  <a:lnTo>
                    <a:pt x="53" y="21"/>
                  </a:lnTo>
                  <a:lnTo>
                    <a:pt x="79" y="32"/>
                  </a:lnTo>
                  <a:lnTo>
                    <a:pt x="80" y="38"/>
                  </a:lnTo>
                  <a:lnTo>
                    <a:pt x="92" y="40"/>
                  </a:lnTo>
                  <a:lnTo>
                    <a:pt x="93" y="45"/>
                  </a:lnTo>
                  <a:lnTo>
                    <a:pt x="104" y="52"/>
                  </a:lnTo>
                  <a:lnTo>
                    <a:pt x="116" y="62"/>
                  </a:lnTo>
                  <a:lnTo>
                    <a:pt x="115" y="57"/>
                  </a:lnTo>
                  <a:lnTo>
                    <a:pt x="110" y="44"/>
                  </a:lnTo>
                  <a:lnTo>
                    <a:pt x="103" y="38"/>
                  </a:lnTo>
                  <a:lnTo>
                    <a:pt x="95" y="40"/>
                  </a:lnTo>
                  <a:lnTo>
                    <a:pt x="82" y="27"/>
                  </a:lnTo>
                  <a:lnTo>
                    <a:pt x="65" y="20"/>
                  </a:lnTo>
                  <a:lnTo>
                    <a:pt x="61" y="10"/>
                  </a:lnTo>
                  <a:lnTo>
                    <a:pt x="51" y="10"/>
                  </a:lnTo>
                  <a:lnTo>
                    <a:pt x="49" y="14"/>
                  </a:lnTo>
                  <a:lnTo>
                    <a:pt x="42" y="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9" name="Freeform 494">
              <a:extLst>
                <a:ext uri="{FF2B5EF4-FFF2-40B4-BE49-F238E27FC236}">
                  <a16:creationId xmlns:a16="http://schemas.microsoft.com/office/drawing/2014/main" id="{4488F95E-120A-1B09-3E8A-3AFA2DDD2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008" y="3971985"/>
              <a:ext cx="213189" cy="142616"/>
            </a:xfrm>
            <a:custGeom>
              <a:avLst/>
              <a:gdLst>
                <a:gd name="T0" fmla="*/ 182 w 226"/>
                <a:gd name="T1" fmla="*/ 13 h 159"/>
                <a:gd name="T2" fmla="*/ 184 w 226"/>
                <a:gd name="T3" fmla="*/ 19 h 159"/>
                <a:gd name="T4" fmla="*/ 183 w 226"/>
                <a:gd name="T5" fmla="*/ 21 h 159"/>
                <a:gd name="T6" fmla="*/ 174 w 226"/>
                <a:gd name="T7" fmla="*/ 17 h 159"/>
                <a:gd name="T8" fmla="*/ 166 w 226"/>
                <a:gd name="T9" fmla="*/ 19 h 159"/>
                <a:gd name="T10" fmla="*/ 161 w 226"/>
                <a:gd name="T11" fmla="*/ 20 h 159"/>
                <a:gd name="T12" fmla="*/ 158 w 226"/>
                <a:gd name="T13" fmla="*/ 20 h 159"/>
                <a:gd name="T14" fmla="*/ 153 w 226"/>
                <a:gd name="T15" fmla="*/ 23 h 159"/>
                <a:gd name="T16" fmla="*/ 152 w 226"/>
                <a:gd name="T17" fmla="*/ 26 h 159"/>
                <a:gd name="T18" fmla="*/ 149 w 226"/>
                <a:gd name="T19" fmla="*/ 29 h 159"/>
                <a:gd name="T20" fmla="*/ 146 w 226"/>
                <a:gd name="T21" fmla="*/ 30 h 159"/>
                <a:gd name="T22" fmla="*/ 142 w 226"/>
                <a:gd name="T23" fmla="*/ 25 h 159"/>
                <a:gd name="T24" fmla="*/ 136 w 226"/>
                <a:gd name="T25" fmla="*/ 26 h 159"/>
                <a:gd name="T26" fmla="*/ 131 w 226"/>
                <a:gd name="T27" fmla="*/ 26 h 159"/>
                <a:gd name="T28" fmla="*/ 125 w 226"/>
                <a:gd name="T29" fmla="*/ 26 h 159"/>
                <a:gd name="T30" fmla="*/ 119 w 226"/>
                <a:gd name="T31" fmla="*/ 26 h 159"/>
                <a:gd name="T32" fmla="*/ 114 w 226"/>
                <a:gd name="T33" fmla="*/ 27 h 159"/>
                <a:gd name="T34" fmla="*/ 108 w 226"/>
                <a:gd name="T35" fmla="*/ 31 h 159"/>
                <a:gd name="T36" fmla="*/ 107 w 226"/>
                <a:gd name="T37" fmla="*/ 31 h 159"/>
                <a:gd name="T38" fmla="*/ 104 w 226"/>
                <a:gd name="T39" fmla="*/ 33 h 159"/>
                <a:gd name="T40" fmla="*/ 101 w 226"/>
                <a:gd name="T41" fmla="*/ 38 h 159"/>
                <a:gd name="T42" fmla="*/ 99 w 226"/>
                <a:gd name="T43" fmla="*/ 44 h 159"/>
                <a:gd name="T44" fmla="*/ 96 w 226"/>
                <a:gd name="T45" fmla="*/ 43 h 159"/>
                <a:gd name="T46" fmla="*/ 93 w 226"/>
                <a:gd name="T47" fmla="*/ 47 h 159"/>
                <a:gd name="T48" fmla="*/ 92 w 226"/>
                <a:gd name="T49" fmla="*/ 49 h 159"/>
                <a:gd name="T50" fmla="*/ 86 w 226"/>
                <a:gd name="T51" fmla="*/ 53 h 159"/>
                <a:gd name="T52" fmla="*/ 83 w 226"/>
                <a:gd name="T53" fmla="*/ 57 h 159"/>
                <a:gd name="T54" fmla="*/ 80 w 226"/>
                <a:gd name="T55" fmla="*/ 54 h 159"/>
                <a:gd name="T56" fmla="*/ 76 w 226"/>
                <a:gd name="T57" fmla="*/ 53 h 159"/>
                <a:gd name="T58" fmla="*/ 66 w 226"/>
                <a:gd name="T59" fmla="*/ 53 h 159"/>
                <a:gd name="T60" fmla="*/ 60 w 226"/>
                <a:gd name="T61" fmla="*/ 51 h 159"/>
                <a:gd name="T62" fmla="*/ 56 w 226"/>
                <a:gd name="T63" fmla="*/ 51 h 159"/>
                <a:gd name="T64" fmla="*/ 48 w 226"/>
                <a:gd name="T65" fmla="*/ 45 h 159"/>
                <a:gd name="T66" fmla="*/ 42 w 226"/>
                <a:gd name="T67" fmla="*/ 45 h 159"/>
                <a:gd name="T68" fmla="*/ 33 w 226"/>
                <a:gd name="T69" fmla="*/ 43 h 159"/>
                <a:gd name="T70" fmla="*/ 28 w 226"/>
                <a:gd name="T71" fmla="*/ 44 h 159"/>
                <a:gd name="T72" fmla="*/ 20 w 226"/>
                <a:gd name="T73" fmla="*/ 42 h 159"/>
                <a:gd name="T74" fmla="*/ 15 w 226"/>
                <a:gd name="T75" fmla="*/ 57 h 159"/>
                <a:gd name="T76" fmla="*/ 0 w 226"/>
                <a:gd name="T77" fmla="*/ 75 h 159"/>
                <a:gd name="T78" fmla="*/ 12 w 226"/>
                <a:gd name="T79" fmla="*/ 83 h 159"/>
                <a:gd name="T80" fmla="*/ 9 w 226"/>
                <a:gd name="T81" fmla="*/ 99 h 159"/>
                <a:gd name="T82" fmla="*/ 21 w 226"/>
                <a:gd name="T83" fmla="*/ 111 h 159"/>
                <a:gd name="T84" fmla="*/ 24 w 226"/>
                <a:gd name="T85" fmla="*/ 126 h 159"/>
                <a:gd name="T86" fmla="*/ 39 w 226"/>
                <a:gd name="T87" fmla="*/ 143 h 159"/>
                <a:gd name="T88" fmla="*/ 27 w 226"/>
                <a:gd name="T89" fmla="*/ 145 h 159"/>
                <a:gd name="T90" fmla="*/ 27 w 226"/>
                <a:gd name="T91" fmla="*/ 159 h 159"/>
                <a:gd name="T92" fmla="*/ 57 w 226"/>
                <a:gd name="T93" fmla="*/ 156 h 159"/>
                <a:gd name="T94" fmla="*/ 89 w 226"/>
                <a:gd name="T95" fmla="*/ 133 h 159"/>
                <a:gd name="T96" fmla="*/ 113 w 226"/>
                <a:gd name="T97" fmla="*/ 149 h 159"/>
                <a:gd name="T98" fmla="*/ 144 w 226"/>
                <a:gd name="T99" fmla="*/ 134 h 159"/>
                <a:gd name="T100" fmla="*/ 152 w 226"/>
                <a:gd name="T101" fmla="*/ 114 h 159"/>
                <a:gd name="T102" fmla="*/ 160 w 226"/>
                <a:gd name="T103" fmla="*/ 72 h 159"/>
                <a:gd name="T104" fmla="*/ 190 w 226"/>
                <a:gd name="T105" fmla="*/ 57 h 159"/>
                <a:gd name="T106" fmla="*/ 201 w 226"/>
                <a:gd name="T107" fmla="*/ 39 h 159"/>
                <a:gd name="T108" fmla="*/ 212 w 226"/>
                <a:gd name="T109" fmla="*/ 18 h 159"/>
                <a:gd name="T110" fmla="*/ 190 w 226"/>
                <a:gd name="T111" fmla="*/ 0 h 159"/>
                <a:gd name="T112" fmla="*/ 186 w 226"/>
                <a:gd name="T113" fmla="*/ 2 h 159"/>
                <a:gd name="T114" fmla="*/ 183 w 226"/>
                <a:gd name="T115" fmla="*/ 5 h 1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6"/>
                <a:gd name="T175" fmla="*/ 0 h 159"/>
                <a:gd name="T176" fmla="*/ 226 w 226"/>
                <a:gd name="T177" fmla="*/ 159 h 1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6" h="159">
                  <a:moveTo>
                    <a:pt x="182" y="5"/>
                  </a:moveTo>
                  <a:lnTo>
                    <a:pt x="180" y="5"/>
                  </a:lnTo>
                  <a:lnTo>
                    <a:pt x="182" y="7"/>
                  </a:lnTo>
                  <a:lnTo>
                    <a:pt x="182" y="13"/>
                  </a:lnTo>
                  <a:lnTo>
                    <a:pt x="182" y="15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4" y="19"/>
                  </a:lnTo>
                  <a:lnTo>
                    <a:pt x="185" y="20"/>
                  </a:lnTo>
                  <a:lnTo>
                    <a:pt x="185" y="24"/>
                  </a:lnTo>
                  <a:lnTo>
                    <a:pt x="183" y="23"/>
                  </a:lnTo>
                  <a:lnTo>
                    <a:pt x="183" y="21"/>
                  </a:lnTo>
                  <a:lnTo>
                    <a:pt x="182" y="20"/>
                  </a:lnTo>
                  <a:lnTo>
                    <a:pt x="179" y="20"/>
                  </a:lnTo>
                  <a:lnTo>
                    <a:pt x="177" y="18"/>
                  </a:lnTo>
                  <a:lnTo>
                    <a:pt x="174" y="17"/>
                  </a:lnTo>
                  <a:lnTo>
                    <a:pt x="171" y="17"/>
                  </a:lnTo>
                  <a:lnTo>
                    <a:pt x="168" y="18"/>
                  </a:lnTo>
                  <a:lnTo>
                    <a:pt x="167" y="19"/>
                  </a:lnTo>
                  <a:lnTo>
                    <a:pt x="166" y="19"/>
                  </a:lnTo>
                  <a:lnTo>
                    <a:pt x="165" y="20"/>
                  </a:lnTo>
                  <a:lnTo>
                    <a:pt x="165" y="19"/>
                  </a:lnTo>
                  <a:lnTo>
                    <a:pt x="164" y="20"/>
                  </a:lnTo>
                  <a:lnTo>
                    <a:pt x="161" y="20"/>
                  </a:lnTo>
                  <a:lnTo>
                    <a:pt x="160" y="19"/>
                  </a:lnTo>
                  <a:lnTo>
                    <a:pt x="158" y="19"/>
                  </a:lnTo>
                  <a:lnTo>
                    <a:pt x="159" y="20"/>
                  </a:lnTo>
                  <a:lnTo>
                    <a:pt x="158" y="20"/>
                  </a:lnTo>
                  <a:lnTo>
                    <a:pt x="156" y="21"/>
                  </a:lnTo>
                  <a:lnTo>
                    <a:pt x="155" y="21"/>
                  </a:lnTo>
                  <a:lnTo>
                    <a:pt x="154" y="21"/>
                  </a:lnTo>
                  <a:lnTo>
                    <a:pt x="153" y="23"/>
                  </a:lnTo>
                  <a:lnTo>
                    <a:pt x="152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2" y="27"/>
                  </a:lnTo>
                  <a:lnTo>
                    <a:pt x="150" y="27"/>
                  </a:lnTo>
                  <a:lnTo>
                    <a:pt x="150" y="29"/>
                  </a:lnTo>
                  <a:lnTo>
                    <a:pt x="149" y="29"/>
                  </a:lnTo>
                  <a:lnTo>
                    <a:pt x="148" y="30"/>
                  </a:lnTo>
                  <a:lnTo>
                    <a:pt x="147" y="29"/>
                  </a:lnTo>
                  <a:lnTo>
                    <a:pt x="147" y="30"/>
                  </a:lnTo>
                  <a:lnTo>
                    <a:pt x="146" y="30"/>
                  </a:lnTo>
                  <a:lnTo>
                    <a:pt x="146" y="27"/>
                  </a:lnTo>
                  <a:lnTo>
                    <a:pt x="144" y="26"/>
                  </a:lnTo>
                  <a:lnTo>
                    <a:pt x="143" y="26"/>
                  </a:lnTo>
                  <a:lnTo>
                    <a:pt x="142" y="25"/>
                  </a:lnTo>
                  <a:lnTo>
                    <a:pt x="140" y="26"/>
                  </a:lnTo>
                  <a:lnTo>
                    <a:pt x="138" y="25"/>
                  </a:lnTo>
                  <a:lnTo>
                    <a:pt x="137" y="26"/>
                  </a:lnTo>
                  <a:lnTo>
                    <a:pt x="136" y="26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2" y="27"/>
                  </a:lnTo>
                  <a:lnTo>
                    <a:pt x="131" y="26"/>
                  </a:lnTo>
                  <a:lnTo>
                    <a:pt x="130" y="27"/>
                  </a:lnTo>
                  <a:lnTo>
                    <a:pt x="128" y="27"/>
                  </a:lnTo>
                  <a:lnTo>
                    <a:pt x="126" y="26"/>
                  </a:lnTo>
                  <a:lnTo>
                    <a:pt x="125" y="26"/>
                  </a:lnTo>
                  <a:lnTo>
                    <a:pt x="124" y="25"/>
                  </a:lnTo>
                  <a:lnTo>
                    <a:pt x="123" y="26"/>
                  </a:lnTo>
                  <a:lnTo>
                    <a:pt x="122" y="25"/>
                  </a:lnTo>
                  <a:lnTo>
                    <a:pt x="119" y="26"/>
                  </a:lnTo>
                  <a:lnTo>
                    <a:pt x="119" y="27"/>
                  </a:lnTo>
                  <a:lnTo>
                    <a:pt x="118" y="26"/>
                  </a:lnTo>
                  <a:lnTo>
                    <a:pt x="117" y="26"/>
                  </a:lnTo>
                  <a:lnTo>
                    <a:pt x="114" y="27"/>
                  </a:lnTo>
                  <a:lnTo>
                    <a:pt x="112" y="32"/>
                  </a:lnTo>
                  <a:lnTo>
                    <a:pt x="112" y="30"/>
                  </a:lnTo>
                  <a:lnTo>
                    <a:pt x="111" y="29"/>
                  </a:lnTo>
                  <a:lnTo>
                    <a:pt x="108" y="31"/>
                  </a:lnTo>
                  <a:lnTo>
                    <a:pt x="108" y="30"/>
                  </a:lnTo>
                  <a:lnTo>
                    <a:pt x="108" y="32"/>
                  </a:lnTo>
                  <a:lnTo>
                    <a:pt x="107" y="32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102" y="39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99" y="44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6" y="44"/>
                  </a:lnTo>
                  <a:lnTo>
                    <a:pt x="96" y="43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4" y="45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48"/>
                  </a:lnTo>
                  <a:lnTo>
                    <a:pt x="92" y="48"/>
                  </a:lnTo>
                  <a:lnTo>
                    <a:pt x="92" y="49"/>
                  </a:lnTo>
                  <a:lnTo>
                    <a:pt x="89" y="50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6" y="53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4" y="57"/>
                  </a:lnTo>
                  <a:lnTo>
                    <a:pt x="83" y="57"/>
                  </a:lnTo>
                  <a:lnTo>
                    <a:pt x="82" y="54"/>
                  </a:lnTo>
                  <a:lnTo>
                    <a:pt x="81" y="51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8" y="53"/>
                  </a:lnTo>
                  <a:lnTo>
                    <a:pt x="77" y="53"/>
                  </a:lnTo>
                  <a:lnTo>
                    <a:pt x="76" y="53"/>
                  </a:lnTo>
                  <a:lnTo>
                    <a:pt x="75" y="51"/>
                  </a:lnTo>
                  <a:lnTo>
                    <a:pt x="75" y="50"/>
                  </a:lnTo>
                  <a:lnTo>
                    <a:pt x="74" y="50"/>
                  </a:lnTo>
                  <a:lnTo>
                    <a:pt x="66" y="53"/>
                  </a:lnTo>
                  <a:lnTo>
                    <a:pt x="65" y="51"/>
                  </a:lnTo>
                  <a:lnTo>
                    <a:pt x="64" y="50"/>
                  </a:lnTo>
                  <a:lnTo>
                    <a:pt x="62" y="51"/>
                  </a:lnTo>
                  <a:lnTo>
                    <a:pt x="60" y="51"/>
                  </a:lnTo>
                  <a:lnTo>
                    <a:pt x="59" y="51"/>
                  </a:lnTo>
                  <a:lnTo>
                    <a:pt x="58" y="51"/>
                  </a:lnTo>
                  <a:lnTo>
                    <a:pt x="57" y="5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53" y="48"/>
                  </a:lnTo>
                  <a:lnTo>
                    <a:pt x="52" y="47"/>
                  </a:lnTo>
                  <a:lnTo>
                    <a:pt x="48" y="45"/>
                  </a:lnTo>
                  <a:lnTo>
                    <a:pt x="47" y="45"/>
                  </a:lnTo>
                  <a:lnTo>
                    <a:pt x="46" y="47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39" y="43"/>
                  </a:lnTo>
                  <a:lnTo>
                    <a:pt x="36" y="43"/>
                  </a:lnTo>
                  <a:lnTo>
                    <a:pt x="35" y="44"/>
                  </a:lnTo>
                  <a:lnTo>
                    <a:pt x="33" y="43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9" y="43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6" y="43"/>
                  </a:lnTo>
                  <a:lnTo>
                    <a:pt x="22" y="43"/>
                  </a:lnTo>
                  <a:lnTo>
                    <a:pt x="20" y="42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18" y="55"/>
                  </a:lnTo>
                  <a:lnTo>
                    <a:pt x="15" y="57"/>
                  </a:lnTo>
                  <a:lnTo>
                    <a:pt x="10" y="61"/>
                  </a:lnTo>
                  <a:lnTo>
                    <a:pt x="9" y="67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2" y="77"/>
                  </a:lnTo>
                  <a:lnTo>
                    <a:pt x="9" y="77"/>
                  </a:lnTo>
                  <a:lnTo>
                    <a:pt x="12" y="78"/>
                  </a:lnTo>
                  <a:lnTo>
                    <a:pt x="12" y="83"/>
                  </a:lnTo>
                  <a:lnTo>
                    <a:pt x="17" y="84"/>
                  </a:lnTo>
                  <a:lnTo>
                    <a:pt x="17" y="89"/>
                  </a:lnTo>
                  <a:lnTo>
                    <a:pt x="16" y="92"/>
                  </a:lnTo>
                  <a:lnTo>
                    <a:pt x="9" y="99"/>
                  </a:lnTo>
                  <a:lnTo>
                    <a:pt x="11" y="103"/>
                  </a:lnTo>
                  <a:lnTo>
                    <a:pt x="17" y="102"/>
                  </a:lnTo>
                  <a:lnTo>
                    <a:pt x="22" y="109"/>
                  </a:lnTo>
                  <a:lnTo>
                    <a:pt x="21" y="111"/>
                  </a:lnTo>
                  <a:lnTo>
                    <a:pt x="16" y="115"/>
                  </a:lnTo>
                  <a:lnTo>
                    <a:pt x="15" y="116"/>
                  </a:lnTo>
                  <a:lnTo>
                    <a:pt x="18" y="121"/>
                  </a:lnTo>
                  <a:lnTo>
                    <a:pt x="24" y="126"/>
                  </a:lnTo>
                  <a:lnTo>
                    <a:pt x="28" y="128"/>
                  </a:lnTo>
                  <a:lnTo>
                    <a:pt x="34" y="129"/>
                  </a:lnTo>
                  <a:lnTo>
                    <a:pt x="39" y="138"/>
                  </a:lnTo>
                  <a:lnTo>
                    <a:pt x="39" y="143"/>
                  </a:lnTo>
                  <a:lnTo>
                    <a:pt x="35" y="146"/>
                  </a:lnTo>
                  <a:lnTo>
                    <a:pt x="33" y="147"/>
                  </a:lnTo>
                  <a:lnTo>
                    <a:pt x="29" y="146"/>
                  </a:lnTo>
                  <a:lnTo>
                    <a:pt x="27" y="145"/>
                  </a:lnTo>
                  <a:lnTo>
                    <a:pt x="29" y="149"/>
                  </a:lnTo>
                  <a:lnTo>
                    <a:pt x="17" y="150"/>
                  </a:lnTo>
                  <a:lnTo>
                    <a:pt x="18" y="156"/>
                  </a:lnTo>
                  <a:lnTo>
                    <a:pt x="27" y="159"/>
                  </a:lnTo>
                  <a:lnTo>
                    <a:pt x="38" y="156"/>
                  </a:lnTo>
                  <a:lnTo>
                    <a:pt x="46" y="157"/>
                  </a:lnTo>
                  <a:lnTo>
                    <a:pt x="46" y="151"/>
                  </a:lnTo>
                  <a:lnTo>
                    <a:pt x="57" y="156"/>
                  </a:lnTo>
                  <a:lnTo>
                    <a:pt x="64" y="152"/>
                  </a:lnTo>
                  <a:lnTo>
                    <a:pt x="75" y="153"/>
                  </a:lnTo>
                  <a:lnTo>
                    <a:pt x="81" y="149"/>
                  </a:lnTo>
                  <a:lnTo>
                    <a:pt x="89" y="133"/>
                  </a:lnTo>
                  <a:lnTo>
                    <a:pt x="95" y="147"/>
                  </a:lnTo>
                  <a:lnTo>
                    <a:pt x="106" y="155"/>
                  </a:lnTo>
                  <a:lnTo>
                    <a:pt x="112" y="153"/>
                  </a:lnTo>
                  <a:lnTo>
                    <a:pt x="113" y="149"/>
                  </a:lnTo>
                  <a:lnTo>
                    <a:pt x="130" y="158"/>
                  </a:lnTo>
                  <a:lnTo>
                    <a:pt x="142" y="155"/>
                  </a:lnTo>
                  <a:lnTo>
                    <a:pt x="137" y="138"/>
                  </a:lnTo>
                  <a:lnTo>
                    <a:pt x="144" y="134"/>
                  </a:lnTo>
                  <a:lnTo>
                    <a:pt x="142" y="127"/>
                  </a:lnTo>
                  <a:lnTo>
                    <a:pt x="137" y="129"/>
                  </a:lnTo>
                  <a:lnTo>
                    <a:pt x="138" y="122"/>
                  </a:lnTo>
                  <a:lnTo>
                    <a:pt x="152" y="114"/>
                  </a:lnTo>
                  <a:lnTo>
                    <a:pt x="166" y="111"/>
                  </a:lnTo>
                  <a:lnTo>
                    <a:pt x="166" y="90"/>
                  </a:lnTo>
                  <a:lnTo>
                    <a:pt x="158" y="80"/>
                  </a:lnTo>
                  <a:lnTo>
                    <a:pt x="160" y="72"/>
                  </a:lnTo>
                  <a:lnTo>
                    <a:pt x="170" y="72"/>
                  </a:lnTo>
                  <a:lnTo>
                    <a:pt x="172" y="67"/>
                  </a:lnTo>
                  <a:lnTo>
                    <a:pt x="185" y="62"/>
                  </a:lnTo>
                  <a:lnTo>
                    <a:pt x="190" y="57"/>
                  </a:lnTo>
                  <a:lnTo>
                    <a:pt x="189" y="53"/>
                  </a:lnTo>
                  <a:lnTo>
                    <a:pt x="195" y="50"/>
                  </a:lnTo>
                  <a:lnTo>
                    <a:pt x="206" y="51"/>
                  </a:lnTo>
                  <a:lnTo>
                    <a:pt x="201" y="39"/>
                  </a:lnTo>
                  <a:lnTo>
                    <a:pt x="207" y="35"/>
                  </a:lnTo>
                  <a:lnTo>
                    <a:pt x="226" y="41"/>
                  </a:lnTo>
                  <a:lnTo>
                    <a:pt x="209" y="24"/>
                  </a:lnTo>
                  <a:lnTo>
                    <a:pt x="212" y="18"/>
                  </a:lnTo>
                  <a:lnTo>
                    <a:pt x="208" y="15"/>
                  </a:lnTo>
                  <a:lnTo>
                    <a:pt x="203" y="8"/>
                  </a:lnTo>
                  <a:lnTo>
                    <a:pt x="206" y="2"/>
                  </a:lnTo>
                  <a:lnTo>
                    <a:pt x="190" y="0"/>
                  </a:lnTo>
                  <a:lnTo>
                    <a:pt x="189" y="1"/>
                  </a:lnTo>
                  <a:lnTo>
                    <a:pt x="188" y="1"/>
                  </a:lnTo>
                  <a:lnTo>
                    <a:pt x="188" y="2"/>
                  </a:lnTo>
                  <a:lnTo>
                    <a:pt x="186" y="2"/>
                  </a:lnTo>
                  <a:lnTo>
                    <a:pt x="185" y="3"/>
                  </a:lnTo>
                  <a:lnTo>
                    <a:pt x="184" y="5"/>
                  </a:lnTo>
                  <a:lnTo>
                    <a:pt x="184" y="3"/>
                  </a:lnTo>
                  <a:lnTo>
                    <a:pt x="183" y="5"/>
                  </a:lnTo>
                  <a:lnTo>
                    <a:pt x="182" y="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Freeform 495">
              <a:extLst>
                <a:ext uri="{FF2B5EF4-FFF2-40B4-BE49-F238E27FC236}">
                  <a16:creationId xmlns:a16="http://schemas.microsoft.com/office/drawing/2014/main" id="{2E8AE9EB-1C8E-8730-04AC-E70D484B4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381" y="3782322"/>
              <a:ext cx="424907" cy="289642"/>
            </a:xfrm>
            <a:custGeom>
              <a:avLst/>
              <a:gdLst>
                <a:gd name="T0" fmla="*/ 29 w 450"/>
                <a:gd name="T1" fmla="*/ 152 h 324"/>
                <a:gd name="T2" fmla="*/ 26 w 450"/>
                <a:gd name="T3" fmla="*/ 154 h 324"/>
                <a:gd name="T4" fmla="*/ 23 w 450"/>
                <a:gd name="T5" fmla="*/ 155 h 324"/>
                <a:gd name="T6" fmla="*/ 19 w 450"/>
                <a:gd name="T7" fmla="*/ 155 h 324"/>
                <a:gd name="T8" fmla="*/ 19 w 450"/>
                <a:gd name="T9" fmla="*/ 161 h 324"/>
                <a:gd name="T10" fmla="*/ 22 w 450"/>
                <a:gd name="T11" fmla="*/ 171 h 324"/>
                <a:gd name="T12" fmla="*/ 19 w 450"/>
                <a:gd name="T13" fmla="*/ 176 h 324"/>
                <a:gd name="T14" fmla="*/ 22 w 450"/>
                <a:gd name="T15" fmla="*/ 179 h 324"/>
                <a:gd name="T16" fmla="*/ 26 w 450"/>
                <a:gd name="T17" fmla="*/ 184 h 324"/>
                <a:gd name="T18" fmla="*/ 23 w 450"/>
                <a:gd name="T19" fmla="*/ 186 h 324"/>
                <a:gd name="T20" fmla="*/ 24 w 450"/>
                <a:gd name="T21" fmla="*/ 190 h 324"/>
                <a:gd name="T22" fmla="*/ 20 w 450"/>
                <a:gd name="T23" fmla="*/ 194 h 324"/>
                <a:gd name="T24" fmla="*/ 26 w 450"/>
                <a:gd name="T25" fmla="*/ 197 h 324"/>
                <a:gd name="T26" fmla="*/ 20 w 450"/>
                <a:gd name="T27" fmla="*/ 198 h 324"/>
                <a:gd name="T28" fmla="*/ 16 w 450"/>
                <a:gd name="T29" fmla="*/ 197 h 324"/>
                <a:gd name="T30" fmla="*/ 11 w 450"/>
                <a:gd name="T31" fmla="*/ 197 h 324"/>
                <a:gd name="T32" fmla="*/ 8 w 450"/>
                <a:gd name="T33" fmla="*/ 204 h 324"/>
                <a:gd name="T34" fmla="*/ 5 w 450"/>
                <a:gd name="T35" fmla="*/ 204 h 324"/>
                <a:gd name="T36" fmla="*/ 0 w 450"/>
                <a:gd name="T37" fmla="*/ 213 h 324"/>
                <a:gd name="T38" fmla="*/ 19 w 450"/>
                <a:gd name="T39" fmla="*/ 237 h 324"/>
                <a:gd name="T40" fmla="*/ 60 w 450"/>
                <a:gd name="T41" fmla="*/ 278 h 324"/>
                <a:gd name="T42" fmla="*/ 125 w 450"/>
                <a:gd name="T43" fmla="*/ 320 h 324"/>
                <a:gd name="T44" fmla="*/ 183 w 450"/>
                <a:gd name="T45" fmla="*/ 304 h 324"/>
                <a:gd name="T46" fmla="*/ 217 w 450"/>
                <a:gd name="T47" fmla="*/ 293 h 324"/>
                <a:gd name="T48" fmla="*/ 253 w 450"/>
                <a:gd name="T49" fmla="*/ 270 h 324"/>
                <a:gd name="T50" fmla="*/ 307 w 450"/>
                <a:gd name="T51" fmla="*/ 268 h 324"/>
                <a:gd name="T52" fmla="*/ 339 w 450"/>
                <a:gd name="T53" fmla="*/ 251 h 324"/>
                <a:gd name="T54" fmla="*/ 358 w 450"/>
                <a:gd name="T55" fmla="*/ 225 h 324"/>
                <a:gd name="T56" fmla="*/ 377 w 450"/>
                <a:gd name="T57" fmla="*/ 184 h 324"/>
                <a:gd name="T58" fmla="*/ 389 w 450"/>
                <a:gd name="T59" fmla="*/ 147 h 324"/>
                <a:gd name="T60" fmla="*/ 407 w 450"/>
                <a:gd name="T61" fmla="*/ 99 h 324"/>
                <a:gd name="T62" fmla="*/ 450 w 450"/>
                <a:gd name="T63" fmla="*/ 56 h 324"/>
                <a:gd name="T64" fmla="*/ 420 w 450"/>
                <a:gd name="T65" fmla="*/ 27 h 324"/>
                <a:gd name="T66" fmla="*/ 395 w 450"/>
                <a:gd name="T67" fmla="*/ 12 h 324"/>
                <a:gd name="T68" fmla="*/ 358 w 450"/>
                <a:gd name="T69" fmla="*/ 8 h 324"/>
                <a:gd name="T70" fmla="*/ 324 w 450"/>
                <a:gd name="T71" fmla="*/ 12 h 324"/>
                <a:gd name="T72" fmla="*/ 276 w 450"/>
                <a:gd name="T73" fmla="*/ 38 h 324"/>
                <a:gd name="T74" fmla="*/ 247 w 450"/>
                <a:gd name="T75" fmla="*/ 59 h 324"/>
                <a:gd name="T76" fmla="*/ 185 w 450"/>
                <a:gd name="T77" fmla="*/ 72 h 324"/>
                <a:gd name="T78" fmla="*/ 173 w 450"/>
                <a:gd name="T79" fmla="*/ 100 h 324"/>
                <a:gd name="T80" fmla="*/ 76 w 450"/>
                <a:gd name="T81" fmla="*/ 87 h 324"/>
                <a:gd name="T82" fmla="*/ 60 w 450"/>
                <a:gd name="T83" fmla="*/ 95 h 324"/>
                <a:gd name="T84" fmla="*/ 59 w 450"/>
                <a:gd name="T85" fmla="*/ 101 h 324"/>
                <a:gd name="T86" fmla="*/ 58 w 450"/>
                <a:gd name="T87" fmla="*/ 106 h 324"/>
                <a:gd name="T88" fmla="*/ 60 w 450"/>
                <a:gd name="T89" fmla="*/ 117 h 324"/>
                <a:gd name="T90" fmla="*/ 47 w 450"/>
                <a:gd name="T91" fmla="*/ 122 h 324"/>
                <a:gd name="T92" fmla="*/ 37 w 450"/>
                <a:gd name="T93" fmla="*/ 122 h 324"/>
                <a:gd name="T94" fmla="*/ 30 w 450"/>
                <a:gd name="T95" fmla="*/ 116 h 324"/>
                <a:gd name="T96" fmla="*/ 24 w 450"/>
                <a:gd name="T97" fmla="*/ 118 h 324"/>
                <a:gd name="T98" fmla="*/ 22 w 450"/>
                <a:gd name="T99" fmla="*/ 122 h 324"/>
                <a:gd name="T100" fmla="*/ 16 w 450"/>
                <a:gd name="T101" fmla="*/ 126 h 324"/>
                <a:gd name="T102" fmla="*/ 23 w 450"/>
                <a:gd name="T103" fmla="*/ 128 h 324"/>
                <a:gd name="T104" fmla="*/ 32 w 450"/>
                <a:gd name="T105" fmla="*/ 131 h 324"/>
                <a:gd name="T106" fmla="*/ 35 w 450"/>
                <a:gd name="T107" fmla="*/ 137 h 324"/>
                <a:gd name="T108" fmla="*/ 35 w 450"/>
                <a:gd name="T109" fmla="*/ 142 h 324"/>
                <a:gd name="T110" fmla="*/ 34 w 450"/>
                <a:gd name="T111" fmla="*/ 147 h 3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0"/>
                <a:gd name="T169" fmla="*/ 0 h 324"/>
                <a:gd name="T170" fmla="*/ 450 w 450"/>
                <a:gd name="T171" fmla="*/ 324 h 3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0" h="324">
                  <a:moveTo>
                    <a:pt x="34" y="148"/>
                  </a:moveTo>
                  <a:lnTo>
                    <a:pt x="31" y="149"/>
                  </a:lnTo>
                  <a:lnTo>
                    <a:pt x="31" y="150"/>
                  </a:lnTo>
                  <a:lnTo>
                    <a:pt x="30" y="150"/>
                  </a:lnTo>
                  <a:lnTo>
                    <a:pt x="29" y="152"/>
                  </a:lnTo>
                  <a:lnTo>
                    <a:pt x="28" y="153"/>
                  </a:lnTo>
                  <a:lnTo>
                    <a:pt x="29" y="153"/>
                  </a:lnTo>
                  <a:lnTo>
                    <a:pt x="28" y="153"/>
                  </a:lnTo>
                  <a:lnTo>
                    <a:pt x="28" y="154"/>
                  </a:lnTo>
                  <a:lnTo>
                    <a:pt x="26" y="154"/>
                  </a:lnTo>
                  <a:lnTo>
                    <a:pt x="25" y="153"/>
                  </a:lnTo>
                  <a:lnTo>
                    <a:pt x="24" y="153"/>
                  </a:lnTo>
                  <a:lnTo>
                    <a:pt x="24" y="154"/>
                  </a:lnTo>
                  <a:lnTo>
                    <a:pt x="24" y="155"/>
                  </a:lnTo>
                  <a:lnTo>
                    <a:pt x="23" y="155"/>
                  </a:lnTo>
                  <a:lnTo>
                    <a:pt x="22" y="155"/>
                  </a:lnTo>
                  <a:lnTo>
                    <a:pt x="23" y="154"/>
                  </a:lnTo>
                  <a:lnTo>
                    <a:pt x="20" y="153"/>
                  </a:lnTo>
                  <a:lnTo>
                    <a:pt x="19" y="154"/>
                  </a:lnTo>
                  <a:lnTo>
                    <a:pt x="19" y="155"/>
                  </a:lnTo>
                  <a:lnTo>
                    <a:pt x="20" y="156"/>
                  </a:lnTo>
                  <a:lnTo>
                    <a:pt x="19" y="156"/>
                  </a:lnTo>
                  <a:lnTo>
                    <a:pt x="20" y="159"/>
                  </a:lnTo>
                  <a:lnTo>
                    <a:pt x="19" y="160"/>
                  </a:lnTo>
                  <a:lnTo>
                    <a:pt x="19" y="161"/>
                  </a:lnTo>
                  <a:lnTo>
                    <a:pt x="20" y="161"/>
                  </a:lnTo>
                  <a:lnTo>
                    <a:pt x="23" y="167"/>
                  </a:lnTo>
                  <a:lnTo>
                    <a:pt x="22" y="168"/>
                  </a:lnTo>
                  <a:lnTo>
                    <a:pt x="23" y="170"/>
                  </a:lnTo>
                  <a:lnTo>
                    <a:pt x="22" y="171"/>
                  </a:lnTo>
                  <a:lnTo>
                    <a:pt x="22" y="170"/>
                  </a:lnTo>
                  <a:lnTo>
                    <a:pt x="20" y="171"/>
                  </a:lnTo>
                  <a:lnTo>
                    <a:pt x="19" y="171"/>
                  </a:lnTo>
                  <a:lnTo>
                    <a:pt x="19" y="174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19" y="177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2" y="179"/>
                  </a:lnTo>
                  <a:lnTo>
                    <a:pt x="20" y="182"/>
                  </a:lnTo>
                  <a:lnTo>
                    <a:pt x="22" y="183"/>
                  </a:lnTo>
                  <a:lnTo>
                    <a:pt x="25" y="182"/>
                  </a:lnTo>
                  <a:lnTo>
                    <a:pt x="26" y="183"/>
                  </a:lnTo>
                  <a:lnTo>
                    <a:pt x="26" y="184"/>
                  </a:lnTo>
                  <a:lnTo>
                    <a:pt x="24" y="184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4" y="186"/>
                  </a:lnTo>
                  <a:lnTo>
                    <a:pt x="23" y="186"/>
                  </a:lnTo>
                  <a:lnTo>
                    <a:pt x="22" y="188"/>
                  </a:lnTo>
                  <a:lnTo>
                    <a:pt x="23" y="188"/>
                  </a:lnTo>
                  <a:lnTo>
                    <a:pt x="23" y="189"/>
                  </a:lnTo>
                  <a:lnTo>
                    <a:pt x="23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6" y="191"/>
                  </a:lnTo>
                  <a:lnTo>
                    <a:pt x="25" y="192"/>
                  </a:lnTo>
                  <a:lnTo>
                    <a:pt x="22" y="194"/>
                  </a:lnTo>
                  <a:lnTo>
                    <a:pt x="20" y="194"/>
                  </a:lnTo>
                  <a:lnTo>
                    <a:pt x="20" y="195"/>
                  </a:lnTo>
                  <a:lnTo>
                    <a:pt x="22" y="195"/>
                  </a:lnTo>
                  <a:lnTo>
                    <a:pt x="23" y="195"/>
                  </a:lnTo>
                  <a:lnTo>
                    <a:pt x="25" y="196"/>
                  </a:lnTo>
                  <a:lnTo>
                    <a:pt x="26" y="197"/>
                  </a:lnTo>
                  <a:lnTo>
                    <a:pt x="24" y="197"/>
                  </a:lnTo>
                  <a:lnTo>
                    <a:pt x="24" y="198"/>
                  </a:lnTo>
                  <a:lnTo>
                    <a:pt x="22" y="197"/>
                  </a:lnTo>
                  <a:lnTo>
                    <a:pt x="22" y="198"/>
                  </a:lnTo>
                  <a:lnTo>
                    <a:pt x="20" y="198"/>
                  </a:lnTo>
                  <a:lnTo>
                    <a:pt x="19" y="198"/>
                  </a:lnTo>
                  <a:lnTo>
                    <a:pt x="19" y="197"/>
                  </a:lnTo>
                  <a:lnTo>
                    <a:pt x="18" y="198"/>
                  </a:lnTo>
                  <a:lnTo>
                    <a:pt x="17" y="198"/>
                  </a:lnTo>
                  <a:lnTo>
                    <a:pt x="16" y="197"/>
                  </a:lnTo>
                  <a:lnTo>
                    <a:pt x="14" y="197"/>
                  </a:lnTo>
                  <a:lnTo>
                    <a:pt x="14" y="198"/>
                  </a:lnTo>
                  <a:lnTo>
                    <a:pt x="13" y="198"/>
                  </a:lnTo>
                  <a:lnTo>
                    <a:pt x="12" y="198"/>
                  </a:lnTo>
                  <a:lnTo>
                    <a:pt x="11" y="197"/>
                  </a:lnTo>
                  <a:lnTo>
                    <a:pt x="10" y="200"/>
                  </a:lnTo>
                  <a:lnTo>
                    <a:pt x="10" y="202"/>
                  </a:lnTo>
                  <a:lnTo>
                    <a:pt x="8" y="202"/>
                  </a:lnTo>
                  <a:lnTo>
                    <a:pt x="7" y="203"/>
                  </a:lnTo>
                  <a:lnTo>
                    <a:pt x="8" y="204"/>
                  </a:lnTo>
                  <a:lnTo>
                    <a:pt x="7" y="204"/>
                  </a:lnTo>
                  <a:lnTo>
                    <a:pt x="6" y="206"/>
                  </a:lnTo>
                  <a:lnTo>
                    <a:pt x="6" y="204"/>
                  </a:lnTo>
                  <a:lnTo>
                    <a:pt x="6" y="206"/>
                  </a:lnTo>
                  <a:lnTo>
                    <a:pt x="5" y="204"/>
                  </a:lnTo>
                  <a:lnTo>
                    <a:pt x="5" y="206"/>
                  </a:lnTo>
                  <a:lnTo>
                    <a:pt x="4" y="209"/>
                  </a:lnTo>
                  <a:lnTo>
                    <a:pt x="2" y="209"/>
                  </a:lnTo>
                  <a:lnTo>
                    <a:pt x="1" y="213"/>
                  </a:lnTo>
                  <a:lnTo>
                    <a:pt x="0" y="213"/>
                  </a:lnTo>
                  <a:lnTo>
                    <a:pt x="16" y="215"/>
                  </a:lnTo>
                  <a:lnTo>
                    <a:pt x="13" y="221"/>
                  </a:lnTo>
                  <a:lnTo>
                    <a:pt x="18" y="228"/>
                  </a:lnTo>
                  <a:lnTo>
                    <a:pt x="22" y="231"/>
                  </a:lnTo>
                  <a:lnTo>
                    <a:pt x="19" y="237"/>
                  </a:lnTo>
                  <a:lnTo>
                    <a:pt x="36" y="254"/>
                  </a:lnTo>
                  <a:lnTo>
                    <a:pt x="47" y="263"/>
                  </a:lnTo>
                  <a:lnTo>
                    <a:pt x="53" y="263"/>
                  </a:lnTo>
                  <a:lnTo>
                    <a:pt x="55" y="270"/>
                  </a:lnTo>
                  <a:lnTo>
                    <a:pt x="60" y="278"/>
                  </a:lnTo>
                  <a:lnTo>
                    <a:pt x="76" y="284"/>
                  </a:lnTo>
                  <a:lnTo>
                    <a:pt x="90" y="306"/>
                  </a:lnTo>
                  <a:lnTo>
                    <a:pt x="107" y="308"/>
                  </a:lnTo>
                  <a:lnTo>
                    <a:pt x="113" y="316"/>
                  </a:lnTo>
                  <a:lnTo>
                    <a:pt x="125" y="320"/>
                  </a:lnTo>
                  <a:lnTo>
                    <a:pt x="128" y="324"/>
                  </a:lnTo>
                  <a:lnTo>
                    <a:pt x="148" y="321"/>
                  </a:lnTo>
                  <a:lnTo>
                    <a:pt x="167" y="323"/>
                  </a:lnTo>
                  <a:lnTo>
                    <a:pt x="178" y="316"/>
                  </a:lnTo>
                  <a:lnTo>
                    <a:pt x="183" y="304"/>
                  </a:lnTo>
                  <a:lnTo>
                    <a:pt x="193" y="306"/>
                  </a:lnTo>
                  <a:lnTo>
                    <a:pt x="193" y="304"/>
                  </a:lnTo>
                  <a:lnTo>
                    <a:pt x="207" y="300"/>
                  </a:lnTo>
                  <a:lnTo>
                    <a:pt x="213" y="290"/>
                  </a:lnTo>
                  <a:lnTo>
                    <a:pt x="217" y="293"/>
                  </a:lnTo>
                  <a:lnTo>
                    <a:pt x="226" y="293"/>
                  </a:lnTo>
                  <a:lnTo>
                    <a:pt x="227" y="288"/>
                  </a:lnTo>
                  <a:lnTo>
                    <a:pt x="238" y="282"/>
                  </a:lnTo>
                  <a:lnTo>
                    <a:pt x="244" y="272"/>
                  </a:lnTo>
                  <a:lnTo>
                    <a:pt x="253" y="270"/>
                  </a:lnTo>
                  <a:lnTo>
                    <a:pt x="261" y="274"/>
                  </a:lnTo>
                  <a:lnTo>
                    <a:pt x="282" y="268"/>
                  </a:lnTo>
                  <a:lnTo>
                    <a:pt x="293" y="273"/>
                  </a:lnTo>
                  <a:lnTo>
                    <a:pt x="298" y="268"/>
                  </a:lnTo>
                  <a:lnTo>
                    <a:pt x="307" y="268"/>
                  </a:lnTo>
                  <a:lnTo>
                    <a:pt x="307" y="264"/>
                  </a:lnTo>
                  <a:lnTo>
                    <a:pt x="318" y="269"/>
                  </a:lnTo>
                  <a:lnTo>
                    <a:pt x="324" y="263"/>
                  </a:lnTo>
                  <a:lnTo>
                    <a:pt x="328" y="252"/>
                  </a:lnTo>
                  <a:lnTo>
                    <a:pt x="339" y="251"/>
                  </a:lnTo>
                  <a:lnTo>
                    <a:pt x="347" y="254"/>
                  </a:lnTo>
                  <a:lnTo>
                    <a:pt x="354" y="246"/>
                  </a:lnTo>
                  <a:lnTo>
                    <a:pt x="354" y="237"/>
                  </a:lnTo>
                  <a:lnTo>
                    <a:pt x="360" y="233"/>
                  </a:lnTo>
                  <a:lnTo>
                    <a:pt x="358" y="225"/>
                  </a:lnTo>
                  <a:lnTo>
                    <a:pt x="360" y="210"/>
                  </a:lnTo>
                  <a:lnTo>
                    <a:pt x="366" y="210"/>
                  </a:lnTo>
                  <a:lnTo>
                    <a:pt x="371" y="203"/>
                  </a:lnTo>
                  <a:lnTo>
                    <a:pt x="372" y="188"/>
                  </a:lnTo>
                  <a:lnTo>
                    <a:pt x="377" y="184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2" y="167"/>
                  </a:lnTo>
                  <a:lnTo>
                    <a:pt x="378" y="166"/>
                  </a:lnTo>
                  <a:lnTo>
                    <a:pt x="389" y="147"/>
                  </a:lnTo>
                  <a:lnTo>
                    <a:pt x="393" y="128"/>
                  </a:lnTo>
                  <a:lnTo>
                    <a:pt x="397" y="124"/>
                  </a:lnTo>
                  <a:lnTo>
                    <a:pt x="396" y="111"/>
                  </a:lnTo>
                  <a:lnTo>
                    <a:pt x="403" y="102"/>
                  </a:lnTo>
                  <a:lnTo>
                    <a:pt x="407" y="99"/>
                  </a:lnTo>
                  <a:lnTo>
                    <a:pt x="412" y="84"/>
                  </a:lnTo>
                  <a:lnTo>
                    <a:pt x="421" y="82"/>
                  </a:lnTo>
                  <a:lnTo>
                    <a:pt x="423" y="76"/>
                  </a:lnTo>
                  <a:lnTo>
                    <a:pt x="436" y="76"/>
                  </a:lnTo>
                  <a:lnTo>
                    <a:pt x="450" y="56"/>
                  </a:lnTo>
                  <a:lnTo>
                    <a:pt x="447" y="53"/>
                  </a:lnTo>
                  <a:lnTo>
                    <a:pt x="448" y="46"/>
                  </a:lnTo>
                  <a:lnTo>
                    <a:pt x="442" y="39"/>
                  </a:lnTo>
                  <a:lnTo>
                    <a:pt x="430" y="42"/>
                  </a:lnTo>
                  <a:lnTo>
                    <a:pt x="420" y="27"/>
                  </a:lnTo>
                  <a:lnTo>
                    <a:pt x="412" y="29"/>
                  </a:lnTo>
                  <a:lnTo>
                    <a:pt x="406" y="17"/>
                  </a:lnTo>
                  <a:lnTo>
                    <a:pt x="402" y="17"/>
                  </a:lnTo>
                  <a:lnTo>
                    <a:pt x="402" y="12"/>
                  </a:lnTo>
                  <a:lnTo>
                    <a:pt x="395" y="12"/>
                  </a:lnTo>
                  <a:lnTo>
                    <a:pt x="395" y="14"/>
                  </a:lnTo>
                  <a:lnTo>
                    <a:pt x="391" y="17"/>
                  </a:lnTo>
                  <a:lnTo>
                    <a:pt x="370" y="23"/>
                  </a:lnTo>
                  <a:lnTo>
                    <a:pt x="366" y="22"/>
                  </a:lnTo>
                  <a:lnTo>
                    <a:pt x="358" y="8"/>
                  </a:lnTo>
                  <a:lnTo>
                    <a:pt x="345" y="0"/>
                  </a:lnTo>
                  <a:lnTo>
                    <a:pt x="336" y="5"/>
                  </a:lnTo>
                  <a:lnTo>
                    <a:pt x="335" y="10"/>
                  </a:lnTo>
                  <a:lnTo>
                    <a:pt x="331" y="8"/>
                  </a:lnTo>
                  <a:lnTo>
                    <a:pt x="324" y="12"/>
                  </a:lnTo>
                  <a:lnTo>
                    <a:pt x="305" y="5"/>
                  </a:lnTo>
                  <a:lnTo>
                    <a:pt x="297" y="6"/>
                  </a:lnTo>
                  <a:lnTo>
                    <a:pt x="283" y="12"/>
                  </a:lnTo>
                  <a:lnTo>
                    <a:pt x="281" y="17"/>
                  </a:lnTo>
                  <a:lnTo>
                    <a:pt x="276" y="38"/>
                  </a:lnTo>
                  <a:lnTo>
                    <a:pt x="273" y="44"/>
                  </a:lnTo>
                  <a:lnTo>
                    <a:pt x="269" y="41"/>
                  </a:lnTo>
                  <a:lnTo>
                    <a:pt x="264" y="44"/>
                  </a:lnTo>
                  <a:lnTo>
                    <a:pt x="259" y="57"/>
                  </a:lnTo>
                  <a:lnTo>
                    <a:pt x="247" y="59"/>
                  </a:lnTo>
                  <a:lnTo>
                    <a:pt x="228" y="50"/>
                  </a:lnTo>
                  <a:lnTo>
                    <a:pt x="221" y="53"/>
                  </a:lnTo>
                  <a:lnTo>
                    <a:pt x="219" y="66"/>
                  </a:lnTo>
                  <a:lnTo>
                    <a:pt x="203" y="71"/>
                  </a:lnTo>
                  <a:lnTo>
                    <a:pt x="185" y="72"/>
                  </a:lnTo>
                  <a:lnTo>
                    <a:pt x="178" y="74"/>
                  </a:lnTo>
                  <a:lnTo>
                    <a:pt x="172" y="82"/>
                  </a:lnTo>
                  <a:lnTo>
                    <a:pt x="173" y="93"/>
                  </a:lnTo>
                  <a:lnTo>
                    <a:pt x="179" y="99"/>
                  </a:lnTo>
                  <a:lnTo>
                    <a:pt x="173" y="100"/>
                  </a:lnTo>
                  <a:lnTo>
                    <a:pt x="167" y="106"/>
                  </a:lnTo>
                  <a:lnTo>
                    <a:pt x="115" y="111"/>
                  </a:lnTo>
                  <a:lnTo>
                    <a:pt x="108" y="112"/>
                  </a:lnTo>
                  <a:lnTo>
                    <a:pt x="92" y="105"/>
                  </a:lnTo>
                  <a:lnTo>
                    <a:pt x="76" y="87"/>
                  </a:lnTo>
                  <a:lnTo>
                    <a:pt x="65" y="86"/>
                  </a:lnTo>
                  <a:lnTo>
                    <a:pt x="64" y="87"/>
                  </a:lnTo>
                  <a:lnTo>
                    <a:pt x="60" y="90"/>
                  </a:lnTo>
                  <a:lnTo>
                    <a:pt x="61" y="92"/>
                  </a:lnTo>
                  <a:lnTo>
                    <a:pt x="60" y="95"/>
                  </a:lnTo>
                  <a:lnTo>
                    <a:pt x="61" y="95"/>
                  </a:lnTo>
                  <a:lnTo>
                    <a:pt x="60" y="98"/>
                  </a:lnTo>
                  <a:lnTo>
                    <a:pt x="61" y="99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56" y="102"/>
                  </a:lnTo>
                  <a:lnTo>
                    <a:pt x="55" y="102"/>
                  </a:lnTo>
                  <a:lnTo>
                    <a:pt x="55" y="104"/>
                  </a:lnTo>
                  <a:lnTo>
                    <a:pt x="58" y="105"/>
                  </a:lnTo>
                  <a:lnTo>
                    <a:pt x="58" y="106"/>
                  </a:lnTo>
                  <a:lnTo>
                    <a:pt x="59" y="107"/>
                  </a:lnTo>
                  <a:lnTo>
                    <a:pt x="60" y="108"/>
                  </a:lnTo>
                  <a:lnTo>
                    <a:pt x="58" y="110"/>
                  </a:lnTo>
                  <a:lnTo>
                    <a:pt x="59" y="113"/>
                  </a:lnTo>
                  <a:lnTo>
                    <a:pt x="60" y="117"/>
                  </a:lnTo>
                  <a:lnTo>
                    <a:pt x="61" y="119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3" y="122"/>
                  </a:lnTo>
                  <a:lnTo>
                    <a:pt x="47" y="122"/>
                  </a:lnTo>
                  <a:lnTo>
                    <a:pt x="46" y="118"/>
                  </a:lnTo>
                  <a:lnTo>
                    <a:pt x="44" y="120"/>
                  </a:lnTo>
                  <a:lnTo>
                    <a:pt x="43" y="123"/>
                  </a:lnTo>
                  <a:lnTo>
                    <a:pt x="38" y="123"/>
                  </a:lnTo>
                  <a:lnTo>
                    <a:pt x="37" y="122"/>
                  </a:lnTo>
                  <a:lnTo>
                    <a:pt x="36" y="119"/>
                  </a:lnTo>
                  <a:lnTo>
                    <a:pt x="36" y="118"/>
                  </a:lnTo>
                  <a:lnTo>
                    <a:pt x="31" y="117"/>
                  </a:lnTo>
                  <a:lnTo>
                    <a:pt x="30" y="117"/>
                  </a:lnTo>
                  <a:lnTo>
                    <a:pt x="30" y="116"/>
                  </a:lnTo>
                  <a:lnTo>
                    <a:pt x="29" y="116"/>
                  </a:lnTo>
                  <a:lnTo>
                    <a:pt x="26" y="116"/>
                  </a:lnTo>
                  <a:lnTo>
                    <a:pt x="25" y="117"/>
                  </a:lnTo>
                  <a:lnTo>
                    <a:pt x="24" y="117"/>
                  </a:lnTo>
                  <a:lnTo>
                    <a:pt x="24" y="118"/>
                  </a:lnTo>
                  <a:lnTo>
                    <a:pt x="24" y="119"/>
                  </a:lnTo>
                  <a:lnTo>
                    <a:pt x="24" y="120"/>
                  </a:lnTo>
                  <a:lnTo>
                    <a:pt x="23" y="120"/>
                  </a:lnTo>
                  <a:lnTo>
                    <a:pt x="23" y="122"/>
                  </a:lnTo>
                  <a:lnTo>
                    <a:pt x="22" y="122"/>
                  </a:lnTo>
                  <a:lnTo>
                    <a:pt x="20" y="123"/>
                  </a:lnTo>
                  <a:lnTo>
                    <a:pt x="19" y="124"/>
                  </a:lnTo>
                  <a:lnTo>
                    <a:pt x="18" y="123"/>
                  </a:lnTo>
                  <a:lnTo>
                    <a:pt x="18" y="125"/>
                  </a:lnTo>
                  <a:lnTo>
                    <a:pt x="16" y="126"/>
                  </a:lnTo>
                  <a:lnTo>
                    <a:pt x="18" y="128"/>
                  </a:lnTo>
                  <a:lnTo>
                    <a:pt x="20" y="128"/>
                  </a:lnTo>
                  <a:lnTo>
                    <a:pt x="20" y="129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6" y="130"/>
                  </a:lnTo>
                  <a:lnTo>
                    <a:pt x="28" y="131"/>
                  </a:lnTo>
                  <a:lnTo>
                    <a:pt x="30" y="130"/>
                  </a:lnTo>
                  <a:lnTo>
                    <a:pt x="32" y="130"/>
                  </a:lnTo>
                  <a:lnTo>
                    <a:pt x="32" y="131"/>
                  </a:lnTo>
                  <a:lnTo>
                    <a:pt x="34" y="132"/>
                  </a:lnTo>
                  <a:lnTo>
                    <a:pt x="34" y="135"/>
                  </a:lnTo>
                  <a:lnTo>
                    <a:pt x="34" y="136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6" y="138"/>
                  </a:lnTo>
                  <a:lnTo>
                    <a:pt x="37" y="138"/>
                  </a:lnTo>
                  <a:lnTo>
                    <a:pt x="36" y="140"/>
                  </a:lnTo>
                  <a:lnTo>
                    <a:pt x="36" y="141"/>
                  </a:lnTo>
                  <a:lnTo>
                    <a:pt x="35" y="142"/>
                  </a:lnTo>
                  <a:lnTo>
                    <a:pt x="34" y="143"/>
                  </a:lnTo>
                  <a:lnTo>
                    <a:pt x="34" y="142"/>
                  </a:lnTo>
                  <a:lnTo>
                    <a:pt x="32" y="143"/>
                  </a:lnTo>
                  <a:lnTo>
                    <a:pt x="34" y="146"/>
                  </a:lnTo>
                  <a:lnTo>
                    <a:pt x="34" y="147"/>
                  </a:lnTo>
                  <a:lnTo>
                    <a:pt x="34" y="14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1" name="Freeform 496">
              <a:extLst>
                <a:ext uri="{FF2B5EF4-FFF2-40B4-BE49-F238E27FC236}">
                  <a16:creationId xmlns:a16="http://schemas.microsoft.com/office/drawing/2014/main" id="{F73C5735-65EA-FD0A-F698-1BAEC3B55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608" y="3697046"/>
              <a:ext cx="351393" cy="185253"/>
            </a:xfrm>
            <a:custGeom>
              <a:avLst/>
              <a:gdLst>
                <a:gd name="T0" fmla="*/ 179 w 372"/>
                <a:gd name="T1" fmla="*/ 163 h 209"/>
                <a:gd name="T2" fmla="*/ 207 w 372"/>
                <a:gd name="T3" fmla="*/ 156 h 209"/>
                <a:gd name="T4" fmla="*/ 229 w 372"/>
                <a:gd name="T5" fmla="*/ 138 h 209"/>
                <a:gd name="T6" fmla="*/ 241 w 372"/>
                <a:gd name="T7" fmla="*/ 114 h 209"/>
                <a:gd name="T8" fmla="*/ 265 w 372"/>
                <a:gd name="T9" fmla="*/ 102 h 209"/>
                <a:gd name="T10" fmla="*/ 295 w 372"/>
                <a:gd name="T11" fmla="*/ 107 h 209"/>
                <a:gd name="T12" fmla="*/ 318 w 372"/>
                <a:gd name="T13" fmla="*/ 105 h 209"/>
                <a:gd name="T14" fmla="*/ 351 w 372"/>
                <a:gd name="T15" fmla="*/ 114 h 209"/>
                <a:gd name="T16" fmla="*/ 362 w 372"/>
                <a:gd name="T17" fmla="*/ 79 h 209"/>
                <a:gd name="T18" fmla="*/ 372 w 372"/>
                <a:gd name="T19" fmla="*/ 45 h 209"/>
                <a:gd name="T20" fmla="*/ 330 w 372"/>
                <a:gd name="T21" fmla="*/ 12 h 209"/>
                <a:gd name="T22" fmla="*/ 306 w 372"/>
                <a:gd name="T23" fmla="*/ 4 h 209"/>
                <a:gd name="T24" fmla="*/ 279 w 372"/>
                <a:gd name="T25" fmla="*/ 11 h 209"/>
                <a:gd name="T26" fmla="*/ 261 w 372"/>
                <a:gd name="T27" fmla="*/ 24 h 209"/>
                <a:gd name="T28" fmla="*/ 230 w 372"/>
                <a:gd name="T29" fmla="*/ 15 h 209"/>
                <a:gd name="T30" fmla="*/ 222 w 372"/>
                <a:gd name="T31" fmla="*/ 23 h 209"/>
                <a:gd name="T32" fmla="*/ 199 w 372"/>
                <a:gd name="T33" fmla="*/ 37 h 209"/>
                <a:gd name="T34" fmla="*/ 187 w 372"/>
                <a:gd name="T35" fmla="*/ 19 h 209"/>
                <a:gd name="T36" fmla="*/ 173 w 372"/>
                <a:gd name="T37" fmla="*/ 16 h 209"/>
                <a:gd name="T38" fmla="*/ 158 w 372"/>
                <a:gd name="T39" fmla="*/ 9 h 209"/>
                <a:gd name="T40" fmla="*/ 134 w 372"/>
                <a:gd name="T41" fmla="*/ 25 h 209"/>
                <a:gd name="T42" fmla="*/ 117 w 372"/>
                <a:gd name="T43" fmla="*/ 18 h 209"/>
                <a:gd name="T44" fmla="*/ 96 w 372"/>
                <a:gd name="T45" fmla="*/ 36 h 209"/>
                <a:gd name="T46" fmla="*/ 73 w 372"/>
                <a:gd name="T47" fmla="*/ 70 h 209"/>
                <a:gd name="T48" fmla="*/ 61 w 372"/>
                <a:gd name="T49" fmla="*/ 82 h 209"/>
                <a:gd name="T50" fmla="*/ 39 w 372"/>
                <a:gd name="T51" fmla="*/ 91 h 209"/>
                <a:gd name="T52" fmla="*/ 12 w 372"/>
                <a:gd name="T53" fmla="*/ 102 h 209"/>
                <a:gd name="T54" fmla="*/ 3 w 372"/>
                <a:gd name="T55" fmla="*/ 119 h 209"/>
                <a:gd name="T56" fmla="*/ 4 w 372"/>
                <a:gd name="T57" fmla="*/ 120 h 209"/>
                <a:gd name="T58" fmla="*/ 7 w 372"/>
                <a:gd name="T59" fmla="*/ 126 h 209"/>
                <a:gd name="T60" fmla="*/ 4 w 372"/>
                <a:gd name="T61" fmla="*/ 131 h 209"/>
                <a:gd name="T62" fmla="*/ 3 w 372"/>
                <a:gd name="T63" fmla="*/ 133 h 209"/>
                <a:gd name="T64" fmla="*/ 1 w 372"/>
                <a:gd name="T65" fmla="*/ 136 h 209"/>
                <a:gd name="T66" fmla="*/ 1 w 372"/>
                <a:gd name="T67" fmla="*/ 141 h 209"/>
                <a:gd name="T68" fmla="*/ 1 w 372"/>
                <a:gd name="T69" fmla="*/ 144 h 209"/>
                <a:gd name="T70" fmla="*/ 1 w 372"/>
                <a:gd name="T71" fmla="*/ 148 h 209"/>
                <a:gd name="T72" fmla="*/ 4 w 372"/>
                <a:gd name="T73" fmla="*/ 150 h 209"/>
                <a:gd name="T74" fmla="*/ 6 w 372"/>
                <a:gd name="T75" fmla="*/ 156 h 209"/>
                <a:gd name="T76" fmla="*/ 8 w 372"/>
                <a:gd name="T77" fmla="*/ 160 h 209"/>
                <a:gd name="T78" fmla="*/ 10 w 372"/>
                <a:gd name="T79" fmla="*/ 167 h 209"/>
                <a:gd name="T80" fmla="*/ 16 w 372"/>
                <a:gd name="T81" fmla="*/ 169 h 209"/>
                <a:gd name="T82" fmla="*/ 18 w 372"/>
                <a:gd name="T83" fmla="*/ 172 h 209"/>
                <a:gd name="T84" fmla="*/ 19 w 372"/>
                <a:gd name="T85" fmla="*/ 175 h 209"/>
                <a:gd name="T86" fmla="*/ 18 w 372"/>
                <a:gd name="T87" fmla="*/ 179 h 209"/>
                <a:gd name="T88" fmla="*/ 19 w 372"/>
                <a:gd name="T89" fmla="*/ 183 h 209"/>
                <a:gd name="T90" fmla="*/ 22 w 372"/>
                <a:gd name="T91" fmla="*/ 183 h 209"/>
                <a:gd name="T92" fmla="*/ 36 w 372"/>
                <a:gd name="T93" fmla="*/ 184 h 209"/>
                <a:gd name="T94" fmla="*/ 75 w 372"/>
                <a:gd name="T95" fmla="*/ 208 h 209"/>
                <a:gd name="T96" fmla="*/ 139 w 372"/>
                <a:gd name="T97" fmla="*/ 196 h 209"/>
                <a:gd name="T98" fmla="*/ 138 w 372"/>
                <a:gd name="T99" fmla="*/ 171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"/>
                <a:gd name="T151" fmla="*/ 0 h 209"/>
                <a:gd name="T152" fmla="*/ 372 w 372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" h="209">
                  <a:moveTo>
                    <a:pt x="145" y="169"/>
                  </a:moveTo>
                  <a:lnTo>
                    <a:pt x="163" y="168"/>
                  </a:lnTo>
                  <a:lnTo>
                    <a:pt x="179" y="163"/>
                  </a:lnTo>
                  <a:lnTo>
                    <a:pt x="181" y="150"/>
                  </a:lnTo>
                  <a:lnTo>
                    <a:pt x="188" y="147"/>
                  </a:lnTo>
                  <a:lnTo>
                    <a:pt x="207" y="156"/>
                  </a:lnTo>
                  <a:lnTo>
                    <a:pt x="219" y="154"/>
                  </a:lnTo>
                  <a:lnTo>
                    <a:pt x="224" y="141"/>
                  </a:lnTo>
                  <a:lnTo>
                    <a:pt x="229" y="138"/>
                  </a:lnTo>
                  <a:lnTo>
                    <a:pt x="233" y="141"/>
                  </a:lnTo>
                  <a:lnTo>
                    <a:pt x="236" y="135"/>
                  </a:lnTo>
                  <a:lnTo>
                    <a:pt x="241" y="114"/>
                  </a:lnTo>
                  <a:lnTo>
                    <a:pt x="243" y="109"/>
                  </a:lnTo>
                  <a:lnTo>
                    <a:pt x="257" y="103"/>
                  </a:lnTo>
                  <a:lnTo>
                    <a:pt x="265" y="102"/>
                  </a:lnTo>
                  <a:lnTo>
                    <a:pt x="284" y="109"/>
                  </a:lnTo>
                  <a:lnTo>
                    <a:pt x="291" y="105"/>
                  </a:lnTo>
                  <a:lnTo>
                    <a:pt x="295" y="107"/>
                  </a:lnTo>
                  <a:lnTo>
                    <a:pt x="296" y="102"/>
                  </a:lnTo>
                  <a:lnTo>
                    <a:pt x="305" y="97"/>
                  </a:lnTo>
                  <a:lnTo>
                    <a:pt x="318" y="105"/>
                  </a:lnTo>
                  <a:lnTo>
                    <a:pt x="326" y="119"/>
                  </a:lnTo>
                  <a:lnTo>
                    <a:pt x="330" y="120"/>
                  </a:lnTo>
                  <a:lnTo>
                    <a:pt x="351" y="114"/>
                  </a:lnTo>
                  <a:lnTo>
                    <a:pt x="355" y="111"/>
                  </a:lnTo>
                  <a:lnTo>
                    <a:pt x="353" y="91"/>
                  </a:lnTo>
                  <a:lnTo>
                    <a:pt x="362" y="79"/>
                  </a:lnTo>
                  <a:lnTo>
                    <a:pt x="363" y="61"/>
                  </a:lnTo>
                  <a:lnTo>
                    <a:pt x="368" y="46"/>
                  </a:lnTo>
                  <a:lnTo>
                    <a:pt x="372" y="45"/>
                  </a:lnTo>
                  <a:lnTo>
                    <a:pt x="372" y="35"/>
                  </a:lnTo>
                  <a:lnTo>
                    <a:pt x="336" y="25"/>
                  </a:lnTo>
                  <a:lnTo>
                    <a:pt x="330" y="12"/>
                  </a:lnTo>
                  <a:lnTo>
                    <a:pt x="321" y="9"/>
                  </a:lnTo>
                  <a:lnTo>
                    <a:pt x="318" y="12"/>
                  </a:lnTo>
                  <a:lnTo>
                    <a:pt x="306" y="4"/>
                  </a:lnTo>
                  <a:lnTo>
                    <a:pt x="293" y="6"/>
                  </a:lnTo>
                  <a:lnTo>
                    <a:pt x="284" y="5"/>
                  </a:lnTo>
                  <a:lnTo>
                    <a:pt x="279" y="11"/>
                  </a:lnTo>
                  <a:lnTo>
                    <a:pt x="271" y="10"/>
                  </a:lnTo>
                  <a:lnTo>
                    <a:pt x="273" y="16"/>
                  </a:lnTo>
                  <a:lnTo>
                    <a:pt x="261" y="24"/>
                  </a:lnTo>
                  <a:lnTo>
                    <a:pt x="247" y="12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27" y="18"/>
                  </a:lnTo>
                  <a:lnTo>
                    <a:pt x="223" y="17"/>
                  </a:lnTo>
                  <a:lnTo>
                    <a:pt x="222" y="23"/>
                  </a:lnTo>
                  <a:lnTo>
                    <a:pt x="211" y="28"/>
                  </a:lnTo>
                  <a:lnTo>
                    <a:pt x="209" y="43"/>
                  </a:lnTo>
                  <a:lnTo>
                    <a:pt x="199" y="37"/>
                  </a:lnTo>
                  <a:lnTo>
                    <a:pt x="192" y="41"/>
                  </a:lnTo>
                  <a:lnTo>
                    <a:pt x="191" y="34"/>
                  </a:lnTo>
                  <a:lnTo>
                    <a:pt x="187" y="19"/>
                  </a:lnTo>
                  <a:lnTo>
                    <a:pt x="177" y="21"/>
                  </a:lnTo>
                  <a:lnTo>
                    <a:pt x="177" y="16"/>
                  </a:lnTo>
                  <a:lnTo>
                    <a:pt x="173" y="16"/>
                  </a:lnTo>
                  <a:lnTo>
                    <a:pt x="168" y="4"/>
                  </a:lnTo>
                  <a:lnTo>
                    <a:pt x="163" y="0"/>
                  </a:lnTo>
                  <a:lnTo>
                    <a:pt x="158" y="9"/>
                  </a:lnTo>
                  <a:lnTo>
                    <a:pt x="152" y="10"/>
                  </a:lnTo>
                  <a:lnTo>
                    <a:pt x="146" y="24"/>
                  </a:lnTo>
                  <a:lnTo>
                    <a:pt x="134" y="25"/>
                  </a:lnTo>
                  <a:lnTo>
                    <a:pt x="133" y="15"/>
                  </a:lnTo>
                  <a:lnTo>
                    <a:pt x="125" y="13"/>
                  </a:lnTo>
                  <a:lnTo>
                    <a:pt x="117" y="18"/>
                  </a:lnTo>
                  <a:lnTo>
                    <a:pt x="105" y="17"/>
                  </a:lnTo>
                  <a:lnTo>
                    <a:pt x="97" y="29"/>
                  </a:lnTo>
                  <a:lnTo>
                    <a:pt x="96" y="36"/>
                  </a:lnTo>
                  <a:lnTo>
                    <a:pt x="85" y="42"/>
                  </a:lnTo>
                  <a:lnTo>
                    <a:pt x="78" y="69"/>
                  </a:lnTo>
                  <a:lnTo>
                    <a:pt x="73" y="70"/>
                  </a:lnTo>
                  <a:lnTo>
                    <a:pt x="68" y="72"/>
                  </a:lnTo>
                  <a:lnTo>
                    <a:pt x="66" y="82"/>
                  </a:lnTo>
                  <a:lnTo>
                    <a:pt x="61" y="82"/>
                  </a:lnTo>
                  <a:lnTo>
                    <a:pt x="55" y="90"/>
                  </a:lnTo>
                  <a:lnTo>
                    <a:pt x="43" y="95"/>
                  </a:lnTo>
                  <a:lnTo>
                    <a:pt x="39" y="91"/>
                  </a:lnTo>
                  <a:lnTo>
                    <a:pt x="33" y="95"/>
                  </a:lnTo>
                  <a:lnTo>
                    <a:pt x="20" y="91"/>
                  </a:lnTo>
                  <a:lnTo>
                    <a:pt x="12" y="102"/>
                  </a:lnTo>
                  <a:lnTo>
                    <a:pt x="3" y="115"/>
                  </a:lnTo>
                  <a:lnTo>
                    <a:pt x="4" y="117"/>
                  </a:lnTo>
                  <a:lnTo>
                    <a:pt x="3" y="119"/>
                  </a:lnTo>
                  <a:lnTo>
                    <a:pt x="6" y="119"/>
                  </a:lnTo>
                  <a:lnTo>
                    <a:pt x="6" y="120"/>
                  </a:lnTo>
                  <a:lnTo>
                    <a:pt x="4" y="120"/>
                  </a:lnTo>
                  <a:lnTo>
                    <a:pt x="6" y="125"/>
                  </a:lnTo>
                  <a:lnTo>
                    <a:pt x="6" y="126"/>
                  </a:lnTo>
                  <a:lnTo>
                    <a:pt x="7" y="126"/>
                  </a:lnTo>
                  <a:lnTo>
                    <a:pt x="6" y="129"/>
                  </a:lnTo>
                  <a:lnTo>
                    <a:pt x="4" y="130"/>
                  </a:lnTo>
                  <a:lnTo>
                    <a:pt x="4" y="131"/>
                  </a:lnTo>
                  <a:lnTo>
                    <a:pt x="4" y="132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5"/>
                  </a:lnTo>
                  <a:lnTo>
                    <a:pt x="2" y="135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1" y="141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4"/>
                  </a:lnTo>
                  <a:lnTo>
                    <a:pt x="1" y="147"/>
                  </a:lnTo>
                  <a:lnTo>
                    <a:pt x="1" y="148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4" y="150"/>
                  </a:lnTo>
                  <a:lnTo>
                    <a:pt x="4" y="151"/>
                  </a:lnTo>
                  <a:lnTo>
                    <a:pt x="4" y="154"/>
                  </a:lnTo>
                  <a:lnTo>
                    <a:pt x="6" y="156"/>
                  </a:lnTo>
                  <a:lnTo>
                    <a:pt x="8" y="156"/>
                  </a:lnTo>
                  <a:lnTo>
                    <a:pt x="8" y="157"/>
                  </a:lnTo>
                  <a:lnTo>
                    <a:pt x="8" y="160"/>
                  </a:lnTo>
                  <a:lnTo>
                    <a:pt x="9" y="162"/>
                  </a:lnTo>
                  <a:lnTo>
                    <a:pt x="10" y="165"/>
                  </a:lnTo>
                  <a:lnTo>
                    <a:pt x="10" y="167"/>
                  </a:lnTo>
                  <a:lnTo>
                    <a:pt x="12" y="168"/>
                  </a:lnTo>
                  <a:lnTo>
                    <a:pt x="14" y="169"/>
                  </a:lnTo>
                  <a:lnTo>
                    <a:pt x="16" y="169"/>
                  </a:lnTo>
                  <a:lnTo>
                    <a:pt x="16" y="171"/>
                  </a:lnTo>
                  <a:lnTo>
                    <a:pt x="16" y="172"/>
                  </a:lnTo>
                  <a:lnTo>
                    <a:pt x="18" y="172"/>
                  </a:lnTo>
                  <a:lnTo>
                    <a:pt x="18" y="173"/>
                  </a:lnTo>
                  <a:lnTo>
                    <a:pt x="19" y="174"/>
                  </a:lnTo>
                  <a:lnTo>
                    <a:pt x="19" y="175"/>
                  </a:lnTo>
                  <a:lnTo>
                    <a:pt x="18" y="177"/>
                  </a:lnTo>
                  <a:lnTo>
                    <a:pt x="19" y="178"/>
                  </a:lnTo>
                  <a:lnTo>
                    <a:pt x="18" y="179"/>
                  </a:lnTo>
                  <a:lnTo>
                    <a:pt x="19" y="180"/>
                  </a:lnTo>
                  <a:lnTo>
                    <a:pt x="18" y="181"/>
                  </a:lnTo>
                  <a:lnTo>
                    <a:pt x="19" y="183"/>
                  </a:lnTo>
                  <a:lnTo>
                    <a:pt x="20" y="181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4" y="184"/>
                  </a:lnTo>
                  <a:lnTo>
                    <a:pt x="25" y="183"/>
                  </a:lnTo>
                  <a:lnTo>
                    <a:pt x="36" y="184"/>
                  </a:lnTo>
                  <a:lnTo>
                    <a:pt x="52" y="202"/>
                  </a:lnTo>
                  <a:lnTo>
                    <a:pt x="68" y="209"/>
                  </a:lnTo>
                  <a:lnTo>
                    <a:pt x="75" y="208"/>
                  </a:lnTo>
                  <a:lnTo>
                    <a:pt x="127" y="203"/>
                  </a:lnTo>
                  <a:lnTo>
                    <a:pt x="133" y="197"/>
                  </a:lnTo>
                  <a:lnTo>
                    <a:pt x="139" y="196"/>
                  </a:lnTo>
                  <a:lnTo>
                    <a:pt x="133" y="190"/>
                  </a:lnTo>
                  <a:lnTo>
                    <a:pt x="132" y="179"/>
                  </a:lnTo>
                  <a:lnTo>
                    <a:pt x="138" y="171"/>
                  </a:lnTo>
                  <a:lnTo>
                    <a:pt x="145" y="16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2" name="Freeform 497">
              <a:extLst>
                <a:ext uri="{FF2B5EF4-FFF2-40B4-BE49-F238E27FC236}">
                  <a16:creationId xmlns:a16="http://schemas.microsoft.com/office/drawing/2014/main" id="{2A5D8D44-E79D-E1AA-CDDB-7184EE6C9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526" y="3648526"/>
              <a:ext cx="48518" cy="72043"/>
            </a:xfrm>
            <a:custGeom>
              <a:avLst/>
              <a:gdLst>
                <a:gd name="T0" fmla="*/ 1 w 50"/>
                <a:gd name="T1" fmla="*/ 29 h 81"/>
                <a:gd name="T2" fmla="*/ 4 w 50"/>
                <a:gd name="T3" fmla="*/ 24 h 81"/>
                <a:gd name="T4" fmla="*/ 7 w 50"/>
                <a:gd name="T5" fmla="*/ 22 h 81"/>
                <a:gd name="T6" fmla="*/ 6 w 50"/>
                <a:gd name="T7" fmla="*/ 20 h 81"/>
                <a:gd name="T8" fmla="*/ 8 w 50"/>
                <a:gd name="T9" fmla="*/ 17 h 81"/>
                <a:gd name="T10" fmla="*/ 9 w 50"/>
                <a:gd name="T11" fmla="*/ 14 h 81"/>
                <a:gd name="T12" fmla="*/ 9 w 50"/>
                <a:gd name="T13" fmla="*/ 12 h 81"/>
                <a:gd name="T14" fmla="*/ 12 w 50"/>
                <a:gd name="T15" fmla="*/ 8 h 81"/>
                <a:gd name="T16" fmla="*/ 15 w 50"/>
                <a:gd name="T17" fmla="*/ 5 h 81"/>
                <a:gd name="T18" fmla="*/ 19 w 50"/>
                <a:gd name="T19" fmla="*/ 0 h 81"/>
                <a:gd name="T20" fmla="*/ 20 w 50"/>
                <a:gd name="T21" fmla="*/ 2 h 81"/>
                <a:gd name="T22" fmla="*/ 24 w 50"/>
                <a:gd name="T23" fmla="*/ 3 h 81"/>
                <a:gd name="T24" fmla="*/ 25 w 50"/>
                <a:gd name="T25" fmla="*/ 2 h 81"/>
                <a:gd name="T26" fmla="*/ 26 w 50"/>
                <a:gd name="T27" fmla="*/ 5 h 81"/>
                <a:gd name="T28" fmla="*/ 25 w 50"/>
                <a:gd name="T29" fmla="*/ 10 h 81"/>
                <a:gd name="T30" fmla="*/ 27 w 50"/>
                <a:gd name="T31" fmla="*/ 22 h 81"/>
                <a:gd name="T32" fmla="*/ 32 w 50"/>
                <a:gd name="T33" fmla="*/ 29 h 81"/>
                <a:gd name="T34" fmla="*/ 37 w 50"/>
                <a:gd name="T35" fmla="*/ 38 h 81"/>
                <a:gd name="T36" fmla="*/ 42 w 50"/>
                <a:gd name="T37" fmla="*/ 40 h 81"/>
                <a:gd name="T38" fmla="*/ 48 w 50"/>
                <a:gd name="T39" fmla="*/ 41 h 81"/>
                <a:gd name="T40" fmla="*/ 48 w 50"/>
                <a:gd name="T41" fmla="*/ 50 h 81"/>
                <a:gd name="T42" fmla="*/ 40 w 50"/>
                <a:gd name="T43" fmla="*/ 63 h 81"/>
                <a:gd name="T44" fmla="*/ 38 w 50"/>
                <a:gd name="T45" fmla="*/ 69 h 81"/>
                <a:gd name="T46" fmla="*/ 36 w 50"/>
                <a:gd name="T47" fmla="*/ 78 h 81"/>
                <a:gd name="T48" fmla="*/ 28 w 50"/>
                <a:gd name="T49" fmla="*/ 76 h 81"/>
                <a:gd name="T50" fmla="*/ 15 w 50"/>
                <a:gd name="T51" fmla="*/ 81 h 81"/>
                <a:gd name="T52" fmla="*/ 13 w 50"/>
                <a:gd name="T53" fmla="*/ 77 h 81"/>
                <a:gd name="T54" fmla="*/ 3 w 50"/>
                <a:gd name="T55" fmla="*/ 72 h 81"/>
                <a:gd name="T56" fmla="*/ 6 w 50"/>
                <a:gd name="T57" fmla="*/ 68 h 81"/>
                <a:gd name="T58" fmla="*/ 6 w 50"/>
                <a:gd name="T59" fmla="*/ 66 h 81"/>
                <a:gd name="T60" fmla="*/ 4 w 50"/>
                <a:gd name="T61" fmla="*/ 65 h 81"/>
                <a:gd name="T62" fmla="*/ 6 w 50"/>
                <a:gd name="T63" fmla="*/ 63 h 81"/>
                <a:gd name="T64" fmla="*/ 8 w 50"/>
                <a:gd name="T65" fmla="*/ 62 h 81"/>
                <a:gd name="T66" fmla="*/ 6 w 50"/>
                <a:gd name="T67" fmla="*/ 57 h 81"/>
                <a:gd name="T68" fmla="*/ 8 w 50"/>
                <a:gd name="T69" fmla="*/ 53 h 81"/>
                <a:gd name="T70" fmla="*/ 4 w 50"/>
                <a:gd name="T71" fmla="*/ 52 h 81"/>
                <a:gd name="T72" fmla="*/ 4 w 50"/>
                <a:gd name="T73" fmla="*/ 48 h 81"/>
                <a:gd name="T74" fmla="*/ 2 w 50"/>
                <a:gd name="T75" fmla="*/ 44 h 81"/>
                <a:gd name="T76" fmla="*/ 0 w 50"/>
                <a:gd name="T77" fmla="*/ 39 h 81"/>
                <a:gd name="T78" fmla="*/ 1 w 50"/>
                <a:gd name="T79" fmla="*/ 38 h 81"/>
                <a:gd name="T80" fmla="*/ 1 w 50"/>
                <a:gd name="T81" fmla="*/ 36 h 81"/>
                <a:gd name="T82" fmla="*/ 2 w 50"/>
                <a:gd name="T83" fmla="*/ 35 h 81"/>
                <a:gd name="T84" fmla="*/ 0 w 50"/>
                <a:gd name="T85" fmla="*/ 32 h 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"/>
                <a:gd name="T130" fmla="*/ 0 h 81"/>
                <a:gd name="T131" fmla="*/ 50 w 50"/>
                <a:gd name="T132" fmla="*/ 81 h 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" h="81">
                  <a:moveTo>
                    <a:pt x="0" y="32"/>
                  </a:moveTo>
                  <a:lnTo>
                    <a:pt x="1" y="29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5" y="10"/>
                  </a:lnTo>
                  <a:lnTo>
                    <a:pt x="26" y="16"/>
                  </a:lnTo>
                  <a:lnTo>
                    <a:pt x="27" y="22"/>
                  </a:lnTo>
                  <a:lnTo>
                    <a:pt x="30" y="23"/>
                  </a:lnTo>
                  <a:lnTo>
                    <a:pt x="32" y="29"/>
                  </a:lnTo>
                  <a:lnTo>
                    <a:pt x="34" y="34"/>
                  </a:lnTo>
                  <a:lnTo>
                    <a:pt x="37" y="38"/>
                  </a:lnTo>
                  <a:lnTo>
                    <a:pt x="39" y="36"/>
                  </a:lnTo>
                  <a:lnTo>
                    <a:pt x="42" y="40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50" y="42"/>
                  </a:lnTo>
                  <a:lnTo>
                    <a:pt x="48" y="50"/>
                  </a:lnTo>
                  <a:lnTo>
                    <a:pt x="43" y="57"/>
                  </a:lnTo>
                  <a:lnTo>
                    <a:pt x="40" y="63"/>
                  </a:lnTo>
                  <a:lnTo>
                    <a:pt x="38" y="64"/>
                  </a:lnTo>
                  <a:lnTo>
                    <a:pt x="38" y="69"/>
                  </a:lnTo>
                  <a:lnTo>
                    <a:pt x="36" y="71"/>
                  </a:lnTo>
                  <a:lnTo>
                    <a:pt x="36" y="78"/>
                  </a:lnTo>
                  <a:lnTo>
                    <a:pt x="36" y="81"/>
                  </a:lnTo>
                  <a:lnTo>
                    <a:pt x="28" y="76"/>
                  </a:lnTo>
                  <a:lnTo>
                    <a:pt x="22" y="76"/>
                  </a:lnTo>
                  <a:lnTo>
                    <a:pt x="15" y="81"/>
                  </a:lnTo>
                  <a:lnTo>
                    <a:pt x="13" y="80"/>
                  </a:lnTo>
                  <a:lnTo>
                    <a:pt x="13" y="77"/>
                  </a:lnTo>
                  <a:lnTo>
                    <a:pt x="8" y="75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4" y="65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58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8" y="53"/>
                  </a:lnTo>
                  <a:lnTo>
                    <a:pt x="6" y="51"/>
                  </a:lnTo>
                  <a:lnTo>
                    <a:pt x="4" y="52"/>
                  </a:lnTo>
                  <a:lnTo>
                    <a:pt x="3" y="51"/>
                  </a:lnTo>
                  <a:lnTo>
                    <a:pt x="4" y="48"/>
                  </a:lnTo>
                  <a:lnTo>
                    <a:pt x="3" y="48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3" name="Freeform 498">
              <a:extLst>
                <a:ext uri="{FF2B5EF4-FFF2-40B4-BE49-F238E27FC236}">
                  <a16:creationId xmlns:a16="http://schemas.microsoft.com/office/drawing/2014/main" id="{93A54A70-0CBC-43F5-D92E-7C8FBA9B8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696" y="3204508"/>
              <a:ext cx="551349" cy="735132"/>
            </a:xfrm>
            <a:custGeom>
              <a:avLst/>
              <a:gdLst>
                <a:gd name="T0" fmla="*/ 557 w 582"/>
                <a:gd name="T1" fmla="*/ 291 h 824"/>
                <a:gd name="T2" fmla="*/ 524 w 582"/>
                <a:gd name="T3" fmla="*/ 227 h 824"/>
                <a:gd name="T4" fmla="*/ 535 w 582"/>
                <a:gd name="T5" fmla="*/ 176 h 824"/>
                <a:gd name="T6" fmla="*/ 517 w 582"/>
                <a:gd name="T7" fmla="*/ 128 h 824"/>
                <a:gd name="T8" fmla="*/ 494 w 582"/>
                <a:gd name="T9" fmla="*/ 100 h 824"/>
                <a:gd name="T10" fmla="*/ 473 w 582"/>
                <a:gd name="T11" fmla="*/ 82 h 824"/>
                <a:gd name="T12" fmla="*/ 449 w 582"/>
                <a:gd name="T13" fmla="*/ 71 h 824"/>
                <a:gd name="T14" fmla="*/ 435 w 582"/>
                <a:gd name="T15" fmla="*/ 59 h 824"/>
                <a:gd name="T16" fmla="*/ 416 w 582"/>
                <a:gd name="T17" fmla="*/ 72 h 824"/>
                <a:gd name="T18" fmla="*/ 429 w 582"/>
                <a:gd name="T19" fmla="*/ 56 h 824"/>
                <a:gd name="T20" fmla="*/ 410 w 582"/>
                <a:gd name="T21" fmla="*/ 68 h 824"/>
                <a:gd name="T22" fmla="*/ 393 w 582"/>
                <a:gd name="T23" fmla="*/ 86 h 824"/>
                <a:gd name="T24" fmla="*/ 360 w 582"/>
                <a:gd name="T25" fmla="*/ 99 h 824"/>
                <a:gd name="T26" fmla="*/ 344 w 582"/>
                <a:gd name="T27" fmla="*/ 102 h 824"/>
                <a:gd name="T28" fmla="*/ 317 w 582"/>
                <a:gd name="T29" fmla="*/ 112 h 824"/>
                <a:gd name="T30" fmla="*/ 333 w 582"/>
                <a:gd name="T31" fmla="*/ 63 h 824"/>
                <a:gd name="T32" fmla="*/ 333 w 582"/>
                <a:gd name="T33" fmla="*/ 60 h 824"/>
                <a:gd name="T34" fmla="*/ 281 w 582"/>
                <a:gd name="T35" fmla="*/ 57 h 824"/>
                <a:gd name="T36" fmla="*/ 272 w 582"/>
                <a:gd name="T37" fmla="*/ 26 h 824"/>
                <a:gd name="T38" fmla="*/ 219 w 582"/>
                <a:gd name="T39" fmla="*/ 5 h 824"/>
                <a:gd name="T40" fmla="*/ 201 w 582"/>
                <a:gd name="T41" fmla="*/ 33 h 824"/>
                <a:gd name="T42" fmla="*/ 189 w 582"/>
                <a:gd name="T43" fmla="*/ 62 h 824"/>
                <a:gd name="T44" fmla="*/ 204 w 582"/>
                <a:gd name="T45" fmla="*/ 94 h 824"/>
                <a:gd name="T46" fmla="*/ 242 w 582"/>
                <a:gd name="T47" fmla="*/ 141 h 824"/>
                <a:gd name="T48" fmla="*/ 211 w 582"/>
                <a:gd name="T49" fmla="*/ 114 h 824"/>
                <a:gd name="T50" fmla="*/ 168 w 582"/>
                <a:gd name="T51" fmla="*/ 138 h 824"/>
                <a:gd name="T52" fmla="*/ 152 w 582"/>
                <a:gd name="T53" fmla="*/ 134 h 824"/>
                <a:gd name="T54" fmla="*/ 85 w 582"/>
                <a:gd name="T55" fmla="*/ 161 h 824"/>
                <a:gd name="T56" fmla="*/ 94 w 582"/>
                <a:gd name="T57" fmla="*/ 191 h 824"/>
                <a:gd name="T58" fmla="*/ 61 w 582"/>
                <a:gd name="T59" fmla="*/ 252 h 824"/>
                <a:gd name="T60" fmla="*/ 68 w 582"/>
                <a:gd name="T61" fmla="*/ 293 h 824"/>
                <a:gd name="T62" fmla="*/ 43 w 582"/>
                <a:gd name="T63" fmla="*/ 321 h 824"/>
                <a:gd name="T64" fmla="*/ 10 w 582"/>
                <a:gd name="T65" fmla="*/ 321 h 824"/>
                <a:gd name="T66" fmla="*/ 14 w 582"/>
                <a:gd name="T67" fmla="*/ 384 h 824"/>
                <a:gd name="T68" fmla="*/ 0 w 582"/>
                <a:gd name="T69" fmla="*/ 404 h 824"/>
                <a:gd name="T70" fmla="*/ 6 w 582"/>
                <a:gd name="T71" fmla="*/ 430 h 824"/>
                <a:gd name="T72" fmla="*/ 21 w 582"/>
                <a:gd name="T73" fmla="*/ 452 h 824"/>
                <a:gd name="T74" fmla="*/ 27 w 582"/>
                <a:gd name="T75" fmla="*/ 472 h 824"/>
                <a:gd name="T76" fmla="*/ 20 w 582"/>
                <a:gd name="T77" fmla="*/ 490 h 824"/>
                <a:gd name="T78" fmla="*/ 8 w 582"/>
                <a:gd name="T79" fmla="*/ 514 h 824"/>
                <a:gd name="T80" fmla="*/ 30 w 582"/>
                <a:gd name="T81" fmla="*/ 581 h 824"/>
                <a:gd name="T82" fmla="*/ 64 w 582"/>
                <a:gd name="T83" fmla="*/ 614 h 824"/>
                <a:gd name="T84" fmla="*/ 116 w 582"/>
                <a:gd name="T85" fmla="*/ 627 h 824"/>
                <a:gd name="T86" fmla="*/ 99 w 582"/>
                <a:gd name="T87" fmla="*/ 707 h 824"/>
                <a:gd name="T88" fmla="*/ 100 w 582"/>
                <a:gd name="T89" fmla="*/ 786 h 824"/>
                <a:gd name="T90" fmla="*/ 158 w 582"/>
                <a:gd name="T91" fmla="*/ 778 h 824"/>
                <a:gd name="T92" fmla="*/ 171 w 582"/>
                <a:gd name="T93" fmla="*/ 777 h 824"/>
                <a:gd name="T94" fmla="*/ 209 w 582"/>
                <a:gd name="T95" fmla="*/ 778 h 824"/>
                <a:gd name="T96" fmla="*/ 265 w 582"/>
                <a:gd name="T97" fmla="*/ 810 h 824"/>
                <a:gd name="T98" fmla="*/ 317 w 582"/>
                <a:gd name="T99" fmla="*/ 802 h 824"/>
                <a:gd name="T100" fmla="*/ 380 w 582"/>
                <a:gd name="T101" fmla="*/ 788 h 824"/>
                <a:gd name="T102" fmla="*/ 444 w 582"/>
                <a:gd name="T103" fmla="*/ 791 h 824"/>
                <a:gd name="T104" fmla="*/ 443 w 582"/>
                <a:gd name="T105" fmla="*/ 741 h 824"/>
                <a:gd name="T106" fmla="*/ 493 w 582"/>
                <a:gd name="T107" fmla="*/ 684 h 824"/>
                <a:gd name="T108" fmla="*/ 476 w 582"/>
                <a:gd name="T109" fmla="*/ 627 h 824"/>
                <a:gd name="T110" fmla="*/ 423 w 582"/>
                <a:gd name="T111" fmla="*/ 570 h 824"/>
                <a:gd name="T112" fmla="*/ 401 w 582"/>
                <a:gd name="T113" fmla="*/ 507 h 824"/>
                <a:gd name="T114" fmla="*/ 410 w 582"/>
                <a:gd name="T115" fmla="*/ 504 h 824"/>
                <a:gd name="T116" fmla="*/ 440 w 582"/>
                <a:gd name="T117" fmla="*/ 484 h 824"/>
                <a:gd name="T118" fmla="*/ 486 w 582"/>
                <a:gd name="T119" fmla="*/ 462 h 824"/>
                <a:gd name="T120" fmla="*/ 540 w 582"/>
                <a:gd name="T121" fmla="*/ 432 h 824"/>
                <a:gd name="T122" fmla="*/ 558 w 582"/>
                <a:gd name="T123" fmla="*/ 428 h 824"/>
                <a:gd name="T124" fmla="*/ 582 w 582"/>
                <a:gd name="T125" fmla="*/ 390 h 8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2"/>
                <a:gd name="T190" fmla="*/ 0 h 824"/>
                <a:gd name="T191" fmla="*/ 582 w 582"/>
                <a:gd name="T192" fmla="*/ 824 h 8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2" h="824">
                  <a:moveTo>
                    <a:pt x="560" y="358"/>
                  </a:moveTo>
                  <a:lnTo>
                    <a:pt x="563" y="356"/>
                  </a:lnTo>
                  <a:lnTo>
                    <a:pt x="561" y="351"/>
                  </a:lnTo>
                  <a:lnTo>
                    <a:pt x="559" y="345"/>
                  </a:lnTo>
                  <a:lnTo>
                    <a:pt x="555" y="342"/>
                  </a:lnTo>
                  <a:lnTo>
                    <a:pt x="554" y="333"/>
                  </a:lnTo>
                  <a:lnTo>
                    <a:pt x="551" y="333"/>
                  </a:lnTo>
                  <a:lnTo>
                    <a:pt x="551" y="330"/>
                  </a:lnTo>
                  <a:lnTo>
                    <a:pt x="557" y="321"/>
                  </a:lnTo>
                  <a:lnTo>
                    <a:pt x="558" y="318"/>
                  </a:lnTo>
                  <a:lnTo>
                    <a:pt x="558" y="317"/>
                  </a:lnTo>
                  <a:lnTo>
                    <a:pt x="558" y="314"/>
                  </a:lnTo>
                  <a:lnTo>
                    <a:pt x="560" y="308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57" y="302"/>
                  </a:lnTo>
                  <a:lnTo>
                    <a:pt x="555" y="299"/>
                  </a:lnTo>
                  <a:lnTo>
                    <a:pt x="557" y="294"/>
                  </a:lnTo>
                  <a:lnTo>
                    <a:pt x="555" y="292"/>
                  </a:lnTo>
                  <a:lnTo>
                    <a:pt x="557" y="291"/>
                  </a:lnTo>
                  <a:lnTo>
                    <a:pt x="558" y="290"/>
                  </a:lnTo>
                  <a:lnTo>
                    <a:pt x="557" y="286"/>
                  </a:lnTo>
                  <a:lnTo>
                    <a:pt x="552" y="284"/>
                  </a:lnTo>
                  <a:lnTo>
                    <a:pt x="548" y="284"/>
                  </a:lnTo>
                  <a:lnTo>
                    <a:pt x="547" y="282"/>
                  </a:lnTo>
                  <a:lnTo>
                    <a:pt x="548" y="279"/>
                  </a:lnTo>
                  <a:lnTo>
                    <a:pt x="547" y="273"/>
                  </a:lnTo>
                  <a:lnTo>
                    <a:pt x="545" y="272"/>
                  </a:lnTo>
                  <a:lnTo>
                    <a:pt x="549" y="261"/>
                  </a:lnTo>
                  <a:lnTo>
                    <a:pt x="551" y="258"/>
                  </a:lnTo>
                  <a:lnTo>
                    <a:pt x="547" y="256"/>
                  </a:lnTo>
                  <a:lnTo>
                    <a:pt x="549" y="254"/>
                  </a:lnTo>
                  <a:lnTo>
                    <a:pt x="551" y="251"/>
                  </a:lnTo>
                  <a:lnTo>
                    <a:pt x="548" y="249"/>
                  </a:lnTo>
                  <a:lnTo>
                    <a:pt x="546" y="245"/>
                  </a:lnTo>
                  <a:lnTo>
                    <a:pt x="540" y="242"/>
                  </a:lnTo>
                  <a:lnTo>
                    <a:pt x="536" y="238"/>
                  </a:lnTo>
                  <a:lnTo>
                    <a:pt x="533" y="232"/>
                  </a:lnTo>
                  <a:lnTo>
                    <a:pt x="529" y="231"/>
                  </a:lnTo>
                  <a:lnTo>
                    <a:pt x="524" y="227"/>
                  </a:lnTo>
                  <a:lnTo>
                    <a:pt x="523" y="226"/>
                  </a:lnTo>
                  <a:lnTo>
                    <a:pt x="518" y="225"/>
                  </a:lnTo>
                  <a:lnTo>
                    <a:pt x="521" y="220"/>
                  </a:lnTo>
                  <a:lnTo>
                    <a:pt x="519" y="218"/>
                  </a:lnTo>
                  <a:lnTo>
                    <a:pt x="521" y="214"/>
                  </a:lnTo>
                  <a:lnTo>
                    <a:pt x="521" y="212"/>
                  </a:lnTo>
                  <a:lnTo>
                    <a:pt x="522" y="209"/>
                  </a:lnTo>
                  <a:lnTo>
                    <a:pt x="524" y="207"/>
                  </a:lnTo>
                  <a:lnTo>
                    <a:pt x="528" y="204"/>
                  </a:lnTo>
                  <a:lnTo>
                    <a:pt x="530" y="203"/>
                  </a:lnTo>
                  <a:lnTo>
                    <a:pt x="531" y="202"/>
                  </a:lnTo>
                  <a:lnTo>
                    <a:pt x="533" y="200"/>
                  </a:lnTo>
                  <a:lnTo>
                    <a:pt x="534" y="190"/>
                  </a:lnTo>
                  <a:lnTo>
                    <a:pt x="533" y="186"/>
                  </a:lnTo>
                  <a:lnTo>
                    <a:pt x="534" y="184"/>
                  </a:lnTo>
                  <a:lnTo>
                    <a:pt x="534" y="183"/>
                  </a:lnTo>
                  <a:lnTo>
                    <a:pt x="535" y="183"/>
                  </a:lnTo>
                  <a:lnTo>
                    <a:pt x="535" y="182"/>
                  </a:lnTo>
                  <a:lnTo>
                    <a:pt x="537" y="178"/>
                  </a:lnTo>
                  <a:lnTo>
                    <a:pt x="535" y="176"/>
                  </a:lnTo>
                  <a:lnTo>
                    <a:pt x="535" y="170"/>
                  </a:lnTo>
                  <a:lnTo>
                    <a:pt x="534" y="168"/>
                  </a:lnTo>
                  <a:lnTo>
                    <a:pt x="533" y="161"/>
                  </a:lnTo>
                  <a:lnTo>
                    <a:pt x="533" y="158"/>
                  </a:lnTo>
                  <a:lnTo>
                    <a:pt x="531" y="156"/>
                  </a:lnTo>
                  <a:lnTo>
                    <a:pt x="531" y="154"/>
                  </a:lnTo>
                  <a:lnTo>
                    <a:pt x="529" y="150"/>
                  </a:lnTo>
                  <a:lnTo>
                    <a:pt x="529" y="148"/>
                  </a:lnTo>
                  <a:lnTo>
                    <a:pt x="528" y="146"/>
                  </a:lnTo>
                  <a:lnTo>
                    <a:pt x="528" y="141"/>
                  </a:lnTo>
                  <a:lnTo>
                    <a:pt x="528" y="140"/>
                  </a:lnTo>
                  <a:lnTo>
                    <a:pt x="527" y="138"/>
                  </a:lnTo>
                  <a:lnTo>
                    <a:pt x="525" y="132"/>
                  </a:lnTo>
                  <a:lnTo>
                    <a:pt x="524" y="132"/>
                  </a:lnTo>
                  <a:lnTo>
                    <a:pt x="522" y="131"/>
                  </a:lnTo>
                  <a:lnTo>
                    <a:pt x="528" y="131"/>
                  </a:lnTo>
                  <a:lnTo>
                    <a:pt x="529" y="130"/>
                  </a:lnTo>
                  <a:lnTo>
                    <a:pt x="523" y="125"/>
                  </a:lnTo>
                  <a:lnTo>
                    <a:pt x="521" y="128"/>
                  </a:lnTo>
                  <a:lnTo>
                    <a:pt x="517" y="128"/>
                  </a:lnTo>
                  <a:lnTo>
                    <a:pt x="518" y="132"/>
                  </a:lnTo>
                  <a:lnTo>
                    <a:pt x="513" y="126"/>
                  </a:lnTo>
                  <a:lnTo>
                    <a:pt x="512" y="126"/>
                  </a:lnTo>
                  <a:lnTo>
                    <a:pt x="513" y="130"/>
                  </a:lnTo>
                  <a:lnTo>
                    <a:pt x="511" y="129"/>
                  </a:lnTo>
                  <a:lnTo>
                    <a:pt x="507" y="124"/>
                  </a:lnTo>
                  <a:lnTo>
                    <a:pt x="504" y="120"/>
                  </a:lnTo>
                  <a:lnTo>
                    <a:pt x="503" y="122"/>
                  </a:lnTo>
                  <a:lnTo>
                    <a:pt x="501" y="119"/>
                  </a:lnTo>
                  <a:lnTo>
                    <a:pt x="500" y="119"/>
                  </a:lnTo>
                  <a:lnTo>
                    <a:pt x="498" y="117"/>
                  </a:lnTo>
                  <a:lnTo>
                    <a:pt x="498" y="116"/>
                  </a:lnTo>
                  <a:lnTo>
                    <a:pt x="498" y="114"/>
                  </a:lnTo>
                  <a:lnTo>
                    <a:pt x="498" y="112"/>
                  </a:lnTo>
                  <a:lnTo>
                    <a:pt x="501" y="110"/>
                  </a:lnTo>
                  <a:lnTo>
                    <a:pt x="503" y="108"/>
                  </a:lnTo>
                  <a:lnTo>
                    <a:pt x="501" y="107"/>
                  </a:lnTo>
                  <a:lnTo>
                    <a:pt x="500" y="106"/>
                  </a:lnTo>
                  <a:lnTo>
                    <a:pt x="499" y="102"/>
                  </a:lnTo>
                  <a:lnTo>
                    <a:pt x="494" y="100"/>
                  </a:lnTo>
                  <a:lnTo>
                    <a:pt x="494" y="96"/>
                  </a:lnTo>
                  <a:lnTo>
                    <a:pt x="497" y="93"/>
                  </a:lnTo>
                  <a:lnTo>
                    <a:pt x="497" y="90"/>
                  </a:lnTo>
                  <a:lnTo>
                    <a:pt x="493" y="86"/>
                  </a:lnTo>
                  <a:lnTo>
                    <a:pt x="491" y="86"/>
                  </a:lnTo>
                  <a:lnTo>
                    <a:pt x="491" y="83"/>
                  </a:lnTo>
                  <a:lnTo>
                    <a:pt x="492" y="82"/>
                  </a:lnTo>
                  <a:lnTo>
                    <a:pt x="491" y="82"/>
                  </a:lnTo>
                  <a:lnTo>
                    <a:pt x="487" y="84"/>
                  </a:lnTo>
                  <a:lnTo>
                    <a:pt x="483" y="86"/>
                  </a:lnTo>
                  <a:lnTo>
                    <a:pt x="480" y="87"/>
                  </a:lnTo>
                  <a:lnTo>
                    <a:pt x="477" y="88"/>
                  </a:lnTo>
                  <a:lnTo>
                    <a:pt x="477" y="90"/>
                  </a:lnTo>
                  <a:lnTo>
                    <a:pt x="477" y="92"/>
                  </a:lnTo>
                  <a:lnTo>
                    <a:pt x="476" y="93"/>
                  </a:lnTo>
                  <a:lnTo>
                    <a:pt x="475" y="90"/>
                  </a:lnTo>
                  <a:lnTo>
                    <a:pt x="474" y="86"/>
                  </a:lnTo>
                  <a:lnTo>
                    <a:pt x="474" y="87"/>
                  </a:lnTo>
                  <a:lnTo>
                    <a:pt x="474" y="82"/>
                  </a:lnTo>
                  <a:lnTo>
                    <a:pt x="473" y="82"/>
                  </a:lnTo>
                  <a:lnTo>
                    <a:pt x="473" y="83"/>
                  </a:lnTo>
                  <a:lnTo>
                    <a:pt x="470" y="83"/>
                  </a:lnTo>
                  <a:lnTo>
                    <a:pt x="471" y="81"/>
                  </a:lnTo>
                  <a:lnTo>
                    <a:pt x="469" y="81"/>
                  </a:lnTo>
                  <a:lnTo>
                    <a:pt x="469" y="80"/>
                  </a:lnTo>
                  <a:lnTo>
                    <a:pt x="468" y="78"/>
                  </a:lnTo>
                  <a:lnTo>
                    <a:pt x="465" y="74"/>
                  </a:lnTo>
                  <a:lnTo>
                    <a:pt x="464" y="74"/>
                  </a:lnTo>
                  <a:lnTo>
                    <a:pt x="463" y="74"/>
                  </a:lnTo>
                  <a:lnTo>
                    <a:pt x="461" y="75"/>
                  </a:lnTo>
                  <a:lnTo>
                    <a:pt x="461" y="74"/>
                  </a:lnTo>
                  <a:lnTo>
                    <a:pt x="459" y="74"/>
                  </a:lnTo>
                  <a:lnTo>
                    <a:pt x="459" y="72"/>
                  </a:lnTo>
                  <a:lnTo>
                    <a:pt x="456" y="75"/>
                  </a:lnTo>
                  <a:lnTo>
                    <a:pt x="453" y="74"/>
                  </a:lnTo>
                  <a:lnTo>
                    <a:pt x="452" y="74"/>
                  </a:lnTo>
                  <a:lnTo>
                    <a:pt x="451" y="74"/>
                  </a:lnTo>
                  <a:lnTo>
                    <a:pt x="450" y="74"/>
                  </a:lnTo>
                  <a:lnTo>
                    <a:pt x="450" y="71"/>
                  </a:lnTo>
                  <a:lnTo>
                    <a:pt x="449" y="71"/>
                  </a:lnTo>
                  <a:lnTo>
                    <a:pt x="450" y="69"/>
                  </a:lnTo>
                  <a:lnTo>
                    <a:pt x="451" y="69"/>
                  </a:lnTo>
                  <a:lnTo>
                    <a:pt x="451" y="65"/>
                  </a:lnTo>
                  <a:lnTo>
                    <a:pt x="452" y="65"/>
                  </a:lnTo>
                  <a:lnTo>
                    <a:pt x="453" y="63"/>
                  </a:lnTo>
                  <a:lnTo>
                    <a:pt x="452" y="60"/>
                  </a:lnTo>
                  <a:lnTo>
                    <a:pt x="451" y="62"/>
                  </a:lnTo>
                  <a:lnTo>
                    <a:pt x="450" y="58"/>
                  </a:lnTo>
                  <a:lnTo>
                    <a:pt x="450" y="54"/>
                  </a:lnTo>
                  <a:lnTo>
                    <a:pt x="449" y="54"/>
                  </a:lnTo>
                  <a:lnTo>
                    <a:pt x="447" y="56"/>
                  </a:lnTo>
                  <a:lnTo>
                    <a:pt x="445" y="54"/>
                  </a:lnTo>
                  <a:lnTo>
                    <a:pt x="445" y="56"/>
                  </a:lnTo>
                  <a:lnTo>
                    <a:pt x="443" y="56"/>
                  </a:lnTo>
                  <a:lnTo>
                    <a:pt x="441" y="59"/>
                  </a:lnTo>
                  <a:lnTo>
                    <a:pt x="441" y="62"/>
                  </a:lnTo>
                  <a:lnTo>
                    <a:pt x="438" y="66"/>
                  </a:lnTo>
                  <a:lnTo>
                    <a:pt x="438" y="65"/>
                  </a:lnTo>
                  <a:lnTo>
                    <a:pt x="437" y="62"/>
                  </a:lnTo>
                  <a:lnTo>
                    <a:pt x="435" y="59"/>
                  </a:lnTo>
                  <a:lnTo>
                    <a:pt x="434" y="63"/>
                  </a:lnTo>
                  <a:lnTo>
                    <a:pt x="433" y="62"/>
                  </a:lnTo>
                  <a:lnTo>
                    <a:pt x="433" y="63"/>
                  </a:lnTo>
                  <a:lnTo>
                    <a:pt x="432" y="60"/>
                  </a:lnTo>
                  <a:lnTo>
                    <a:pt x="431" y="60"/>
                  </a:lnTo>
                  <a:lnTo>
                    <a:pt x="431" y="63"/>
                  </a:lnTo>
                  <a:lnTo>
                    <a:pt x="431" y="60"/>
                  </a:lnTo>
                  <a:lnTo>
                    <a:pt x="428" y="60"/>
                  </a:lnTo>
                  <a:lnTo>
                    <a:pt x="426" y="62"/>
                  </a:lnTo>
                  <a:lnTo>
                    <a:pt x="425" y="63"/>
                  </a:lnTo>
                  <a:lnTo>
                    <a:pt x="423" y="60"/>
                  </a:lnTo>
                  <a:lnTo>
                    <a:pt x="421" y="62"/>
                  </a:lnTo>
                  <a:lnTo>
                    <a:pt x="422" y="63"/>
                  </a:lnTo>
                  <a:lnTo>
                    <a:pt x="421" y="64"/>
                  </a:lnTo>
                  <a:lnTo>
                    <a:pt x="419" y="64"/>
                  </a:lnTo>
                  <a:lnTo>
                    <a:pt x="419" y="65"/>
                  </a:lnTo>
                  <a:lnTo>
                    <a:pt x="419" y="68"/>
                  </a:lnTo>
                  <a:lnTo>
                    <a:pt x="416" y="69"/>
                  </a:lnTo>
                  <a:lnTo>
                    <a:pt x="415" y="71"/>
                  </a:lnTo>
                  <a:lnTo>
                    <a:pt x="416" y="72"/>
                  </a:lnTo>
                  <a:lnTo>
                    <a:pt x="416" y="74"/>
                  </a:lnTo>
                  <a:lnTo>
                    <a:pt x="415" y="74"/>
                  </a:lnTo>
                  <a:lnTo>
                    <a:pt x="414" y="72"/>
                  </a:lnTo>
                  <a:lnTo>
                    <a:pt x="413" y="72"/>
                  </a:lnTo>
                  <a:lnTo>
                    <a:pt x="410" y="69"/>
                  </a:lnTo>
                  <a:lnTo>
                    <a:pt x="413" y="66"/>
                  </a:lnTo>
                  <a:lnTo>
                    <a:pt x="413" y="65"/>
                  </a:lnTo>
                  <a:lnTo>
                    <a:pt x="414" y="64"/>
                  </a:lnTo>
                  <a:lnTo>
                    <a:pt x="414" y="60"/>
                  </a:lnTo>
                  <a:lnTo>
                    <a:pt x="416" y="59"/>
                  </a:lnTo>
                  <a:lnTo>
                    <a:pt x="417" y="57"/>
                  </a:lnTo>
                  <a:lnTo>
                    <a:pt x="421" y="60"/>
                  </a:lnTo>
                  <a:lnTo>
                    <a:pt x="421" y="59"/>
                  </a:lnTo>
                  <a:lnTo>
                    <a:pt x="426" y="59"/>
                  </a:lnTo>
                  <a:lnTo>
                    <a:pt x="425" y="57"/>
                  </a:lnTo>
                  <a:lnTo>
                    <a:pt x="426" y="56"/>
                  </a:lnTo>
                  <a:lnTo>
                    <a:pt x="426" y="54"/>
                  </a:lnTo>
                  <a:lnTo>
                    <a:pt x="425" y="53"/>
                  </a:lnTo>
                  <a:lnTo>
                    <a:pt x="428" y="53"/>
                  </a:lnTo>
                  <a:lnTo>
                    <a:pt x="429" y="56"/>
                  </a:lnTo>
                  <a:lnTo>
                    <a:pt x="429" y="54"/>
                  </a:lnTo>
                  <a:lnTo>
                    <a:pt x="431" y="56"/>
                  </a:lnTo>
                  <a:lnTo>
                    <a:pt x="431" y="54"/>
                  </a:lnTo>
                  <a:lnTo>
                    <a:pt x="432" y="57"/>
                  </a:lnTo>
                  <a:lnTo>
                    <a:pt x="435" y="56"/>
                  </a:lnTo>
                  <a:lnTo>
                    <a:pt x="435" y="57"/>
                  </a:lnTo>
                  <a:lnTo>
                    <a:pt x="437" y="56"/>
                  </a:lnTo>
                  <a:lnTo>
                    <a:pt x="439" y="56"/>
                  </a:lnTo>
                  <a:lnTo>
                    <a:pt x="440" y="56"/>
                  </a:lnTo>
                  <a:lnTo>
                    <a:pt x="443" y="54"/>
                  </a:lnTo>
                  <a:lnTo>
                    <a:pt x="444" y="53"/>
                  </a:lnTo>
                  <a:lnTo>
                    <a:pt x="443" y="53"/>
                  </a:lnTo>
                  <a:lnTo>
                    <a:pt x="441" y="53"/>
                  </a:lnTo>
                  <a:lnTo>
                    <a:pt x="433" y="53"/>
                  </a:lnTo>
                  <a:lnTo>
                    <a:pt x="426" y="52"/>
                  </a:lnTo>
                  <a:lnTo>
                    <a:pt x="421" y="51"/>
                  </a:lnTo>
                  <a:lnTo>
                    <a:pt x="420" y="50"/>
                  </a:lnTo>
                  <a:lnTo>
                    <a:pt x="415" y="58"/>
                  </a:lnTo>
                  <a:lnTo>
                    <a:pt x="414" y="59"/>
                  </a:lnTo>
                  <a:lnTo>
                    <a:pt x="410" y="68"/>
                  </a:lnTo>
                  <a:lnTo>
                    <a:pt x="408" y="71"/>
                  </a:lnTo>
                  <a:lnTo>
                    <a:pt x="405" y="72"/>
                  </a:lnTo>
                  <a:lnTo>
                    <a:pt x="402" y="74"/>
                  </a:lnTo>
                  <a:lnTo>
                    <a:pt x="401" y="76"/>
                  </a:lnTo>
                  <a:lnTo>
                    <a:pt x="399" y="77"/>
                  </a:lnTo>
                  <a:lnTo>
                    <a:pt x="398" y="80"/>
                  </a:lnTo>
                  <a:lnTo>
                    <a:pt x="396" y="82"/>
                  </a:lnTo>
                  <a:lnTo>
                    <a:pt x="395" y="82"/>
                  </a:lnTo>
                  <a:lnTo>
                    <a:pt x="396" y="83"/>
                  </a:lnTo>
                  <a:lnTo>
                    <a:pt x="397" y="82"/>
                  </a:lnTo>
                  <a:lnTo>
                    <a:pt x="397" y="84"/>
                  </a:lnTo>
                  <a:lnTo>
                    <a:pt x="395" y="84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6" y="90"/>
                  </a:lnTo>
                  <a:lnTo>
                    <a:pt x="395" y="89"/>
                  </a:lnTo>
                  <a:lnTo>
                    <a:pt x="393" y="88"/>
                  </a:lnTo>
                  <a:lnTo>
                    <a:pt x="395" y="87"/>
                  </a:lnTo>
                  <a:lnTo>
                    <a:pt x="393" y="86"/>
                  </a:lnTo>
                  <a:lnTo>
                    <a:pt x="395" y="83"/>
                  </a:lnTo>
                  <a:lnTo>
                    <a:pt x="393" y="82"/>
                  </a:lnTo>
                  <a:lnTo>
                    <a:pt x="390" y="82"/>
                  </a:lnTo>
                  <a:lnTo>
                    <a:pt x="383" y="86"/>
                  </a:lnTo>
                  <a:lnTo>
                    <a:pt x="377" y="86"/>
                  </a:lnTo>
                  <a:lnTo>
                    <a:pt x="374" y="86"/>
                  </a:lnTo>
                  <a:lnTo>
                    <a:pt x="371" y="84"/>
                  </a:lnTo>
                  <a:lnTo>
                    <a:pt x="366" y="89"/>
                  </a:lnTo>
                  <a:lnTo>
                    <a:pt x="362" y="92"/>
                  </a:lnTo>
                  <a:lnTo>
                    <a:pt x="361" y="93"/>
                  </a:lnTo>
                  <a:lnTo>
                    <a:pt x="361" y="95"/>
                  </a:lnTo>
                  <a:lnTo>
                    <a:pt x="366" y="90"/>
                  </a:lnTo>
                  <a:lnTo>
                    <a:pt x="367" y="92"/>
                  </a:lnTo>
                  <a:lnTo>
                    <a:pt x="367" y="94"/>
                  </a:lnTo>
                  <a:lnTo>
                    <a:pt x="365" y="94"/>
                  </a:lnTo>
                  <a:lnTo>
                    <a:pt x="365" y="96"/>
                  </a:lnTo>
                  <a:lnTo>
                    <a:pt x="363" y="99"/>
                  </a:lnTo>
                  <a:lnTo>
                    <a:pt x="362" y="99"/>
                  </a:lnTo>
                  <a:lnTo>
                    <a:pt x="360" y="98"/>
                  </a:lnTo>
                  <a:lnTo>
                    <a:pt x="360" y="99"/>
                  </a:lnTo>
                  <a:lnTo>
                    <a:pt x="362" y="100"/>
                  </a:lnTo>
                  <a:lnTo>
                    <a:pt x="360" y="101"/>
                  </a:lnTo>
                  <a:lnTo>
                    <a:pt x="360" y="104"/>
                  </a:lnTo>
                  <a:lnTo>
                    <a:pt x="360" y="105"/>
                  </a:lnTo>
                  <a:lnTo>
                    <a:pt x="361" y="105"/>
                  </a:lnTo>
                  <a:lnTo>
                    <a:pt x="360" y="106"/>
                  </a:lnTo>
                  <a:lnTo>
                    <a:pt x="359" y="110"/>
                  </a:lnTo>
                  <a:lnTo>
                    <a:pt x="359" y="111"/>
                  </a:lnTo>
                  <a:lnTo>
                    <a:pt x="357" y="113"/>
                  </a:lnTo>
                  <a:lnTo>
                    <a:pt x="356" y="113"/>
                  </a:lnTo>
                  <a:lnTo>
                    <a:pt x="355" y="112"/>
                  </a:lnTo>
                  <a:lnTo>
                    <a:pt x="354" y="111"/>
                  </a:lnTo>
                  <a:lnTo>
                    <a:pt x="354" y="110"/>
                  </a:lnTo>
                  <a:lnTo>
                    <a:pt x="350" y="108"/>
                  </a:lnTo>
                  <a:lnTo>
                    <a:pt x="349" y="105"/>
                  </a:lnTo>
                  <a:lnTo>
                    <a:pt x="348" y="107"/>
                  </a:lnTo>
                  <a:lnTo>
                    <a:pt x="345" y="108"/>
                  </a:lnTo>
                  <a:lnTo>
                    <a:pt x="344" y="107"/>
                  </a:lnTo>
                  <a:lnTo>
                    <a:pt x="344" y="106"/>
                  </a:lnTo>
                  <a:lnTo>
                    <a:pt x="344" y="102"/>
                  </a:lnTo>
                  <a:lnTo>
                    <a:pt x="341" y="101"/>
                  </a:lnTo>
                  <a:lnTo>
                    <a:pt x="341" y="100"/>
                  </a:lnTo>
                  <a:lnTo>
                    <a:pt x="338" y="100"/>
                  </a:lnTo>
                  <a:lnTo>
                    <a:pt x="333" y="100"/>
                  </a:lnTo>
                  <a:lnTo>
                    <a:pt x="329" y="101"/>
                  </a:lnTo>
                  <a:lnTo>
                    <a:pt x="327" y="102"/>
                  </a:lnTo>
                  <a:lnTo>
                    <a:pt x="326" y="104"/>
                  </a:lnTo>
                  <a:lnTo>
                    <a:pt x="324" y="105"/>
                  </a:lnTo>
                  <a:lnTo>
                    <a:pt x="323" y="107"/>
                  </a:lnTo>
                  <a:lnTo>
                    <a:pt x="327" y="110"/>
                  </a:lnTo>
                  <a:lnTo>
                    <a:pt x="327" y="111"/>
                  </a:lnTo>
                  <a:lnTo>
                    <a:pt x="325" y="112"/>
                  </a:lnTo>
                  <a:lnTo>
                    <a:pt x="324" y="112"/>
                  </a:lnTo>
                  <a:lnTo>
                    <a:pt x="323" y="110"/>
                  </a:lnTo>
                  <a:lnTo>
                    <a:pt x="321" y="112"/>
                  </a:lnTo>
                  <a:lnTo>
                    <a:pt x="319" y="114"/>
                  </a:lnTo>
                  <a:lnTo>
                    <a:pt x="315" y="119"/>
                  </a:lnTo>
                  <a:lnTo>
                    <a:pt x="317" y="117"/>
                  </a:lnTo>
                  <a:lnTo>
                    <a:pt x="319" y="112"/>
                  </a:lnTo>
                  <a:lnTo>
                    <a:pt x="317" y="112"/>
                  </a:lnTo>
                  <a:lnTo>
                    <a:pt x="317" y="111"/>
                  </a:lnTo>
                  <a:lnTo>
                    <a:pt x="319" y="111"/>
                  </a:lnTo>
                  <a:lnTo>
                    <a:pt x="320" y="110"/>
                  </a:lnTo>
                  <a:lnTo>
                    <a:pt x="323" y="104"/>
                  </a:lnTo>
                  <a:lnTo>
                    <a:pt x="323" y="101"/>
                  </a:lnTo>
                  <a:lnTo>
                    <a:pt x="320" y="101"/>
                  </a:lnTo>
                  <a:lnTo>
                    <a:pt x="318" y="101"/>
                  </a:lnTo>
                  <a:lnTo>
                    <a:pt x="317" y="101"/>
                  </a:lnTo>
                  <a:lnTo>
                    <a:pt x="314" y="98"/>
                  </a:lnTo>
                  <a:lnTo>
                    <a:pt x="314" y="95"/>
                  </a:lnTo>
                  <a:lnTo>
                    <a:pt x="318" y="93"/>
                  </a:lnTo>
                  <a:lnTo>
                    <a:pt x="318" y="90"/>
                  </a:lnTo>
                  <a:lnTo>
                    <a:pt x="319" y="92"/>
                  </a:lnTo>
                  <a:lnTo>
                    <a:pt x="321" y="92"/>
                  </a:lnTo>
                  <a:lnTo>
                    <a:pt x="326" y="86"/>
                  </a:lnTo>
                  <a:lnTo>
                    <a:pt x="333" y="82"/>
                  </a:lnTo>
                  <a:lnTo>
                    <a:pt x="333" y="80"/>
                  </a:lnTo>
                  <a:lnTo>
                    <a:pt x="336" y="80"/>
                  </a:lnTo>
                  <a:lnTo>
                    <a:pt x="335" y="69"/>
                  </a:lnTo>
                  <a:lnTo>
                    <a:pt x="333" y="63"/>
                  </a:lnTo>
                  <a:lnTo>
                    <a:pt x="337" y="60"/>
                  </a:lnTo>
                  <a:lnTo>
                    <a:pt x="337" y="57"/>
                  </a:lnTo>
                  <a:lnTo>
                    <a:pt x="341" y="57"/>
                  </a:lnTo>
                  <a:lnTo>
                    <a:pt x="341" y="56"/>
                  </a:lnTo>
                  <a:lnTo>
                    <a:pt x="342" y="56"/>
                  </a:lnTo>
                  <a:lnTo>
                    <a:pt x="348" y="58"/>
                  </a:lnTo>
                  <a:lnTo>
                    <a:pt x="343" y="47"/>
                  </a:lnTo>
                  <a:lnTo>
                    <a:pt x="337" y="45"/>
                  </a:lnTo>
                  <a:lnTo>
                    <a:pt x="333" y="44"/>
                  </a:lnTo>
                  <a:lnTo>
                    <a:pt x="331" y="46"/>
                  </a:lnTo>
                  <a:lnTo>
                    <a:pt x="330" y="50"/>
                  </a:lnTo>
                  <a:lnTo>
                    <a:pt x="330" y="52"/>
                  </a:lnTo>
                  <a:lnTo>
                    <a:pt x="331" y="53"/>
                  </a:lnTo>
                  <a:lnTo>
                    <a:pt x="331" y="52"/>
                  </a:lnTo>
                  <a:lnTo>
                    <a:pt x="333" y="52"/>
                  </a:lnTo>
                  <a:lnTo>
                    <a:pt x="335" y="54"/>
                  </a:lnTo>
                  <a:lnTo>
                    <a:pt x="336" y="57"/>
                  </a:lnTo>
                  <a:lnTo>
                    <a:pt x="336" y="58"/>
                  </a:lnTo>
                  <a:lnTo>
                    <a:pt x="336" y="59"/>
                  </a:lnTo>
                  <a:lnTo>
                    <a:pt x="333" y="60"/>
                  </a:lnTo>
                  <a:lnTo>
                    <a:pt x="330" y="60"/>
                  </a:lnTo>
                  <a:lnTo>
                    <a:pt x="326" y="59"/>
                  </a:lnTo>
                  <a:lnTo>
                    <a:pt x="318" y="65"/>
                  </a:lnTo>
                  <a:lnTo>
                    <a:pt x="312" y="66"/>
                  </a:lnTo>
                  <a:lnTo>
                    <a:pt x="311" y="66"/>
                  </a:lnTo>
                  <a:lnTo>
                    <a:pt x="307" y="62"/>
                  </a:lnTo>
                  <a:lnTo>
                    <a:pt x="295" y="56"/>
                  </a:lnTo>
                  <a:lnTo>
                    <a:pt x="291" y="53"/>
                  </a:lnTo>
                  <a:lnTo>
                    <a:pt x="288" y="52"/>
                  </a:lnTo>
                  <a:lnTo>
                    <a:pt x="287" y="53"/>
                  </a:lnTo>
                  <a:lnTo>
                    <a:pt x="287" y="54"/>
                  </a:lnTo>
                  <a:lnTo>
                    <a:pt x="284" y="56"/>
                  </a:lnTo>
                  <a:lnTo>
                    <a:pt x="279" y="62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8" y="65"/>
                  </a:lnTo>
                  <a:lnTo>
                    <a:pt x="278" y="62"/>
                  </a:lnTo>
                  <a:lnTo>
                    <a:pt x="279" y="59"/>
                  </a:lnTo>
                  <a:lnTo>
                    <a:pt x="281" y="59"/>
                  </a:lnTo>
                  <a:lnTo>
                    <a:pt x="281" y="57"/>
                  </a:lnTo>
                  <a:lnTo>
                    <a:pt x="279" y="54"/>
                  </a:lnTo>
                  <a:lnTo>
                    <a:pt x="279" y="53"/>
                  </a:lnTo>
                  <a:lnTo>
                    <a:pt x="282" y="52"/>
                  </a:lnTo>
                  <a:lnTo>
                    <a:pt x="281" y="51"/>
                  </a:lnTo>
                  <a:lnTo>
                    <a:pt x="279" y="50"/>
                  </a:lnTo>
                  <a:lnTo>
                    <a:pt x="276" y="48"/>
                  </a:lnTo>
                  <a:lnTo>
                    <a:pt x="267" y="50"/>
                  </a:lnTo>
                  <a:lnTo>
                    <a:pt x="265" y="51"/>
                  </a:lnTo>
                  <a:lnTo>
                    <a:pt x="263" y="51"/>
                  </a:lnTo>
                  <a:lnTo>
                    <a:pt x="261" y="51"/>
                  </a:lnTo>
                  <a:lnTo>
                    <a:pt x="261" y="48"/>
                  </a:lnTo>
                  <a:lnTo>
                    <a:pt x="263" y="48"/>
                  </a:lnTo>
                  <a:lnTo>
                    <a:pt x="269" y="46"/>
                  </a:lnTo>
                  <a:lnTo>
                    <a:pt x="270" y="44"/>
                  </a:lnTo>
                  <a:lnTo>
                    <a:pt x="272" y="41"/>
                  </a:lnTo>
                  <a:lnTo>
                    <a:pt x="272" y="33"/>
                  </a:lnTo>
                  <a:lnTo>
                    <a:pt x="272" y="29"/>
                  </a:lnTo>
                  <a:lnTo>
                    <a:pt x="269" y="27"/>
                  </a:lnTo>
                  <a:lnTo>
                    <a:pt x="270" y="26"/>
                  </a:lnTo>
                  <a:lnTo>
                    <a:pt x="272" y="26"/>
                  </a:lnTo>
                  <a:lnTo>
                    <a:pt x="270" y="22"/>
                  </a:lnTo>
                  <a:lnTo>
                    <a:pt x="270" y="18"/>
                  </a:lnTo>
                  <a:lnTo>
                    <a:pt x="269" y="16"/>
                  </a:lnTo>
                  <a:lnTo>
                    <a:pt x="266" y="14"/>
                  </a:lnTo>
                  <a:lnTo>
                    <a:pt x="265" y="17"/>
                  </a:lnTo>
                  <a:lnTo>
                    <a:pt x="263" y="18"/>
                  </a:lnTo>
                  <a:lnTo>
                    <a:pt x="261" y="17"/>
                  </a:lnTo>
                  <a:lnTo>
                    <a:pt x="260" y="12"/>
                  </a:lnTo>
                  <a:lnTo>
                    <a:pt x="253" y="9"/>
                  </a:lnTo>
                  <a:lnTo>
                    <a:pt x="248" y="9"/>
                  </a:lnTo>
                  <a:lnTo>
                    <a:pt x="249" y="5"/>
                  </a:lnTo>
                  <a:lnTo>
                    <a:pt x="247" y="5"/>
                  </a:lnTo>
                  <a:lnTo>
                    <a:pt x="241" y="10"/>
                  </a:lnTo>
                  <a:lnTo>
                    <a:pt x="237" y="11"/>
                  </a:lnTo>
                  <a:lnTo>
                    <a:pt x="235" y="9"/>
                  </a:lnTo>
                  <a:lnTo>
                    <a:pt x="230" y="12"/>
                  </a:lnTo>
                  <a:lnTo>
                    <a:pt x="225" y="11"/>
                  </a:lnTo>
                  <a:lnTo>
                    <a:pt x="225" y="8"/>
                  </a:lnTo>
                  <a:lnTo>
                    <a:pt x="222" y="5"/>
                  </a:lnTo>
                  <a:lnTo>
                    <a:pt x="219" y="5"/>
                  </a:lnTo>
                  <a:lnTo>
                    <a:pt x="213" y="6"/>
                  </a:lnTo>
                  <a:lnTo>
                    <a:pt x="211" y="4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0" y="2"/>
                  </a:lnTo>
                  <a:lnTo>
                    <a:pt x="198" y="3"/>
                  </a:lnTo>
                  <a:lnTo>
                    <a:pt x="194" y="3"/>
                  </a:lnTo>
                  <a:lnTo>
                    <a:pt x="193" y="0"/>
                  </a:lnTo>
                  <a:lnTo>
                    <a:pt x="191" y="4"/>
                  </a:lnTo>
                  <a:lnTo>
                    <a:pt x="191" y="12"/>
                  </a:lnTo>
                  <a:lnTo>
                    <a:pt x="193" y="14"/>
                  </a:lnTo>
                  <a:lnTo>
                    <a:pt x="194" y="15"/>
                  </a:lnTo>
                  <a:lnTo>
                    <a:pt x="195" y="18"/>
                  </a:lnTo>
                  <a:lnTo>
                    <a:pt x="194" y="21"/>
                  </a:lnTo>
                  <a:lnTo>
                    <a:pt x="194" y="22"/>
                  </a:lnTo>
                  <a:lnTo>
                    <a:pt x="197" y="22"/>
                  </a:lnTo>
                  <a:lnTo>
                    <a:pt x="199" y="28"/>
                  </a:lnTo>
                  <a:lnTo>
                    <a:pt x="203" y="29"/>
                  </a:lnTo>
                  <a:lnTo>
                    <a:pt x="201" y="33"/>
                  </a:lnTo>
                  <a:lnTo>
                    <a:pt x="200" y="34"/>
                  </a:lnTo>
                  <a:lnTo>
                    <a:pt x="200" y="35"/>
                  </a:lnTo>
                  <a:lnTo>
                    <a:pt x="204" y="33"/>
                  </a:lnTo>
                  <a:lnTo>
                    <a:pt x="207" y="40"/>
                  </a:lnTo>
                  <a:lnTo>
                    <a:pt x="209" y="41"/>
                  </a:lnTo>
                  <a:lnTo>
                    <a:pt x="211" y="47"/>
                  </a:lnTo>
                  <a:lnTo>
                    <a:pt x="210" y="52"/>
                  </a:lnTo>
                  <a:lnTo>
                    <a:pt x="209" y="52"/>
                  </a:lnTo>
                  <a:lnTo>
                    <a:pt x="209" y="51"/>
                  </a:lnTo>
                  <a:lnTo>
                    <a:pt x="207" y="51"/>
                  </a:lnTo>
                  <a:lnTo>
                    <a:pt x="206" y="54"/>
                  </a:lnTo>
                  <a:lnTo>
                    <a:pt x="204" y="54"/>
                  </a:lnTo>
                  <a:lnTo>
                    <a:pt x="200" y="53"/>
                  </a:lnTo>
                  <a:lnTo>
                    <a:pt x="192" y="54"/>
                  </a:lnTo>
                  <a:lnTo>
                    <a:pt x="188" y="58"/>
                  </a:lnTo>
                  <a:lnTo>
                    <a:pt x="188" y="59"/>
                  </a:lnTo>
                  <a:lnTo>
                    <a:pt x="189" y="58"/>
                  </a:lnTo>
                  <a:lnTo>
                    <a:pt x="191" y="57"/>
                  </a:lnTo>
                  <a:lnTo>
                    <a:pt x="192" y="58"/>
                  </a:lnTo>
                  <a:lnTo>
                    <a:pt x="189" y="62"/>
                  </a:lnTo>
                  <a:lnTo>
                    <a:pt x="187" y="62"/>
                  </a:lnTo>
                  <a:lnTo>
                    <a:pt x="186" y="65"/>
                  </a:lnTo>
                  <a:lnTo>
                    <a:pt x="189" y="68"/>
                  </a:lnTo>
                  <a:lnTo>
                    <a:pt x="191" y="70"/>
                  </a:lnTo>
                  <a:lnTo>
                    <a:pt x="192" y="69"/>
                  </a:lnTo>
                  <a:lnTo>
                    <a:pt x="194" y="66"/>
                  </a:lnTo>
                  <a:lnTo>
                    <a:pt x="197" y="69"/>
                  </a:lnTo>
                  <a:lnTo>
                    <a:pt x="200" y="68"/>
                  </a:lnTo>
                  <a:lnTo>
                    <a:pt x="201" y="70"/>
                  </a:lnTo>
                  <a:lnTo>
                    <a:pt x="200" y="75"/>
                  </a:lnTo>
                  <a:lnTo>
                    <a:pt x="198" y="80"/>
                  </a:lnTo>
                  <a:lnTo>
                    <a:pt x="199" y="83"/>
                  </a:lnTo>
                  <a:lnTo>
                    <a:pt x="200" y="86"/>
                  </a:lnTo>
                  <a:lnTo>
                    <a:pt x="203" y="84"/>
                  </a:lnTo>
                  <a:lnTo>
                    <a:pt x="207" y="86"/>
                  </a:lnTo>
                  <a:lnTo>
                    <a:pt x="209" y="88"/>
                  </a:lnTo>
                  <a:lnTo>
                    <a:pt x="210" y="92"/>
                  </a:lnTo>
                  <a:lnTo>
                    <a:pt x="209" y="94"/>
                  </a:lnTo>
                  <a:lnTo>
                    <a:pt x="207" y="95"/>
                  </a:lnTo>
                  <a:lnTo>
                    <a:pt x="204" y="94"/>
                  </a:lnTo>
                  <a:lnTo>
                    <a:pt x="200" y="94"/>
                  </a:lnTo>
                  <a:lnTo>
                    <a:pt x="200" y="95"/>
                  </a:lnTo>
                  <a:lnTo>
                    <a:pt x="203" y="99"/>
                  </a:lnTo>
                  <a:lnTo>
                    <a:pt x="204" y="107"/>
                  </a:lnTo>
                  <a:lnTo>
                    <a:pt x="207" y="110"/>
                  </a:lnTo>
                  <a:lnTo>
                    <a:pt x="210" y="108"/>
                  </a:lnTo>
                  <a:lnTo>
                    <a:pt x="213" y="111"/>
                  </a:lnTo>
                  <a:lnTo>
                    <a:pt x="221" y="111"/>
                  </a:lnTo>
                  <a:lnTo>
                    <a:pt x="224" y="112"/>
                  </a:lnTo>
                  <a:lnTo>
                    <a:pt x="228" y="116"/>
                  </a:lnTo>
                  <a:lnTo>
                    <a:pt x="229" y="118"/>
                  </a:lnTo>
                  <a:lnTo>
                    <a:pt x="231" y="119"/>
                  </a:lnTo>
                  <a:lnTo>
                    <a:pt x="233" y="124"/>
                  </a:lnTo>
                  <a:lnTo>
                    <a:pt x="234" y="125"/>
                  </a:lnTo>
                  <a:lnTo>
                    <a:pt x="233" y="128"/>
                  </a:lnTo>
                  <a:lnTo>
                    <a:pt x="235" y="130"/>
                  </a:lnTo>
                  <a:lnTo>
                    <a:pt x="239" y="132"/>
                  </a:lnTo>
                  <a:lnTo>
                    <a:pt x="241" y="136"/>
                  </a:lnTo>
                  <a:lnTo>
                    <a:pt x="241" y="138"/>
                  </a:lnTo>
                  <a:lnTo>
                    <a:pt x="242" y="141"/>
                  </a:lnTo>
                  <a:lnTo>
                    <a:pt x="242" y="142"/>
                  </a:lnTo>
                  <a:lnTo>
                    <a:pt x="249" y="147"/>
                  </a:lnTo>
                  <a:lnTo>
                    <a:pt x="253" y="148"/>
                  </a:lnTo>
                  <a:lnTo>
                    <a:pt x="257" y="149"/>
                  </a:lnTo>
                  <a:lnTo>
                    <a:pt x="259" y="150"/>
                  </a:lnTo>
                  <a:lnTo>
                    <a:pt x="257" y="152"/>
                  </a:lnTo>
                  <a:lnTo>
                    <a:pt x="253" y="150"/>
                  </a:lnTo>
                  <a:lnTo>
                    <a:pt x="251" y="150"/>
                  </a:lnTo>
                  <a:lnTo>
                    <a:pt x="243" y="146"/>
                  </a:lnTo>
                  <a:lnTo>
                    <a:pt x="240" y="142"/>
                  </a:lnTo>
                  <a:lnTo>
                    <a:pt x="239" y="137"/>
                  </a:lnTo>
                  <a:lnTo>
                    <a:pt x="236" y="134"/>
                  </a:lnTo>
                  <a:lnTo>
                    <a:pt x="233" y="130"/>
                  </a:lnTo>
                  <a:lnTo>
                    <a:pt x="229" y="124"/>
                  </a:lnTo>
                  <a:lnTo>
                    <a:pt x="229" y="122"/>
                  </a:lnTo>
                  <a:lnTo>
                    <a:pt x="227" y="117"/>
                  </a:lnTo>
                  <a:lnTo>
                    <a:pt x="224" y="114"/>
                  </a:lnTo>
                  <a:lnTo>
                    <a:pt x="219" y="116"/>
                  </a:lnTo>
                  <a:lnTo>
                    <a:pt x="215" y="114"/>
                  </a:lnTo>
                  <a:lnTo>
                    <a:pt x="211" y="114"/>
                  </a:lnTo>
                  <a:lnTo>
                    <a:pt x="209" y="116"/>
                  </a:lnTo>
                  <a:lnTo>
                    <a:pt x="206" y="116"/>
                  </a:lnTo>
                  <a:lnTo>
                    <a:pt x="201" y="117"/>
                  </a:lnTo>
                  <a:lnTo>
                    <a:pt x="195" y="117"/>
                  </a:lnTo>
                  <a:lnTo>
                    <a:pt x="189" y="110"/>
                  </a:lnTo>
                  <a:lnTo>
                    <a:pt x="187" y="110"/>
                  </a:lnTo>
                  <a:lnTo>
                    <a:pt x="185" y="112"/>
                  </a:lnTo>
                  <a:lnTo>
                    <a:pt x="183" y="113"/>
                  </a:lnTo>
                  <a:lnTo>
                    <a:pt x="179" y="125"/>
                  </a:lnTo>
                  <a:lnTo>
                    <a:pt x="176" y="130"/>
                  </a:lnTo>
                  <a:lnTo>
                    <a:pt x="176" y="134"/>
                  </a:lnTo>
                  <a:lnTo>
                    <a:pt x="177" y="137"/>
                  </a:lnTo>
                  <a:lnTo>
                    <a:pt x="179" y="141"/>
                  </a:lnTo>
                  <a:lnTo>
                    <a:pt x="180" y="143"/>
                  </a:lnTo>
                  <a:lnTo>
                    <a:pt x="180" y="146"/>
                  </a:lnTo>
                  <a:lnTo>
                    <a:pt x="181" y="149"/>
                  </a:lnTo>
                  <a:lnTo>
                    <a:pt x="180" y="149"/>
                  </a:lnTo>
                  <a:lnTo>
                    <a:pt x="180" y="148"/>
                  </a:lnTo>
                  <a:lnTo>
                    <a:pt x="169" y="142"/>
                  </a:lnTo>
                  <a:lnTo>
                    <a:pt x="168" y="138"/>
                  </a:lnTo>
                  <a:lnTo>
                    <a:pt x="165" y="138"/>
                  </a:lnTo>
                  <a:lnTo>
                    <a:pt x="162" y="141"/>
                  </a:lnTo>
                  <a:lnTo>
                    <a:pt x="161" y="147"/>
                  </a:lnTo>
                  <a:lnTo>
                    <a:pt x="161" y="148"/>
                  </a:lnTo>
                  <a:lnTo>
                    <a:pt x="165" y="148"/>
                  </a:lnTo>
                  <a:lnTo>
                    <a:pt x="167" y="149"/>
                  </a:lnTo>
                  <a:lnTo>
                    <a:pt x="167" y="154"/>
                  </a:lnTo>
                  <a:lnTo>
                    <a:pt x="164" y="158"/>
                  </a:lnTo>
                  <a:lnTo>
                    <a:pt x="162" y="161"/>
                  </a:lnTo>
                  <a:lnTo>
                    <a:pt x="159" y="160"/>
                  </a:lnTo>
                  <a:lnTo>
                    <a:pt x="156" y="155"/>
                  </a:lnTo>
                  <a:lnTo>
                    <a:pt x="152" y="156"/>
                  </a:lnTo>
                  <a:lnTo>
                    <a:pt x="151" y="153"/>
                  </a:lnTo>
                  <a:lnTo>
                    <a:pt x="150" y="149"/>
                  </a:lnTo>
                  <a:lnTo>
                    <a:pt x="153" y="150"/>
                  </a:lnTo>
                  <a:lnTo>
                    <a:pt x="157" y="147"/>
                  </a:lnTo>
                  <a:lnTo>
                    <a:pt x="158" y="146"/>
                  </a:lnTo>
                  <a:lnTo>
                    <a:pt x="157" y="144"/>
                  </a:lnTo>
                  <a:lnTo>
                    <a:pt x="157" y="143"/>
                  </a:lnTo>
                  <a:lnTo>
                    <a:pt x="152" y="134"/>
                  </a:lnTo>
                  <a:lnTo>
                    <a:pt x="151" y="134"/>
                  </a:lnTo>
                  <a:lnTo>
                    <a:pt x="149" y="129"/>
                  </a:lnTo>
                  <a:lnTo>
                    <a:pt x="150" y="128"/>
                  </a:lnTo>
                  <a:lnTo>
                    <a:pt x="143" y="126"/>
                  </a:lnTo>
                  <a:lnTo>
                    <a:pt x="137" y="125"/>
                  </a:lnTo>
                  <a:lnTo>
                    <a:pt x="134" y="126"/>
                  </a:lnTo>
                  <a:lnTo>
                    <a:pt x="131" y="126"/>
                  </a:lnTo>
                  <a:lnTo>
                    <a:pt x="120" y="130"/>
                  </a:lnTo>
                  <a:lnTo>
                    <a:pt x="117" y="130"/>
                  </a:lnTo>
                  <a:lnTo>
                    <a:pt x="115" y="129"/>
                  </a:lnTo>
                  <a:lnTo>
                    <a:pt x="109" y="128"/>
                  </a:lnTo>
                  <a:lnTo>
                    <a:pt x="102" y="130"/>
                  </a:lnTo>
                  <a:lnTo>
                    <a:pt x="98" y="132"/>
                  </a:lnTo>
                  <a:lnTo>
                    <a:pt x="92" y="141"/>
                  </a:lnTo>
                  <a:lnTo>
                    <a:pt x="93" y="142"/>
                  </a:lnTo>
                  <a:lnTo>
                    <a:pt x="96" y="144"/>
                  </a:lnTo>
                  <a:lnTo>
                    <a:pt x="92" y="146"/>
                  </a:lnTo>
                  <a:lnTo>
                    <a:pt x="91" y="144"/>
                  </a:lnTo>
                  <a:lnTo>
                    <a:pt x="88" y="147"/>
                  </a:lnTo>
                  <a:lnTo>
                    <a:pt x="85" y="161"/>
                  </a:lnTo>
                  <a:lnTo>
                    <a:pt x="85" y="162"/>
                  </a:lnTo>
                  <a:lnTo>
                    <a:pt x="86" y="165"/>
                  </a:lnTo>
                  <a:lnTo>
                    <a:pt x="92" y="165"/>
                  </a:lnTo>
                  <a:lnTo>
                    <a:pt x="96" y="166"/>
                  </a:lnTo>
                  <a:lnTo>
                    <a:pt x="104" y="167"/>
                  </a:lnTo>
                  <a:lnTo>
                    <a:pt x="105" y="168"/>
                  </a:lnTo>
                  <a:lnTo>
                    <a:pt x="100" y="167"/>
                  </a:lnTo>
                  <a:lnTo>
                    <a:pt x="99" y="168"/>
                  </a:lnTo>
                  <a:lnTo>
                    <a:pt x="99" y="173"/>
                  </a:lnTo>
                  <a:lnTo>
                    <a:pt x="96" y="173"/>
                  </a:lnTo>
                  <a:lnTo>
                    <a:pt x="97" y="177"/>
                  </a:lnTo>
                  <a:lnTo>
                    <a:pt x="97" y="179"/>
                  </a:lnTo>
                  <a:lnTo>
                    <a:pt x="96" y="180"/>
                  </a:lnTo>
                  <a:lnTo>
                    <a:pt x="97" y="182"/>
                  </a:lnTo>
                  <a:lnTo>
                    <a:pt x="96" y="182"/>
                  </a:lnTo>
                  <a:lnTo>
                    <a:pt x="94" y="183"/>
                  </a:lnTo>
                  <a:lnTo>
                    <a:pt x="94" y="184"/>
                  </a:lnTo>
                  <a:lnTo>
                    <a:pt x="93" y="185"/>
                  </a:lnTo>
                  <a:lnTo>
                    <a:pt x="94" y="188"/>
                  </a:lnTo>
                  <a:lnTo>
                    <a:pt x="94" y="191"/>
                  </a:lnTo>
                  <a:lnTo>
                    <a:pt x="96" y="200"/>
                  </a:lnTo>
                  <a:lnTo>
                    <a:pt x="94" y="200"/>
                  </a:lnTo>
                  <a:lnTo>
                    <a:pt x="93" y="206"/>
                  </a:lnTo>
                  <a:lnTo>
                    <a:pt x="86" y="215"/>
                  </a:lnTo>
                  <a:lnTo>
                    <a:pt x="87" y="216"/>
                  </a:lnTo>
                  <a:lnTo>
                    <a:pt x="85" y="220"/>
                  </a:lnTo>
                  <a:lnTo>
                    <a:pt x="84" y="237"/>
                  </a:lnTo>
                  <a:lnTo>
                    <a:pt x="84" y="239"/>
                  </a:lnTo>
                  <a:lnTo>
                    <a:pt x="79" y="237"/>
                  </a:lnTo>
                  <a:lnTo>
                    <a:pt x="76" y="238"/>
                  </a:lnTo>
                  <a:lnTo>
                    <a:pt x="74" y="237"/>
                  </a:lnTo>
                  <a:lnTo>
                    <a:pt x="64" y="237"/>
                  </a:lnTo>
                  <a:lnTo>
                    <a:pt x="62" y="238"/>
                  </a:lnTo>
                  <a:lnTo>
                    <a:pt x="63" y="240"/>
                  </a:lnTo>
                  <a:lnTo>
                    <a:pt x="62" y="243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1" y="246"/>
                  </a:lnTo>
                  <a:lnTo>
                    <a:pt x="62" y="249"/>
                  </a:lnTo>
                  <a:lnTo>
                    <a:pt x="61" y="252"/>
                  </a:lnTo>
                  <a:lnTo>
                    <a:pt x="64" y="256"/>
                  </a:lnTo>
                  <a:lnTo>
                    <a:pt x="69" y="256"/>
                  </a:lnTo>
                  <a:lnTo>
                    <a:pt x="75" y="258"/>
                  </a:lnTo>
                  <a:lnTo>
                    <a:pt x="78" y="257"/>
                  </a:lnTo>
                  <a:lnTo>
                    <a:pt x="79" y="255"/>
                  </a:lnTo>
                  <a:lnTo>
                    <a:pt x="80" y="256"/>
                  </a:lnTo>
                  <a:lnTo>
                    <a:pt x="80" y="260"/>
                  </a:lnTo>
                  <a:lnTo>
                    <a:pt x="81" y="262"/>
                  </a:lnTo>
                  <a:lnTo>
                    <a:pt x="82" y="263"/>
                  </a:lnTo>
                  <a:lnTo>
                    <a:pt x="84" y="268"/>
                  </a:lnTo>
                  <a:lnTo>
                    <a:pt x="80" y="275"/>
                  </a:lnTo>
                  <a:lnTo>
                    <a:pt x="80" y="276"/>
                  </a:lnTo>
                  <a:lnTo>
                    <a:pt x="82" y="280"/>
                  </a:lnTo>
                  <a:lnTo>
                    <a:pt x="80" y="282"/>
                  </a:lnTo>
                  <a:lnTo>
                    <a:pt x="78" y="282"/>
                  </a:lnTo>
                  <a:lnTo>
                    <a:pt x="74" y="287"/>
                  </a:lnTo>
                  <a:lnTo>
                    <a:pt x="73" y="287"/>
                  </a:lnTo>
                  <a:lnTo>
                    <a:pt x="70" y="290"/>
                  </a:lnTo>
                  <a:lnTo>
                    <a:pt x="69" y="292"/>
                  </a:lnTo>
                  <a:lnTo>
                    <a:pt x="68" y="293"/>
                  </a:lnTo>
                  <a:lnTo>
                    <a:pt x="63" y="293"/>
                  </a:lnTo>
                  <a:lnTo>
                    <a:pt x="63" y="296"/>
                  </a:lnTo>
                  <a:lnTo>
                    <a:pt x="61" y="298"/>
                  </a:lnTo>
                  <a:lnTo>
                    <a:pt x="58" y="298"/>
                  </a:lnTo>
                  <a:lnTo>
                    <a:pt x="58" y="302"/>
                  </a:lnTo>
                  <a:lnTo>
                    <a:pt x="60" y="302"/>
                  </a:lnTo>
                  <a:lnTo>
                    <a:pt x="67" y="308"/>
                  </a:lnTo>
                  <a:lnTo>
                    <a:pt x="67" y="310"/>
                  </a:lnTo>
                  <a:lnTo>
                    <a:pt x="64" y="311"/>
                  </a:lnTo>
                  <a:lnTo>
                    <a:pt x="64" y="314"/>
                  </a:lnTo>
                  <a:lnTo>
                    <a:pt x="62" y="315"/>
                  </a:lnTo>
                  <a:lnTo>
                    <a:pt x="60" y="317"/>
                  </a:lnTo>
                  <a:lnTo>
                    <a:pt x="57" y="315"/>
                  </a:lnTo>
                  <a:lnTo>
                    <a:pt x="56" y="315"/>
                  </a:lnTo>
                  <a:lnTo>
                    <a:pt x="54" y="316"/>
                  </a:lnTo>
                  <a:lnTo>
                    <a:pt x="51" y="316"/>
                  </a:lnTo>
                  <a:lnTo>
                    <a:pt x="49" y="317"/>
                  </a:lnTo>
                  <a:lnTo>
                    <a:pt x="48" y="317"/>
                  </a:lnTo>
                  <a:lnTo>
                    <a:pt x="45" y="320"/>
                  </a:lnTo>
                  <a:lnTo>
                    <a:pt x="43" y="321"/>
                  </a:lnTo>
                  <a:lnTo>
                    <a:pt x="43" y="320"/>
                  </a:lnTo>
                  <a:lnTo>
                    <a:pt x="42" y="320"/>
                  </a:lnTo>
                  <a:lnTo>
                    <a:pt x="38" y="318"/>
                  </a:lnTo>
                  <a:lnTo>
                    <a:pt x="39" y="323"/>
                  </a:lnTo>
                  <a:lnTo>
                    <a:pt x="37" y="322"/>
                  </a:lnTo>
                  <a:lnTo>
                    <a:pt x="36" y="320"/>
                  </a:lnTo>
                  <a:lnTo>
                    <a:pt x="33" y="320"/>
                  </a:lnTo>
                  <a:lnTo>
                    <a:pt x="32" y="318"/>
                  </a:lnTo>
                  <a:lnTo>
                    <a:pt x="31" y="317"/>
                  </a:lnTo>
                  <a:lnTo>
                    <a:pt x="30" y="317"/>
                  </a:lnTo>
                  <a:lnTo>
                    <a:pt x="26" y="317"/>
                  </a:lnTo>
                  <a:lnTo>
                    <a:pt x="24" y="314"/>
                  </a:lnTo>
                  <a:lnTo>
                    <a:pt x="21" y="315"/>
                  </a:lnTo>
                  <a:lnTo>
                    <a:pt x="24" y="318"/>
                  </a:lnTo>
                  <a:lnTo>
                    <a:pt x="25" y="320"/>
                  </a:lnTo>
                  <a:lnTo>
                    <a:pt x="20" y="320"/>
                  </a:lnTo>
                  <a:lnTo>
                    <a:pt x="18" y="318"/>
                  </a:lnTo>
                  <a:lnTo>
                    <a:pt x="16" y="320"/>
                  </a:lnTo>
                  <a:lnTo>
                    <a:pt x="14" y="321"/>
                  </a:lnTo>
                  <a:lnTo>
                    <a:pt x="10" y="321"/>
                  </a:lnTo>
                  <a:lnTo>
                    <a:pt x="10" y="322"/>
                  </a:lnTo>
                  <a:lnTo>
                    <a:pt x="12" y="323"/>
                  </a:lnTo>
                  <a:lnTo>
                    <a:pt x="12" y="328"/>
                  </a:lnTo>
                  <a:lnTo>
                    <a:pt x="10" y="329"/>
                  </a:lnTo>
                  <a:lnTo>
                    <a:pt x="13" y="330"/>
                  </a:lnTo>
                  <a:lnTo>
                    <a:pt x="15" y="333"/>
                  </a:lnTo>
                  <a:lnTo>
                    <a:pt x="15" y="338"/>
                  </a:lnTo>
                  <a:lnTo>
                    <a:pt x="19" y="340"/>
                  </a:lnTo>
                  <a:lnTo>
                    <a:pt x="18" y="345"/>
                  </a:lnTo>
                  <a:lnTo>
                    <a:pt x="22" y="350"/>
                  </a:lnTo>
                  <a:lnTo>
                    <a:pt x="22" y="353"/>
                  </a:lnTo>
                  <a:lnTo>
                    <a:pt x="24" y="354"/>
                  </a:lnTo>
                  <a:lnTo>
                    <a:pt x="25" y="360"/>
                  </a:lnTo>
                  <a:lnTo>
                    <a:pt x="24" y="366"/>
                  </a:lnTo>
                  <a:lnTo>
                    <a:pt x="25" y="368"/>
                  </a:lnTo>
                  <a:lnTo>
                    <a:pt x="25" y="370"/>
                  </a:lnTo>
                  <a:lnTo>
                    <a:pt x="25" y="372"/>
                  </a:lnTo>
                  <a:lnTo>
                    <a:pt x="20" y="376"/>
                  </a:lnTo>
                  <a:lnTo>
                    <a:pt x="18" y="381"/>
                  </a:lnTo>
                  <a:lnTo>
                    <a:pt x="14" y="384"/>
                  </a:lnTo>
                  <a:lnTo>
                    <a:pt x="14" y="386"/>
                  </a:lnTo>
                  <a:lnTo>
                    <a:pt x="14" y="390"/>
                  </a:lnTo>
                  <a:lnTo>
                    <a:pt x="15" y="392"/>
                  </a:lnTo>
                  <a:lnTo>
                    <a:pt x="19" y="389"/>
                  </a:lnTo>
                  <a:lnTo>
                    <a:pt x="20" y="390"/>
                  </a:lnTo>
                  <a:lnTo>
                    <a:pt x="19" y="392"/>
                  </a:lnTo>
                  <a:lnTo>
                    <a:pt x="18" y="392"/>
                  </a:lnTo>
                  <a:lnTo>
                    <a:pt x="19" y="393"/>
                  </a:lnTo>
                  <a:lnTo>
                    <a:pt x="19" y="394"/>
                  </a:lnTo>
                  <a:lnTo>
                    <a:pt x="15" y="395"/>
                  </a:lnTo>
                  <a:lnTo>
                    <a:pt x="14" y="396"/>
                  </a:lnTo>
                  <a:lnTo>
                    <a:pt x="13" y="398"/>
                  </a:lnTo>
                  <a:lnTo>
                    <a:pt x="10" y="400"/>
                  </a:lnTo>
                  <a:lnTo>
                    <a:pt x="9" y="400"/>
                  </a:lnTo>
                  <a:lnTo>
                    <a:pt x="7" y="402"/>
                  </a:lnTo>
                  <a:lnTo>
                    <a:pt x="6" y="405"/>
                  </a:lnTo>
                  <a:lnTo>
                    <a:pt x="4" y="406"/>
                  </a:lnTo>
                  <a:lnTo>
                    <a:pt x="2" y="402"/>
                  </a:lnTo>
                  <a:lnTo>
                    <a:pt x="1" y="404"/>
                  </a:lnTo>
                  <a:lnTo>
                    <a:pt x="0" y="404"/>
                  </a:lnTo>
                  <a:lnTo>
                    <a:pt x="1" y="407"/>
                  </a:lnTo>
                  <a:lnTo>
                    <a:pt x="1" y="408"/>
                  </a:lnTo>
                  <a:lnTo>
                    <a:pt x="1" y="411"/>
                  </a:lnTo>
                  <a:lnTo>
                    <a:pt x="1" y="412"/>
                  </a:lnTo>
                  <a:lnTo>
                    <a:pt x="2" y="412"/>
                  </a:lnTo>
                  <a:lnTo>
                    <a:pt x="3" y="411"/>
                  </a:lnTo>
                  <a:lnTo>
                    <a:pt x="9" y="412"/>
                  </a:lnTo>
                  <a:lnTo>
                    <a:pt x="8" y="414"/>
                  </a:lnTo>
                  <a:lnTo>
                    <a:pt x="9" y="417"/>
                  </a:lnTo>
                  <a:lnTo>
                    <a:pt x="10" y="418"/>
                  </a:lnTo>
                  <a:lnTo>
                    <a:pt x="13" y="419"/>
                  </a:lnTo>
                  <a:lnTo>
                    <a:pt x="12" y="422"/>
                  </a:lnTo>
                  <a:lnTo>
                    <a:pt x="12" y="423"/>
                  </a:lnTo>
                  <a:lnTo>
                    <a:pt x="12" y="426"/>
                  </a:lnTo>
                  <a:lnTo>
                    <a:pt x="10" y="425"/>
                  </a:lnTo>
                  <a:lnTo>
                    <a:pt x="8" y="426"/>
                  </a:lnTo>
                  <a:lnTo>
                    <a:pt x="8" y="428"/>
                  </a:lnTo>
                  <a:lnTo>
                    <a:pt x="8" y="429"/>
                  </a:lnTo>
                  <a:lnTo>
                    <a:pt x="7" y="431"/>
                  </a:lnTo>
                  <a:lnTo>
                    <a:pt x="6" y="430"/>
                  </a:lnTo>
                  <a:lnTo>
                    <a:pt x="4" y="431"/>
                  </a:lnTo>
                  <a:lnTo>
                    <a:pt x="8" y="434"/>
                  </a:lnTo>
                  <a:lnTo>
                    <a:pt x="7" y="435"/>
                  </a:lnTo>
                  <a:lnTo>
                    <a:pt x="7" y="436"/>
                  </a:lnTo>
                  <a:lnTo>
                    <a:pt x="8" y="437"/>
                  </a:lnTo>
                  <a:lnTo>
                    <a:pt x="8" y="441"/>
                  </a:lnTo>
                  <a:lnTo>
                    <a:pt x="8" y="440"/>
                  </a:lnTo>
                  <a:lnTo>
                    <a:pt x="10" y="440"/>
                  </a:lnTo>
                  <a:lnTo>
                    <a:pt x="13" y="440"/>
                  </a:lnTo>
                  <a:lnTo>
                    <a:pt x="14" y="444"/>
                  </a:lnTo>
                  <a:lnTo>
                    <a:pt x="15" y="446"/>
                  </a:lnTo>
                  <a:lnTo>
                    <a:pt x="15" y="447"/>
                  </a:lnTo>
                  <a:lnTo>
                    <a:pt x="16" y="448"/>
                  </a:lnTo>
                  <a:lnTo>
                    <a:pt x="16" y="449"/>
                  </a:lnTo>
                  <a:lnTo>
                    <a:pt x="15" y="449"/>
                  </a:lnTo>
                  <a:lnTo>
                    <a:pt x="16" y="450"/>
                  </a:lnTo>
                  <a:lnTo>
                    <a:pt x="18" y="450"/>
                  </a:lnTo>
                  <a:lnTo>
                    <a:pt x="19" y="452"/>
                  </a:lnTo>
                  <a:lnTo>
                    <a:pt x="21" y="450"/>
                  </a:lnTo>
                  <a:lnTo>
                    <a:pt x="21" y="452"/>
                  </a:lnTo>
                  <a:lnTo>
                    <a:pt x="20" y="453"/>
                  </a:lnTo>
                  <a:lnTo>
                    <a:pt x="20" y="455"/>
                  </a:lnTo>
                  <a:lnTo>
                    <a:pt x="19" y="455"/>
                  </a:lnTo>
                  <a:lnTo>
                    <a:pt x="16" y="458"/>
                  </a:lnTo>
                  <a:lnTo>
                    <a:pt x="15" y="458"/>
                  </a:lnTo>
                  <a:lnTo>
                    <a:pt x="15" y="460"/>
                  </a:lnTo>
                  <a:lnTo>
                    <a:pt x="16" y="460"/>
                  </a:lnTo>
                  <a:lnTo>
                    <a:pt x="16" y="461"/>
                  </a:lnTo>
                  <a:lnTo>
                    <a:pt x="15" y="461"/>
                  </a:lnTo>
                  <a:lnTo>
                    <a:pt x="16" y="462"/>
                  </a:lnTo>
                  <a:lnTo>
                    <a:pt x="18" y="465"/>
                  </a:lnTo>
                  <a:lnTo>
                    <a:pt x="20" y="465"/>
                  </a:lnTo>
                  <a:lnTo>
                    <a:pt x="21" y="465"/>
                  </a:lnTo>
                  <a:lnTo>
                    <a:pt x="22" y="465"/>
                  </a:lnTo>
                  <a:lnTo>
                    <a:pt x="24" y="465"/>
                  </a:lnTo>
                  <a:lnTo>
                    <a:pt x="26" y="466"/>
                  </a:lnTo>
                  <a:lnTo>
                    <a:pt x="25" y="468"/>
                  </a:lnTo>
                  <a:lnTo>
                    <a:pt x="25" y="470"/>
                  </a:lnTo>
                  <a:lnTo>
                    <a:pt x="27" y="470"/>
                  </a:lnTo>
                  <a:lnTo>
                    <a:pt x="27" y="472"/>
                  </a:lnTo>
                  <a:lnTo>
                    <a:pt x="26" y="474"/>
                  </a:lnTo>
                  <a:lnTo>
                    <a:pt x="26" y="476"/>
                  </a:lnTo>
                  <a:lnTo>
                    <a:pt x="26" y="477"/>
                  </a:lnTo>
                  <a:lnTo>
                    <a:pt x="25" y="478"/>
                  </a:lnTo>
                  <a:lnTo>
                    <a:pt x="26" y="479"/>
                  </a:lnTo>
                  <a:lnTo>
                    <a:pt x="26" y="480"/>
                  </a:lnTo>
                  <a:lnTo>
                    <a:pt x="28" y="482"/>
                  </a:lnTo>
                  <a:lnTo>
                    <a:pt x="27" y="483"/>
                  </a:lnTo>
                  <a:lnTo>
                    <a:pt x="28" y="483"/>
                  </a:lnTo>
                  <a:lnTo>
                    <a:pt x="28" y="484"/>
                  </a:lnTo>
                  <a:lnTo>
                    <a:pt x="26" y="484"/>
                  </a:lnTo>
                  <a:lnTo>
                    <a:pt x="26" y="485"/>
                  </a:lnTo>
                  <a:lnTo>
                    <a:pt x="25" y="485"/>
                  </a:lnTo>
                  <a:lnTo>
                    <a:pt x="25" y="486"/>
                  </a:lnTo>
                  <a:lnTo>
                    <a:pt x="24" y="484"/>
                  </a:lnTo>
                  <a:lnTo>
                    <a:pt x="21" y="484"/>
                  </a:lnTo>
                  <a:lnTo>
                    <a:pt x="21" y="485"/>
                  </a:lnTo>
                  <a:lnTo>
                    <a:pt x="20" y="488"/>
                  </a:lnTo>
                  <a:lnTo>
                    <a:pt x="20" y="489"/>
                  </a:lnTo>
                  <a:lnTo>
                    <a:pt x="20" y="490"/>
                  </a:lnTo>
                  <a:lnTo>
                    <a:pt x="18" y="490"/>
                  </a:lnTo>
                  <a:lnTo>
                    <a:pt x="15" y="491"/>
                  </a:lnTo>
                  <a:lnTo>
                    <a:pt x="14" y="492"/>
                  </a:lnTo>
                  <a:lnTo>
                    <a:pt x="13" y="492"/>
                  </a:lnTo>
                  <a:lnTo>
                    <a:pt x="13" y="494"/>
                  </a:lnTo>
                  <a:lnTo>
                    <a:pt x="12" y="494"/>
                  </a:lnTo>
                  <a:lnTo>
                    <a:pt x="12" y="495"/>
                  </a:lnTo>
                  <a:lnTo>
                    <a:pt x="13" y="495"/>
                  </a:lnTo>
                  <a:lnTo>
                    <a:pt x="13" y="496"/>
                  </a:lnTo>
                  <a:lnTo>
                    <a:pt x="13" y="498"/>
                  </a:lnTo>
                  <a:lnTo>
                    <a:pt x="12" y="500"/>
                  </a:lnTo>
                  <a:lnTo>
                    <a:pt x="10" y="500"/>
                  </a:lnTo>
                  <a:lnTo>
                    <a:pt x="9" y="500"/>
                  </a:lnTo>
                  <a:lnTo>
                    <a:pt x="10" y="502"/>
                  </a:lnTo>
                  <a:lnTo>
                    <a:pt x="9" y="502"/>
                  </a:lnTo>
                  <a:lnTo>
                    <a:pt x="10" y="502"/>
                  </a:lnTo>
                  <a:lnTo>
                    <a:pt x="10" y="503"/>
                  </a:lnTo>
                  <a:lnTo>
                    <a:pt x="9" y="504"/>
                  </a:lnTo>
                  <a:lnTo>
                    <a:pt x="7" y="508"/>
                  </a:lnTo>
                  <a:lnTo>
                    <a:pt x="8" y="514"/>
                  </a:lnTo>
                  <a:lnTo>
                    <a:pt x="9" y="520"/>
                  </a:lnTo>
                  <a:lnTo>
                    <a:pt x="12" y="521"/>
                  </a:lnTo>
                  <a:lnTo>
                    <a:pt x="14" y="527"/>
                  </a:lnTo>
                  <a:lnTo>
                    <a:pt x="16" y="532"/>
                  </a:lnTo>
                  <a:lnTo>
                    <a:pt x="19" y="536"/>
                  </a:lnTo>
                  <a:lnTo>
                    <a:pt x="21" y="534"/>
                  </a:lnTo>
                  <a:lnTo>
                    <a:pt x="24" y="538"/>
                  </a:lnTo>
                  <a:lnTo>
                    <a:pt x="26" y="539"/>
                  </a:lnTo>
                  <a:lnTo>
                    <a:pt x="30" y="539"/>
                  </a:lnTo>
                  <a:lnTo>
                    <a:pt x="32" y="540"/>
                  </a:lnTo>
                  <a:lnTo>
                    <a:pt x="30" y="548"/>
                  </a:lnTo>
                  <a:lnTo>
                    <a:pt x="25" y="555"/>
                  </a:lnTo>
                  <a:lnTo>
                    <a:pt x="22" y="561"/>
                  </a:lnTo>
                  <a:lnTo>
                    <a:pt x="20" y="562"/>
                  </a:lnTo>
                  <a:lnTo>
                    <a:pt x="20" y="567"/>
                  </a:lnTo>
                  <a:lnTo>
                    <a:pt x="18" y="569"/>
                  </a:lnTo>
                  <a:lnTo>
                    <a:pt x="18" y="576"/>
                  </a:lnTo>
                  <a:lnTo>
                    <a:pt x="21" y="575"/>
                  </a:lnTo>
                  <a:lnTo>
                    <a:pt x="26" y="578"/>
                  </a:lnTo>
                  <a:lnTo>
                    <a:pt x="30" y="581"/>
                  </a:lnTo>
                  <a:lnTo>
                    <a:pt x="32" y="592"/>
                  </a:lnTo>
                  <a:lnTo>
                    <a:pt x="33" y="593"/>
                  </a:lnTo>
                  <a:lnTo>
                    <a:pt x="34" y="596"/>
                  </a:lnTo>
                  <a:lnTo>
                    <a:pt x="37" y="598"/>
                  </a:lnTo>
                  <a:lnTo>
                    <a:pt x="37" y="599"/>
                  </a:lnTo>
                  <a:lnTo>
                    <a:pt x="38" y="600"/>
                  </a:lnTo>
                  <a:lnTo>
                    <a:pt x="38" y="603"/>
                  </a:lnTo>
                  <a:lnTo>
                    <a:pt x="40" y="605"/>
                  </a:lnTo>
                  <a:lnTo>
                    <a:pt x="40" y="608"/>
                  </a:lnTo>
                  <a:lnTo>
                    <a:pt x="42" y="610"/>
                  </a:lnTo>
                  <a:lnTo>
                    <a:pt x="44" y="610"/>
                  </a:lnTo>
                  <a:lnTo>
                    <a:pt x="48" y="611"/>
                  </a:lnTo>
                  <a:lnTo>
                    <a:pt x="48" y="609"/>
                  </a:lnTo>
                  <a:lnTo>
                    <a:pt x="50" y="610"/>
                  </a:lnTo>
                  <a:lnTo>
                    <a:pt x="52" y="609"/>
                  </a:lnTo>
                  <a:lnTo>
                    <a:pt x="55" y="610"/>
                  </a:lnTo>
                  <a:lnTo>
                    <a:pt x="58" y="612"/>
                  </a:lnTo>
                  <a:lnTo>
                    <a:pt x="60" y="616"/>
                  </a:lnTo>
                  <a:lnTo>
                    <a:pt x="61" y="616"/>
                  </a:lnTo>
                  <a:lnTo>
                    <a:pt x="64" y="614"/>
                  </a:lnTo>
                  <a:lnTo>
                    <a:pt x="66" y="615"/>
                  </a:lnTo>
                  <a:lnTo>
                    <a:pt x="68" y="615"/>
                  </a:lnTo>
                  <a:lnTo>
                    <a:pt x="70" y="617"/>
                  </a:lnTo>
                  <a:lnTo>
                    <a:pt x="74" y="616"/>
                  </a:lnTo>
                  <a:lnTo>
                    <a:pt x="76" y="617"/>
                  </a:lnTo>
                  <a:lnTo>
                    <a:pt x="80" y="615"/>
                  </a:lnTo>
                  <a:lnTo>
                    <a:pt x="82" y="615"/>
                  </a:lnTo>
                  <a:lnTo>
                    <a:pt x="87" y="614"/>
                  </a:lnTo>
                  <a:lnTo>
                    <a:pt x="88" y="616"/>
                  </a:lnTo>
                  <a:lnTo>
                    <a:pt x="92" y="615"/>
                  </a:lnTo>
                  <a:lnTo>
                    <a:pt x="91" y="617"/>
                  </a:lnTo>
                  <a:lnTo>
                    <a:pt x="92" y="618"/>
                  </a:lnTo>
                  <a:lnTo>
                    <a:pt x="92" y="621"/>
                  </a:lnTo>
                  <a:lnTo>
                    <a:pt x="94" y="623"/>
                  </a:lnTo>
                  <a:lnTo>
                    <a:pt x="102" y="626"/>
                  </a:lnTo>
                  <a:lnTo>
                    <a:pt x="104" y="626"/>
                  </a:lnTo>
                  <a:lnTo>
                    <a:pt x="105" y="626"/>
                  </a:lnTo>
                  <a:lnTo>
                    <a:pt x="109" y="627"/>
                  </a:lnTo>
                  <a:lnTo>
                    <a:pt x="112" y="624"/>
                  </a:lnTo>
                  <a:lnTo>
                    <a:pt x="116" y="627"/>
                  </a:lnTo>
                  <a:lnTo>
                    <a:pt x="117" y="626"/>
                  </a:lnTo>
                  <a:lnTo>
                    <a:pt x="120" y="628"/>
                  </a:lnTo>
                  <a:lnTo>
                    <a:pt x="121" y="628"/>
                  </a:lnTo>
                  <a:lnTo>
                    <a:pt x="122" y="629"/>
                  </a:lnTo>
                  <a:lnTo>
                    <a:pt x="133" y="634"/>
                  </a:lnTo>
                  <a:lnTo>
                    <a:pt x="139" y="635"/>
                  </a:lnTo>
                  <a:lnTo>
                    <a:pt x="137" y="636"/>
                  </a:lnTo>
                  <a:lnTo>
                    <a:pt x="137" y="638"/>
                  </a:lnTo>
                  <a:lnTo>
                    <a:pt x="138" y="639"/>
                  </a:lnTo>
                  <a:lnTo>
                    <a:pt x="134" y="642"/>
                  </a:lnTo>
                  <a:lnTo>
                    <a:pt x="128" y="657"/>
                  </a:lnTo>
                  <a:lnTo>
                    <a:pt x="121" y="659"/>
                  </a:lnTo>
                  <a:lnTo>
                    <a:pt x="121" y="660"/>
                  </a:lnTo>
                  <a:lnTo>
                    <a:pt x="119" y="665"/>
                  </a:lnTo>
                  <a:lnTo>
                    <a:pt x="115" y="669"/>
                  </a:lnTo>
                  <a:lnTo>
                    <a:pt x="110" y="671"/>
                  </a:lnTo>
                  <a:lnTo>
                    <a:pt x="108" y="682"/>
                  </a:lnTo>
                  <a:lnTo>
                    <a:pt x="103" y="693"/>
                  </a:lnTo>
                  <a:lnTo>
                    <a:pt x="102" y="705"/>
                  </a:lnTo>
                  <a:lnTo>
                    <a:pt x="99" y="707"/>
                  </a:lnTo>
                  <a:lnTo>
                    <a:pt x="98" y="710"/>
                  </a:lnTo>
                  <a:lnTo>
                    <a:pt x="98" y="714"/>
                  </a:lnTo>
                  <a:lnTo>
                    <a:pt x="90" y="726"/>
                  </a:lnTo>
                  <a:lnTo>
                    <a:pt x="88" y="731"/>
                  </a:lnTo>
                  <a:lnTo>
                    <a:pt x="90" y="736"/>
                  </a:lnTo>
                  <a:lnTo>
                    <a:pt x="92" y="740"/>
                  </a:lnTo>
                  <a:lnTo>
                    <a:pt x="93" y="743"/>
                  </a:lnTo>
                  <a:lnTo>
                    <a:pt x="91" y="746"/>
                  </a:lnTo>
                  <a:lnTo>
                    <a:pt x="91" y="748"/>
                  </a:lnTo>
                  <a:lnTo>
                    <a:pt x="90" y="752"/>
                  </a:lnTo>
                  <a:lnTo>
                    <a:pt x="90" y="754"/>
                  </a:lnTo>
                  <a:lnTo>
                    <a:pt x="87" y="759"/>
                  </a:lnTo>
                  <a:lnTo>
                    <a:pt x="87" y="765"/>
                  </a:lnTo>
                  <a:lnTo>
                    <a:pt x="86" y="766"/>
                  </a:lnTo>
                  <a:lnTo>
                    <a:pt x="85" y="771"/>
                  </a:lnTo>
                  <a:lnTo>
                    <a:pt x="85" y="774"/>
                  </a:lnTo>
                  <a:lnTo>
                    <a:pt x="88" y="783"/>
                  </a:lnTo>
                  <a:lnTo>
                    <a:pt x="93" y="786"/>
                  </a:lnTo>
                  <a:lnTo>
                    <a:pt x="96" y="788"/>
                  </a:lnTo>
                  <a:lnTo>
                    <a:pt x="100" y="786"/>
                  </a:lnTo>
                  <a:lnTo>
                    <a:pt x="103" y="786"/>
                  </a:lnTo>
                  <a:lnTo>
                    <a:pt x="104" y="784"/>
                  </a:lnTo>
                  <a:lnTo>
                    <a:pt x="109" y="785"/>
                  </a:lnTo>
                  <a:lnTo>
                    <a:pt x="109" y="788"/>
                  </a:lnTo>
                  <a:lnTo>
                    <a:pt x="110" y="790"/>
                  </a:lnTo>
                  <a:lnTo>
                    <a:pt x="119" y="789"/>
                  </a:lnTo>
                  <a:lnTo>
                    <a:pt x="122" y="788"/>
                  </a:lnTo>
                  <a:lnTo>
                    <a:pt x="131" y="783"/>
                  </a:lnTo>
                  <a:lnTo>
                    <a:pt x="137" y="784"/>
                  </a:lnTo>
                  <a:lnTo>
                    <a:pt x="138" y="788"/>
                  </a:lnTo>
                  <a:lnTo>
                    <a:pt x="141" y="789"/>
                  </a:lnTo>
                  <a:lnTo>
                    <a:pt x="149" y="788"/>
                  </a:lnTo>
                  <a:lnTo>
                    <a:pt x="151" y="786"/>
                  </a:lnTo>
                  <a:lnTo>
                    <a:pt x="149" y="785"/>
                  </a:lnTo>
                  <a:lnTo>
                    <a:pt x="155" y="783"/>
                  </a:lnTo>
                  <a:lnTo>
                    <a:pt x="156" y="785"/>
                  </a:lnTo>
                  <a:lnTo>
                    <a:pt x="157" y="786"/>
                  </a:lnTo>
                  <a:lnTo>
                    <a:pt x="158" y="784"/>
                  </a:lnTo>
                  <a:lnTo>
                    <a:pt x="161" y="780"/>
                  </a:lnTo>
                  <a:lnTo>
                    <a:pt x="158" y="778"/>
                  </a:lnTo>
                  <a:lnTo>
                    <a:pt x="155" y="778"/>
                  </a:lnTo>
                  <a:lnTo>
                    <a:pt x="153" y="779"/>
                  </a:lnTo>
                  <a:lnTo>
                    <a:pt x="150" y="780"/>
                  </a:lnTo>
                  <a:lnTo>
                    <a:pt x="146" y="778"/>
                  </a:lnTo>
                  <a:lnTo>
                    <a:pt x="146" y="774"/>
                  </a:lnTo>
                  <a:lnTo>
                    <a:pt x="150" y="772"/>
                  </a:lnTo>
                  <a:lnTo>
                    <a:pt x="150" y="770"/>
                  </a:lnTo>
                  <a:lnTo>
                    <a:pt x="151" y="767"/>
                  </a:lnTo>
                  <a:lnTo>
                    <a:pt x="153" y="767"/>
                  </a:lnTo>
                  <a:lnTo>
                    <a:pt x="157" y="767"/>
                  </a:lnTo>
                  <a:lnTo>
                    <a:pt x="157" y="764"/>
                  </a:lnTo>
                  <a:lnTo>
                    <a:pt x="159" y="765"/>
                  </a:lnTo>
                  <a:lnTo>
                    <a:pt x="161" y="766"/>
                  </a:lnTo>
                  <a:lnTo>
                    <a:pt x="162" y="767"/>
                  </a:lnTo>
                  <a:lnTo>
                    <a:pt x="163" y="766"/>
                  </a:lnTo>
                  <a:lnTo>
                    <a:pt x="168" y="771"/>
                  </a:lnTo>
                  <a:lnTo>
                    <a:pt x="167" y="772"/>
                  </a:lnTo>
                  <a:lnTo>
                    <a:pt x="168" y="776"/>
                  </a:lnTo>
                  <a:lnTo>
                    <a:pt x="171" y="778"/>
                  </a:lnTo>
                  <a:lnTo>
                    <a:pt x="171" y="777"/>
                  </a:lnTo>
                  <a:lnTo>
                    <a:pt x="174" y="776"/>
                  </a:lnTo>
                  <a:lnTo>
                    <a:pt x="176" y="779"/>
                  </a:lnTo>
                  <a:lnTo>
                    <a:pt x="177" y="780"/>
                  </a:lnTo>
                  <a:lnTo>
                    <a:pt x="180" y="780"/>
                  </a:lnTo>
                  <a:lnTo>
                    <a:pt x="181" y="777"/>
                  </a:lnTo>
                  <a:lnTo>
                    <a:pt x="183" y="773"/>
                  </a:lnTo>
                  <a:lnTo>
                    <a:pt x="186" y="773"/>
                  </a:lnTo>
                  <a:lnTo>
                    <a:pt x="193" y="777"/>
                  </a:lnTo>
                  <a:lnTo>
                    <a:pt x="197" y="779"/>
                  </a:lnTo>
                  <a:lnTo>
                    <a:pt x="197" y="778"/>
                  </a:lnTo>
                  <a:lnTo>
                    <a:pt x="199" y="778"/>
                  </a:lnTo>
                  <a:lnTo>
                    <a:pt x="199" y="776"/>
                  </a:lnTo>
                  <a:lnTo>
                    <a:pt x="197" y="771"/>
                  </a:lnTo>
                  <a:lnTo>
                    <a:pt x="189" y="768"/>
                  </a:lnTo>
                  <a:lnTo>
                    <a:pt x="188" y="766"/>
                  </a:lnTo>
                  <a:lnTo>
                    <a:pt x="191" y="766"/>
                  </a:lnTo>
                  <a:lnTo>
                    <a:pt x="199" y="770"/>
                  </a:lnTo>
                  <a:lnTo>
                    <a:pt x="200" y="772"/>
                  </a:lnTo>
                  <a:lnTo>
                    <a:pt x="205" y="777"/>
                  </a:lnTo>
                  <a:lnTo>
                    <a:pt x="209" y="778"/>
                  </a:lnTo>
                  <a:lnTo>
                    <a:pt x="213" y="778"/>
                  </a:lnTo>
                  <a:lnTo>
                    <a:pt x="217" y="780"/>
                  </a:lnTo>
                  <a:lnTo>
                    <a:pt x="219" y="782"/>
                  </a:lnTo>
                  <a:lnTo>
                    <a:pt x="222" y="786"/>
                  </a:lnTo>
                  <a:lnTo>
                    <a:pt x="223" y="788"/>
                  </a:lnTo>
                  <a:lnTo>
                    <a:pt x="225" y="789"/>
                  </a:lnTo>
                  <a:lnTo>
                    <a:pt x="229" y="791"/>
                  </a:lnTo>
                  <a:lnTo>
                    <a:pt x="234" y="794"/>
                  </a:lnTo>
                  <a:lnTo>
                    <a:pt x="236" y="790"/>
                  </a:lnTo>
                  <a:lnTo>
                    <a:pt x="239" y="788"/>
                  </a:lnTo>
                  <a:lnTo>
                    <a:pt x="241" y="789"/>
                  </a:lnTo>
                  <a:lnTo>
                    <a:pt x="241" y="792"/>
                  </a:lnTo>
                  <a:lnTo>
                    <a:pt x="243" y="795"/>
                  </a:lnTo>
                  <a:lnTo>
                    <a:pt x="252" y="794"/>
                  </a:lnTo>
                  <a:lnTo>
                    <a:pt x="253" y="801"/>
                  </a:lnTo>
                  <a:lnTo>
                    <a:pt x="257" y="801"/>
                  </a:lnTo>
                  <a:lnTo>
                    <a:pt x="260" y="806"/>
                  </a:lnTo>
                  <a:lnTo>
                    <a:pt x="258" y="808"/>
                  </a:lnTo>
                  <a:lnTo>
                    <a:pt x="260" y="813"/>
                  </a:lnTo>
                  <a:lnTo>
                    <a:pt x="265" y="810"/>
                  </a:lnTo>
                  <a:lnTo>
                    <a:pt x="270" y="812"/>
                  </a:lnTo>
                  <a:lnTo>
                    <a:pt x="267" y="819"/>
                  </a:lnTo>
                  <a:lnTo>
                    <a:pt x="264" y="822"/>
                  </a:lnTo>
                  <a:lnTo>
                    <a:pt x="269" y="824"/>
                  </a:lnTo>
                  <a:lnTo>
                    <a:pt x="276" y="819"/>
                  </a:lnTo>
                  <a:lnTo>
                    <a:pt x="287" y="806"/>
                  </a:lnTo>
                  <a:lnTo>
                    <a:pt x="283" y="800"/>
                  </a:lnTo>
                  <a:lnTo>
                    <a:pt x="284" y="792"/>
                  </a:lnTo>
                  <a:lnTo>
                    <a:pt x="287" y="791"/>
                  </a:lnTo>
                  <a:lnTo>
                    <a:pt x="287" y="796"/>
                  </a:lnTo>
                  <a:lnTo>
                    <a:pt x="293" y="797"/>
                  </a:lnTo>
                  <a:lnTo>
                    <a:pt x="294" y="794"/>
                  </a:lnTo>
                  <a:lnTo>
                    <a:pt x="300" y="795"/>
                  </a:lnTo>
                  <a:lnTo>
                    <a:pt x="305" y="798"/>
                  </a:lnTo>
                  <a:lnTo>
                    <a:pt x="306" y="800"/>
                  </a:lnTo>
                  <a:lnTo>
                    <a:pt x="313" y="797"/>
                  </a:lnTo>
                  <a:lnTo>
                    <a:pt x="315" y="800"/>
                  </a:lnTo>
                  <a:lnTo>
                    <a:pt x="313" y="801"/>
                  </a:lnTo>
                  <a:lnTo>
                    <a:pt x="314" y="802"/>
                  </a:lnTo>
                  <a:lnTo>
                    <a:pt x="317" y="802"/>
                  </a:lnTo>
                  <a:lnTo>
                    <a:pt x="319" y="807"/>
                  </a:lnTo>
                  <a:lnTo>
                    <a:pt x="319" y="810"/>
                  </a:lnTo>
                  <a:lnTo>
                    <a:pt x="326" y="809"/>
                  </a:lnTo>
                  <a:lnTo>
                    <a:pt x="330" y="806"/>
                  </a:lnTo>
                  <a:lnTo>
                    <a:pt x="335" y="804"/>
                  </a:lnTo>
                  <a:lnTo>
                    <a:pt x="336" y="806"/>
                  </a:lnTo>
                  <a:lnTo>
                    <a:pt x="335" y="809"/>
                  </a:lnTo>
                  <a:lnTo>
                    <a:pt x="338" y="809"/>
                  </a:lnTo>
                  <a:lnTo>
                    <a:pt x="342" y="804"/>
                  </a:lnTo>
                  <a:lnTo>
                    <a:pt x="348" y="804"/>
                  </a:lnTo>
                  <a:lnTo>
                    <a:pt x="347" y="802"/>
                  </a:lnTo>
                  <a:lnTo>
                    <a:pt x="348" y="800"/>
                  </a:lnTo>
                  <a:lnTo>
                    <a:pt x="349" y="797"/>
                  </a:lnTo>
                  <a:lnTo>
                    <a:pt x="360" y="796"/>
                  </a:lnTo>
                  <a:lnTo>
                    <a:pt x="360" y="792"/>
                  </a:lnTo>
                  <a:lnTo>
                    <a:pt x="363" y="789"/>
                  </a:lnTo>
                  <a:lnTo>
                    <a:pt x="366" y="790"/>
                  </a:lnTo>
                  <a:lnTo>
                    <a:pt x="373" y="789"/>
                  </a:lnTo>
                  <a:lnTo>
                    <a:pt x="378" y="791"/>
                  </a:lnTo>
                  <a:lnTo>
                    <a:pt x="380" y="788"/>
                  </a:lnTo>
                  <a:lnTo>
                    <a:pt x="387" y="786"/>
                  </a:lnTo>
                  <a:lnTo>
                    <a:pt x="392" y="786"/>
                  </a:lnTo>
                  <a:lnTo>
                    <a:pt x="402" y="789"/>
                  </a:lnTo>
                  <a:lnTo>
                    <a:pt x="402" y="784"/>
                  </a:lnTo>
                  <a:lnTo>
                    <a:pt x="401" y="778"/>
                  </a:lnTo>
                  <a:lnTo>
                    <a:pt x="405" y="774"/>
                  </a:lnTo>
                  <a:lnTo>
                    <a:pt x="404" y="778"/>
                  </a:lnTo>
                  <a:lnTo>
                    <a:pt x="405" y="780"/>
                  </a:lnTo>
                  <a:lnTo>
                    <a:pt x="411" y="778"/>
                  </a:lnTo>
                  <a:lnTo>
                    <a:pt x="415" y="779"/>
                  </a:lnTo>
                  <a:lnTo>
                    <a:pt x="419" y="778"/>
                  </a:lnTo>
                  <a:lnTo>
                    <a:pt x="420" y="783"/>
                  </a:lnTo>
                  <a:lnTo>
                    <a:pt x="422" y="788"/>
                  </a:lnTo>
                  <a:lnTo>
                    <a:pt x="426" y="786"/>
                  </a:lnTo>
                  <a:lnTo>
                    <a:pt x="428" y="786"/>
                  </a:lnTo>
                  <a:lnTo>
                    <a:pt x="431" y="783"/>
                  </a:lnTo>
                  <a:lnTo>
                    <a:pt x="435" y="783"/>
                  </a:lnTo>
                  <a:lnTo>
                    <a:pt x="439" y="784"/>
                  </a:lnTo>
                  <a:lnTo>
                    <a:pt x="439" y="786"/>
                  </a:lnTo>
                  <a:lnTo>
                    <a:pt x="444" y="791"/>
                  </a:lnTo>
                  <a:lnTo>
                    <a:pt x="440" y="794"/>
                  </a:lnTo>
                  <a:lnTo>
                    <a:pt x="443" y="797"/>
                  </a:lnTo>
                  <a:lnTo>
                    <a:pt x="445" y="798"/>
                  </a:lnTo>
                  <a:lnTo>
                    <a:pt x="455" y="803"/>
                  </a:lnTo>
                  <a:lnTo>
                    <a:pt x="457" y="804"/>
                  </a:lnTo>
                  <a:lnTo>
                    <a:pt x="461" y="802"/>
                  </a:lnTo>
                  <a:lnTo>
                    <a:pt x="461" y="792"/>
                  </a:lnTo>
                  <a:lnTo>
                    <a:pt x="463" y="785"/>
                  </a:lnTo>
                  <a:lnTo>
                    <a:pt x="461" y="779"/>
                  </a:lnTo>
                  <a:lnTo>
                    <a:pt x="457" y="777"/>
                  </a:lnTo>
                  <a:lnTo>
                    <a:pt x="455" y="778"/>
                  </a:lnTo>
                  <a:lnTo>
                    <a:pt x="450" y="778"/>
                  </a:lnTo>
                  <a:lnTo>
                    <a:pt x="449" y="777"/>
                  </a:lnTo>
                  <a:lnTo>
                    <a:pt x="451" y="774"/>
                  </a:lnTo>
                  <a:lnTo>
                    <a:pt x="450" y="772"/>
                  </a:lnTo>
                  <a:lnTo>
                    <a:pt x="456" y="762"/>
                  </a:lnTo>
                  <a:lnTo>
                    <a:pt x="450" y="750"/>
                  </a:lnTo>
                  <a:lnTo>
                    <a:pt x="447" y="750"/>
                  </a:lnTo>
                  <a:lnTo>
                    <a:pt x="446" y="744"/>
                  </a:lnTo>
                  <a:lnTo>
                    <a:pt x="443" y="741"/>
                  </a:lnTo>
                  <a:lnTo>
                    <a:pt x="440" y="738"/>
                  </a:lnTo>
                  <a:lnTo>
                    <a:pt x="440" y="734"/>
                  </a:lnTo>
                  <a:lnTo>
                    <a:pt x="440" y="732"/>
                  </a:lnTo>
                  <a:lnTo>
                    <a:pt x="441" y="732"/>
                  </a:lnTo>
                  <a:lnTo>
                    <a:pt x="446" y="729"/>
                  </a:lnTo>
                  <a:lnTo>
                    <a:pt x="447" y="725"/>
                  </a:lnTo>
                  <a:lnTo>
                    <a:pt x="452" y="725"/>
                  </a:lnTo>
                  <a:lnTo>
                    <a:pt x="455" y="723"/>
                  </a:lnTo>
                  <a:lnTo>
                    <a:pt x="458" y="718"/>
                  </a:lnTo>
                  <a:lnTo>
                    <a:pt x="469" y="714"/>
                  </a:lnTo>
                  <a:lnTo>
                    <a:pt x="471" y="716"/>
                  </a:lnTo>
                  <a:lnTo>
                    <a:pt x="476" y="712"/>
                  </a:lnTo>
                  <a:lnTo>
                    <a:pt x="482" y="706"/>
                  </a:lnTo>
                  <a:lnTo>
                    <a:pt x="485" y="700"/>
                  </a:lnTo>
                  <a:lnTo>
                    <a:pt x="486" y="692"/>
                  </a:lnTo>
                  <a:lnTo>
                    <a:pt x="485" y="686"/>
                  </a:lnTo>
                  <a:lnTo>
                    <a:pt x="485" y="683"/>
                  </a:lnTo>
                  <a:lnTo>
                    <a:pt x="488" y="683"/>
                  </a:lnTo>
                  <a:lnTo>
                    <a:pt x="491" y="681"/>
                  </a:lnTo>
                  <a:lnTo>
                    <a:pt x="493" y="684"/>
                  </a:lnTo>
                  <a:lnTo>
                    <a:pt x="497" y="684"/>
                  </a:lnTo>
                  <a:lnTo>
                    <a:pt x="504" y="689"/>
                  </a:lnTo>
                  <a:lnTo>
                    <a:pt x="507" y="683"/>
                  </a:lnTo>
                  <a:lnTo>
                    <a:pt x="509" y="683"/>
                  </a:lnTo>
                  <a:lnTo>
                    <a:pt x="511" y="681"/>
                  </a:lnTo>
                  <a:lnTo>
                    <a:pt x="511" y="669"/>
                  </a:lnTo>
                  <a:lnTo>
                    <a:pt x="509" y="668"/>
                  </a:lnTo>
                  <a:lnTo>
                    <a:pt x="511" y="662"/>
                  </a:lnTo>
                  <a:lnTo>
                    <a:pt x="509" y="660"/>
                  </a:lnTo>
                  <a:lnTo>
                    <a:pt x="509" y="657"/>
                  </a:lnTo>
                  <a:lnTo>
                    <a:pt x="506" y="654"/>
                  </a:lnTo>
                  <a:lnTo>
                    <a:pt x="504" y="650"/>
                  </a:lnTo>
                  <a:lnTo>
                    <a:pt x="500" y="650"/>
                  </a:lnTo>
                  <a:lnTo>
                    <a:pt x="495" y="645"/>
                  </a:lnTo>
                  <a:lnTo>
                    <a:pt x="491" y="640"/>
                  </a:lnTo>
                  <a:lnTo>
                    <a:pt x="487" y="644"/>
                  </a:lnTo>
                  <a:lnTo>
                    <a:pt x="482" y="640"/>
                  </a:lnTo>
                  <a:lnTo>
                    <a:pt x="481" y="638"/>
                  </a:lnTo>
                  <a:lnTo>
                    <a:pt x="481" y="633"/>
                  </a:lnTo>
                  <a:lnTo>
                    <a:pt x="476" y="627"/>
                  </a:lnTo>
                  <a:lnTo>
                    <a:pt x="473" y="624"/>
                  </a:lnTo>
                  <a:lnTo>
                    <a:pt x="469" y="626"/>
                  </a:lnTo>
                  <a:lnTo>
                    <a:pt x="467" y="624"/>
                  </a:lnTo>
                  <a:lnTo>
                    <a:pt x="467" y="621"/>
                  </a:lnTo>
                  <a:lnTo>
                    <a:pt x="462" y="617"/>
                  </a:lnTo>
                  <a:lnTo>
                    <a:pt x="463" y="616"/>
                  </a:lnTo>
                  <a:lnTo>
                    <a:pt x="457" y="610"/>
                  </a:lnTo>
                  <a:lnTo>
                    <a:pt x="457" y="606"/>
                  </a:lnTo>
                  <a:lnTo>
                    <a:pt x="451" y="602"/>
                  </a:lnTo>
                  <a:lnTo>
                    <a:pt x="447" y="600"/>
                  </a:lnTo>
                  <a:lnTo>
                    <a:pt x="447" y="603"/>
                  </a:lnTo>
                  <a:lnTo>
                    <a:pt x="440" y="600"/>
                  </a:lnTo>
                  <a:lnTo>
                    <a:pt x="438" y="597"/>
                  </a:lnTo>
                  <a:lnTo>
                    <a:pt x="433" y="592"/>
                  </a:lnTo>
                  <a:lnTo>
                    <a:pt x="431" y="586"/>
                  </a:lnTo>
                  <a:lnTo>
                    <a:pt x="432" y="582"/>
                  </a:lnTo>
                  <a:lnTo>
                    <a:pt x="429" y="581"/>
                  </a:lnTo>
                  <a:lnTo>
                    <a:pt x="428" y="579"/>
                  </a:lnTo>
                  <a:lnTo>
                    <a:pt x="426" y="572"/>
                  </a:lnTo>
                  <a:lnTo>
                    <a:pt x="423" y="570"/>
                  </a:lnTo>
                  <a:lnTo>
                    <a:pt x="423" y="564"/>
                  </a:lnTo>
                  <a:lnTo>
                    <a:pt x="419" y="562"/>
                  </a:lnTo>
                  <a:lnTo>
                    <a:pt x="415" y="556"/>
                  </a:lnTo>
                  <a:lnTo>
                    <a:pt x="420" y="554"/>
                  </a:lnTo>
                  <a:lnTo>
                    <a:pt x="420" y="548"/>
                  </a:lnTo>
                  <a:lnTo>
                    <a:pt x="422" y="546"/>
                  </a:lnTo>
                  <a:lnTo>
                    <a:pt x="425" y="543"/>
                  </a:lnTo>
                  <a:lnTo>
                    <a:pt x="425" y="539"/>
                  </a:lnTo>
                  <a:lnTo>
                    <a:pt x="420" y="538"/>
                  </a:lnTo>
                  <a:lnTo>
                    <a:pt x="420" y="536"/>
                  </a:lnTo>
                  <a:lnTo>
                    <a:pt x="421" y="534"/>
                  </a:lnTo>
                  <a:lnTo>
                    <a:pt x="421" y="533"/>
                  </a:lnTo>
                  <a:lnTo>
                    <a:pt x="415" y="530"/>
                  </a:lnTo>
                  <a:lnTo>
                    <a:pt x="410" y="526"/>
                  </a:lnTo>
                  <a:lnTo>
                    <a:pt x="407" y="522"/>
                  </a:lnTo>
                  <a:lnTo>
                    <a:pt x="405" y="521"/>
                  </a:lnTo>
                  <a:lnTo>
                    <a:pt x="403" y="519"/>
                  </a:lnTo>
                  <a:lnTo>
                    <a:pt x="402" y="515"/>
                  </a:lnTo>
                  <a:lnTo>
                    <a:pt x="403" y="513"/>
                  </a:lnTo>
                  <a:lnTo>
                    <a:pt x="401" y="507"/>
                  </a:lnTo>
                  <a:lnTo>
                    <a:pt x="399" y="506"/>
                  </a:lnTo>
                  <a:lnTo>
                    <a:pt x="396" y="506"/>
                  </a:lnTo>
                  <a:lnTo>
                    <a:pt x="396" y="503"/>
                  </a:lnTo>
                  <a:lnTo>
                    <a:pt x="398" y="501"/>
                  </a:lnTo>
                  <a:lnTo>
                    <a:pt x="396" y="497"/>
                  </a:lnTo>
                  <a:lnTo>
                    <a:pt x="398" y="498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2" y="498"/>
                  </a:lnTo>
                  <a:lnTo>
                    <a:pt x="402" y="502"/>
                  </a:lnTo>
                  <a:lnTo>
                    <a:pt x="405" y="501"/>
                  </a:lnTo>
                  <a:lnTo>
                    <a:pt x="405" y="504"/>
                  </a:lnTo>
                  <a:lnTo>
                    <a:pt x="405" y="506"/>
                  </a:lnTo>
                  <a:lnTo>
                    <a:pt x="407" y="508"/>
                  </a:lnTo>
                  <a:lnTo>
                    <a:pt x="407" y="510"/>
                  </a:lnTo>
                  <a:lnTo>
                    <a:pt x="408" y="510"/>
                  </a:lnTo>
                  <a:lnTo>
                    <a:pt x="409" y="513"/>
                  </a:lnTo>
                  <a:lnTo>
                    <a:pt x="410" y="510"/>
                  </a:lnTo>
                  <a:lnTo>
                    <a:pt x="410" y="507"/>
                  </a:lnTo>
                  <a:lnTo>
                    <a:pt x="410" y="504"/>
                  </a:lnTo>
                  <a:lnTo>
                    <a:pt x="411" y="504"/>
                  </a:lnTo>
                  <a:lnTo>
                    <a:pt x="411" y="502"/>
                  </a:lnTo>
                  <a:lnTo>
                    <a:pt x="413" y="502"/>
                  </a:lnTo>
                  <a:lnTo>
                    <a:pt x="414" y="500"/>
                  </a:lnTo>
                  <a:lnTo>
                    <a:pt x="415" y="496"/>
                  </a:lnTo>
                  <a:lnTo>
                    <a:pt x="416" y="496"/>
                  </a:lnTo>
                  <a:lnTo>
                    <a:pt x="417" y="495"/>
                  </a:lnTo>
                  <a:lnTo>
                    <a:pt x="419" y="494"/>
                  </a:lnTo>
                  <a:lnTo>
                    <a:pt x="420" y="494"/>
                  </a:lnTo>
                  <a:lnTo>
                    <a:pt x="421" y="491"/>
                  </a:lnTo>
                  <a:lnTo>
                    <a:pt x="421" y="489"/>
                  </a:lnTo>
                  <a:lnTo>
                    <a:pt x="422" y="488"/>
                  </a:lnTo>
                  <a:lnTo>
                    <a:pt x="426" y="488"/>
                  </a:lnTo>
                  <a:lnTo>
                    <a:pt x="428" y="488"/>
                  </a:lnTo>
                  <a:lnTo>
                    <a:pt x="429" y="486"/>
                  </a:lnTo>
                  <a:lnTo>
                    <a:pt x="432" y="486"/>
                  </a:lnTo>
                  <a:lnTo>
                    <a:pt x="434" y="488"/>
                  </a:lnTo>
                  <a:lnTo>
                    <a:pt x="437" y="484"/>
                  </a:lnTo>
                  <a:lnTo>
                    <a:pt x="439" y="483"/>
                  </a:lnTo>
                  <a:lnTo>
                    <a:pt x="440" y="484"/>
                  </a:lnTo>
                  <a:lnTo>
                    <a:pt x="441" y="482"/>
                  </a:lnTo>
                  <a:lnTo>
                    <a:pt x="444" y="484"/>
                  </a:lnTo>
                  <a:lnTo>
                    <a:pt x="446" y="485"/>
                  </a:lnTo>
                  <a:lnTo>
                    <a:pt x="450" y="486"/>
                  </a:lnTo>
                  <a:lnTo>
                    <a:pt x="452" y="485"/>
                  </a:lnTo>
                  <a:lnTo>
                    <a:pt x="456" y="478"/>
                  </a:lnTo>
                  <a:lnTo>
                    <a:pt x="456" y="476"/>
                  </a:lnTo>
                  <a:lnTo>
                    <a:pt x="458" y="477"/>
                  </a:lnTo>
                  <a:lnTo>
                    <a:pt x="459" y="476"/>
                  </a:lnTo>
                  <a:lnTo>
                    <a:pt x="462" y="476"/>
                  </a:lnTo>
                  <a:lnTo>
                    <a:pt x="468" y="472"/>
                  </a:lnTo>
                  <a:lnTo>
                    <a:pt x="470" y="466"/>
                  </a:lnTo>
                  <a:lnTo>
                    <a:pt x="475" y="467"/>
                  </a:lnTo>
                  <a:lnTo>
                    <a:pt x="475" y="465"/>
                  </a:lnTo>
                  <a:lnTo>
                    <a:pt x="476" y="462"/>
                  </a:lnTo>
                  <a:lnTo>
                    <a:pt x="482" y="466"/>
                  </a:lnTo>
                  <a:lnTo>
                    <a:pt x="485" y="466"/>
                  </a:lnTo>
                  <a:lnTo>
                    <a:pt x="485" y="464"/>
                  </a:lnTo>
                  <a:lnTo>
                    <a:pt x="486" y="466"/>
                  </a:lnTo>
                  <a:lnTo>
                    <a:pt x="486" y="462"/>
                  </a:lnTo>
                  <a:lnTo>
                    <a:pt x="487" y="460"/>
                  </a:lnTo>
                  <a:lnTo>
                    <a:pt x="487" y="455"/>
                  </a:lnTo>
                  <a:lnTo>
                    <a:pt x="489" y="454"/>
                  </a:lnTo>
                  <a:lnTo>
                    <a:pt x="495" y="452"/>
                  </a:lnTo>
                  <a:lnTo>
                    <a:pt x="498" y="453"/>
                  </a:lnTo>
                  <a:lnTo>
                    <a:pt x="500" y="452"/>
                  </a:lnTo>
                  <a:lnTo>
                    <a:pt x="506" y="452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1" y="448"/>
                  </a:lnTo>
                  <a:lnTo>
                    <a:pt x="515" y="446"/>
                  </a:lnTo>
                  <a:lnTo>
                    <a:pt x="515" y="443"/>
                  </a:lnTo>
                  <a:lnTo>
                    <a:pt x="516" y="441"/>
                  </a:lnTo>
                  <a:lnTo>
                    <a:pt x="518" y="441"/>
                  </a:lnTo>
                  <a:lnTo>
                    <a:pt x="519" y="440"/>
                  </a:lnTo>
                  <a:lnTo>
                    <a:pt x="522" y="440"/>
                  </a:lnTo>
                  <a:lnTo>
                    <a:pt x="529" y="438"/>
                  </a:lnTo>
                  <a:lnTo>
                    <a:pt x="531" y="434"/>
                  </a:lnTo>
                  <a:lnTo>
                    <a:pt x="535" y="432"/>
                  </a:lnTo>
                  <a:lnTo>
                    <a:pt x="540" y="432"/>
                  </a:lnTo>
                  <a:lnTo>
                    <a:pt x="542" y="430"/>
                  </a:lnTo>
                  <a:lnTo>
                    <a:pt x="542" y="428"/>
                  </a:lnTo>
                  <a:lnTo>
                    <a:pt x="539" y="425"/>
                  </a:lnTo>
                  <a:lnTo>
                    <a:pt x="535" y="425"/>
                  </a:lnTo>
                  <a:lnTo>
                    <a:pt x="535" y="424"/>
                  </a:lnTo>
                  <a:lnTo>
                    <a:pt x="535" y="423"/>
                  </a:lnTo>
                  <a:lnTo>
                    <a:pt x="533" y="423"/>
                  </a:lnTo>
                  <a:lnTo>
                    <a:pt x="533" y="422"/>
                  </a:lnTo>
                  <a:lnTo>
                    <a:pt x="534" y="418"/>
                  </a:lnTo>
                  <a:lnTo>
                    <a:pt x="535" y="414"/>
                  </a:lnTo>
                  <a:lnTo>
                    <a:pt x="536" y="416"/>
                  </a:lnTo>
                  <a:lnTo>
                    <a:pt x="537" y="416"/>
                  </a:lnTo>
                  <a:lnTo>
                    <a:pt x="541" y="419"/>
                  </a:lnTo>
                  <a:lnTo>
                    <a:pt x="549" y="418"/>
                  </a:lnTo>
                  <a:lnTo>
                    <a:pt x="551" y="420"/>
                  </a:lnTo>
                  <a:lnTo>
                    <a:pt x="554" y="422"/>
                  </a:lnTo>
                  <a:lnTo>
                    <a:pt x="554" y="424"/>
                  </a:lnTo>
                  <a:lnTo>
                    <a:pt x="553" y="425"/>
                  </a:lnTo>
                  <a:lnTo>
                    <a:pt x="552" y="429"/>
                  </a:lnTo>
                  <a:lnTo>
                    <a:pt x="558" y="428"/>
                  </a:lnTo>
                  <a:lnTo>
                    <a:pt x="555" y="434"/>
                  </a:lnTo>
                  <a:lnTo>
                    <a:pt x="555" y="435"/>
                  </a:lnTo>
                  <a:lnTo>
                    <a:pt x="561" y="444"/>
                  </a:lnTo>
                  <a:lnTo>
                    <a:pt x="564" y="444"/>
                  </a:lnTo>
                  <a:lnTo>
                    <a:pt x="565" y="442"/>
                  </a:lnTo>
                  <a:lnTo>
                    <a:pt x="567" y="440"/>
                  </a:lnTo>
                  <a:lnTo>
                    <a:pt x="567" y="437"/>
                  </a:lnTo>
                  <a:lnTo>
                    <a:pt x="567" y="436"/>
                  </a:lnTo>
                  <a:lnTo>
                    <a:pt x="569" y="436"/>
                  </a:lnTo>
                  <a:lnTo>
                    <a:pt x="569" y="435"/>
                  </a:lnTo>
                  <a:lnTo>
                    <a:pt x="571" y="431"/>
                  </a:lnTo>
                  <a:lnTo>
                    <a:pt x="575" y="423"/>
                  </a:lnTo>
                  <a:lnTo>
                    <a:pt x="576" y="420"/>
                  </a:lnTo>
                  <a:lnTo>
                    <a:pt x="576" y="416"/>
                  </a:lnTo>
                  <a:lnTo>
                    <a:pt x="577" y="410"/>
                  </a:lnTo>
                  <a:lnTo>
                    <a:pt x="578" y="406"/>
                  </a:lnTo>
                  <a:lnTo>
                    <a:pt x="578" y="405"/>
                  </a:lnTo>
                  <a:lnTo>
                    <a:pt x="578" y="402"/>
                  </a:lnTo>
                  <a:lnTo>
                    <a:pt x="581" y="394"/>
                  </a:lnTo>
                  <a:lnTo>
                    <a:pt x="582" y="390"/>
                  </a:lnTo>
                  <a:lnTo>
                    <a:pt x="581" y="389"/>
                  </a:lnTo>
                  <a:lnTo>
                    <a:pt x="576" y="383"/>
                  </a:lnTo>
                  <a:lnTo>
                    <a:pt x="576" y="382"/>
                  </a:lnTo>
                  <a:lnTo>
                    <a:pt x="577" y="381"/>
                  </a:lnTo>
                  <a:lnTo>
                    <a:pt x="577" y="377"/>
                  </a:lnTo>
                  <a:lnTo>
                    <a:pt x="575" y="370"/>
                  </a:lnTo>
                  <a:lnTo>
                    <a:pt x="569" y="366"/>
                  </a:lnTo>
                  <a:lnTo>
                    <a:pt x="563" y="363"/>
                  </a:lnTo>
                  <a:lnTo>
                    <a:pt x="560" y="364"/>
                  </a:lnTo>
                  <a:lnTo>
                    <a:pt x="560" y="362"/>
                  </a:lnTo>
                  <a:lnTo>
                    <a:pt x="559" y="362"/>
                  </a:lnTo>
                  <a:lnTo>
                    <a:pt x="560" y="35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Freeform 499">
              <a:extLst>
                <a:ext uri="{FF2B5EF4-FFF2-40B4-BE49-F238E27FC236}">
                  <a16:creationId xmlns:a16="http://schemas.microsoft.com/office/drawing/2014/main" id="{990EC56D-85E2-AD11-686E-EAA8D540F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824" y="3322128"/>
              <a:ext cx="41168" cy="201426"/>
            </a:xfrm>
            <a:custGeom>
              <a:avLst/>
              <a:gdLst>
                <a:gd name="T0" fmla="*/ 45 w 45"/>
                <a:gd name="T1" fmla="*/ 225 h 227"/>
                <a:gd name="T2" fmla="*/ 41 w 45"/>
                <a:gd name="T3" fmla="*/ 214 h 227"/>
                <a:gd name="T4" fmla="*/ 36 w 45"/>
                <a:gd name="T5" fmla="*/ 202 h 227"/>
                <a:gd name="T6" fmla="*/ 33 w 45"/>
                <a:gd name="T7" fmla="*/ 199 h 227"/>
                <a:gd name="T8" fmla="*/ 40 w 45"/>
                <a:gd name="T9" fmla="*/ 187 h 227"/>
                <a:gd name="T10" fmla="*/ 40 w 45"/>
                <a:gd name="T11" fmla="*/ 183 h 227"/>
                <a:gd name="T12" fmla="*/ 42 w 45"/>
                <a:gd name="T13" fmla="*/ 173 h 227"/>
                <a:gd name="T14" fmla="*/ 39 w 45"/>
                <a:gd name="T15" fmla="*/ 171 h 227"/>
                <a:gd name="T16" fmla="*/ 39 w 45"/>
                <a:gd name="T17" fmla="*/ 163 h 227"/>
                <a:gd name="T18" fmla="*/ 39 w 45"/>
                <a:gd name="T19" fmla="*/ 160 h 227"/>
                <a:gd name="T20" fmla="*/ 39 w 45"/>
                <a:gd name="T21" fmla="*/ 155 h 227"/>
                <a:gd name="T22" fmla="*/ 30 w 45"/>
                <a:gd name="T23" fmla="*/ 153 h 227"/>
                <a:gd name="T24" fmla="*/ 30 w 45"/>
                <a:gd name="T25" fmla="*/ 148 h 227"/>
                <a:gd name="T26" fmla="*/ 27 w 45"/>
                <a:gd name="T27" fmla="*/ 141 h 227"/>
                <a:gd name="T28" fmla="*/ 33 w 45"/>
                <a:gd name="T29" fmla="*/ 127 h 227"/>
                <a:gd name="T30" fmla="*/ 31 w 45"/>
                <a:gd name="T31" fmla="*/ 123 h 227"/>
                <a:gd name="T32" fmla="*/ 30 w 45"/>
                <a:gd name="T33" fmla="*/ 118 h 227"/>
                <a:gd name="T34" fmla="*/ 22 w 45"/>
                <a:gd name="T35" fmla="*/ 111 h 227"/>
                <a:gd name="T36" fmla="*/ 15 w 45"/>
                <a:gd name="T37" fmla="*/ 101 h 227"/>
                <a:gd name="T38" fmla="*/ 6 w 45"/>
                <a:gd name="T39" fmla="*/ 96 h 227"/>
                <a:gd name="T40" fmla="*/ 0 w 45"/>
                <a:gd name="T41" fmla="*/ 94 h 227"/>
                <a:gd name="T42" fmla="*/ 1 w 45"/>
                <a:gd name="T43" fmla="*/ 87 h 227"/>
                <a:gd name="T44" fmla="*/ 3 w 45"/>
                <a:gd name="T45" fmla="*/ 81 h 227"/>
                <a:gd name="T46" fmla="*/ 6 w 45"/>
                <a:gd name="T47" fmla="*/ 76 h 227"/>
                <a:gd name="T48" fmla="*/ 12 w 45"/>
                <a:gd name="T49" fmla="*/ 72 h 227"/>
                <a:gd name="T50" fmla="*/ 15 w 45"/>
                <a:gd name="T51" fmla="*/ 69 h 227"/>
                <a:gd name="T52" fmla="*/ 15 w 45"/>
                <a:gd name="T53" fmla="*/ 55 h 227"/>
                <a:gd name="T54" fmla="*/ 16 w 45"/>
                <a:gd name="T55" fmla="*/ 52 h 227"/>
                <a:gd name="T56" fmla="*/ 17 w 45"/>
                <a:gd name="T57" fmla="*/ 51 h 227"/>
                <a:gd name="T58" fmla="*/ 17 w 45"/>
                <a:gd name="T59" fmla="*/ 45 h 227"/>
                <a:gd name="T60" fmla="*/ 16 w 45"/>
                <a:gd name="T61" fmla="*/ 37 h 227"/>
                <a:gd name="T62" fmla="*/ 15 w 45"/>
                <a:gd name="T63" fmla="*/ 27 h 227"/>
                <a:gd name="T64" fmla="*/ 13 w 45"/>
                <a:gd name="T65" fmla="*/ 23 h 227"/>
                <a:gd name="T66" fmla="*/ 11 w 45"/>
                <a:gd name="T67" fmla="*/ 17 h 227"/>
                <a:gd name="T68" fmla="*/ 10 w 45"/>
                <a:gd name="T69" fmla="*/ 10 h 227"/>
                <a:gd name="T70" fmla="*/ 9 w 45"/>
                <a:gd name="T71" fmla="*/ 7 h 227"/>
                <a:gd name="T72" fmla="*/ 6 w 45"/>
                <a:gd name="T73" fmla="*/ 1 h 227"/>
                <a:gd name="T74" fmla="*/ 10 w 45"/>
                <a:gd name="T75" fmla="*/ 0 h 2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227"/>
                <a:gd name="T116" fmla="*/ 45 w 45"/>
                <a:gd name="T117" fmla="*/ 227 h 2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227">
                  <a:moveTo>
                    <a:pt x="42" y="227"/>
                  </a:moveTo>
                  <a:lnTo>
                    <a:pt x="45" y="225"/>
                  </a:lnTo>
                  <a:lnTo>
                    <a:pt x="43" y="220"/>
                  </a:lnTo>
                  <a:lnTo>
                    <a:pt x="41" y="214"/>
                  </a:lnTo>
                  <a:lnTo>
                    <a:pt x="37" y="211"/>
                  </a:lnTo>
                  <a:lnTo>
                    <a:pt x="36" y="202"/>
                  </a:lnTo>
                  <a:lnTo>
                    <a:pt x="33" y="202"/>
                  </a:lnTo>
                  <a:lnTo>
                    <a:pt x="33" y="199"/>
                  </a:lnTo>
                  <a:lnTo>
                    <a:pt x="39" y="190"/>
                  </a:lnTo>
                  <a:lnTo>
                    <a:pt x="40" y="187"/>
                  </a:lnTo>
                  <a:lnTo>
                    <a:pt x="40" y="186"/>
                  </a:lnTo>
                  <a:lnTo>
                    <a:pt x="40" y="183"/>
                  </a:lnTo>
                  <a:lnTo>
                    <a:pt x="42" y="177"/>
                  </a:lnTo>
                  <a:lnTo>
                    <a:pt x="42" y="173"/>
                  </a:lnTo>
                  <a:lnTo>
                    <a:pt x="41" y="172"/>
                  </a:lnTo>
                  <a:lnTo>
                    <a:pt x="39" y="171"/>
                  </a:lnTo>
                  <a:lnTo>
                    <a:pt x="37" y="168"/>
                  </a:lnTo>
                  <a:lnTo>
                    <a:pt x="39" y="163"/>
                  </a:lnTo>
                  <a:lnTo>
                    <a:pt x="37" y="161"/>
                  </a:lnTo>
                  <a:lnTo>
                    <a:pt x="39" y="160"/>
                  </a:lnTo>
                  <a:lnTo>
                    <a:pt x="40" y="159"/>
                  </a:lnTo>
                  <a:lnTo>
                    <a:pt x="39" y="155"/>
                  </a:lnTo>
                  <a:lnTo>
                    <a:pt x="34" y="153"/>
                  </a:lnTo>
                  <a:lnTo>
                    <a:pt x="30" y="153"/>
                  </a:lnTo>
                  <a:lnTo>
                    <a:pt x="29" y="151"/>
                  </a:lnTo>
                  <a:lnTo>
                    <a:pt x="30" y="148"/>
                  </a:lnTo>
                  <a:lnTo>
                    <a:pt x="29" y="142"/>
                  </a:lnTo>
                  <a:lnTo>
                    <a:pt x="27" y="141"/>
                  </a:lnTo>
                  <a:lnTo>
                    <a:pt x="31" y="130"/>
                  </a:lnTo>
                  <a:lnTo>
                    <a:pt x="33" y="127"/>
                  </a:lnTo>
                  <a:lnTo>
                    <a:pt x="29" y="125"/>
                  </a:lnTo>
                  <a:lnTo>
                    <a:pt x="31" y="123"/>
                  </a:lnTo>
                  <a:lnTo>
                    <a:pt x="33" y="120"/>
                  </a:lnTo>
                  <a:lnTo>
                    <a:pt x="30" y="118"/>
                  </a:lnTo>
                  <a:lnTo>
                    <a:pt x="28" y="114"/>
                  </a:lnTo>
                  <a:lnTo>
                    <a:pt x="22" y="111"/>
                  </a:lnTo>
                  <a:lnTo>
                    <a:pt x="18" y="107"/>
                  </a:lnTo>
                  <a:lnTo>
                    <a:pt x="15" y="101"/>
                  </a:lnTo>
                  <a:lnTo>
                    <a:pt x="11" y="100"/>
                  </a:lnTo>
                  <a:lnTo>
                    <a:pt x="6" y="96"/>
                  </a:lnTo>
                  <a:lnTo>
                    <a:pt x="5" y="95"/>
                  </a:lnTo>
                  <a:lnTo>
                    <a:pt x="0" y="94"/>
                  </a:lnTo>
                  <a:lnTo>
                    <a:pt x="3" y="89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3" y="81"/>
                  </a:lnTo>
                  <a:lnTo>
                    <a:pt x="4" y="78"/>
                  </a:lnTo>
                  <a:lnTo>
                    <a:pt x="6" y="76"/>
                  </a:lnTo>
                  <a:lnTo>
                    <a:pt x="10" y="73"/>
                  </a:lnTo>
                  <a:lnTo>
                    <a:pt x="12" y="72"/>
                  </a:lnTo>
                  <a:lnTo>
                    <a:pt x="13" y="71"/>
                  </a:lnTo>
                  <a:lnTo>
                    <a:pt x="15" y="69"/>
                  </a:lnTo>
                  <a:lnTo>
                    <a:pt x="16" y="59"/>
                  </a:lnTo>
                  <a:lnTo>
                    <a:pt x="15" y="55"/>
                  </a:lnTo>
                  <a:lnTo>
                    <a:pt x="16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9" y="47"/>
                  </a:lnTo>
                  <a:lnTo>
                    <a:pt x="17" y="45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7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5" name="Freeform 500">
              <a:extLst>
                <a:ext uri="{FF2B5EF4-FFF2-40B4-BE49-F238E27FC236}">
                  <a16:creationId xmlns:a16="http://schemas.microsoft.com/office/drawing/2014/main" id="{24EF599E-01A3-A496-8F1D-A56CDCEF0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544" y="3228031"/>
              <a:ext cx="38227" cy="45578"/>
            </a:xfrm>
            <a:custGeom>
              <a:avLst/>
              <a:gdLst>
                <a:gd name="T0" fmla="*/ 1 w 38"/>
                <a:gd name="T1" fmla="*/ 40 h 49"/>
                <a:gd name="T2" fmla="*/ 1 w 38"/>
                <a:gd name="T3" fmla="*/ 41 h 49"/>
                <a:gd name="T4" fmla="*/ 2 w 38"/>
                <a:gd name="T5" fmla="*/ 43 h 49"/>
                <a:gd name="T6" fmla="*/ 5 w 38"/>
                <a:gd name="T7" fmla="*/ 43 h 49"/>
                <a:gd name="T8" fmla="*/ 12 w 38"/>
                <a:gd name="T9" fmla="*/ 47 h 49"/>
                <a:gd name="T10" fmla="*/ 17 w 38"/>
                <a:gd name="T11" fmla="*/ 48 h 49"/>
                <a:gd name="T12" fmla="*/ 19 w 38"/>
                <a:gd name="T13" fmla="*/ 37 h 49"/>
                <a:gd name="T14" fmla="*/ 26 w 38"/>
                <a:gd name="T15" fmla="*/ 37 h 49"/>
                <a:gd name="T16" fmla="*/ 33 w 38"/>
                <a:gd name="T17" fmla="*/ 38 h 49"/>
                <a:gd name="T18" fmla="*/ 36 w 38"/>
                <a:gd name="T19" fmla="*/ 40 h 49"/>
                <a:gd name="T20" fmla="*/ 37 w 38"/>
                <a:gd name="T21" fmla="*/ 35 h 49"/>
                <a:gd name="T22" fmla="*/ 37 w 38"/>
                <a:gd name="T23" fmla="*/ 34 h 49"/>
                <a:gd name="T24" fmla="*/ 32 w 38"/>
                <a:gd name="T25" fmla="*/ 31 h 49"/>
                <a:gd name="T26" fmla="*/ 26 w 38"/>
                <a:gd name="T27" fmla="*/ 24 h 49"/>
                <a:gd name="T28" fmla="*/ 30 w 38"/>
                <a:gd name="T29" fmla="*/ 19 h 49"/>
                <a:gd name="T30" fmla="*/ 31 w 38"/>
                <a:gd name="T31" fmla="*/ 11 h 49"/>
                <a:gd name="T32" fmla="*/ 15 w 38"/>
                <a:gd name="T33" fmla="*/ 8 h 49"/>
                <a:gd name="T34" fmla="*/ 17 w 38"/>
                <a:gd name="T35" fmla="*/ 2 h 49"/>
                <a:gd name="T36" fmla="*/ 17 w 38"/>
                <a:gd name="T37" fmla="*/ 0 h 49"/>
                <a:gd name="T38" fmla="*/ 12 w 38"/>
                <a:gd name="T39" fmla="*/ 1 h 49"/>
                <a:gd name="T40" fmla="*/ 6 w 38"/>
                <a:gd name="T41" fmla="*/ 4 h 49"/>
                <a:gd name="T42" fmla="*/ 5 w 38"/>
                <a:gd name="T43" fmla="*/ 7 h 49"/>
                <a:gd name="T44" fmla="*/ 2 w 38"/>
                <a:gd name="T45" fmla="*/ 11 h 49"/>
                <a:gd name="T46" fmla="*/ 6 w 38"/>
                <a:gd name="T47" fmla="*/ 8 h 49"/>
                <a:gd name="T48" fmla="*/ 8 w 38"/>
                <a:gd name="T49" fmla="*/ 4 h 49"/>
                <a:gd name="T50" fmla="*/ 11 w 38"/>
                <a:gd name="T51" fmla="*/ 11 h 49"/>
                <a:gd name="T52" fmla="*/ 15 w 38"/>
                <a:gd name="T53" fmla="*/ 11 h 49"/>
                <a:gd name="T54" fmla="*/ 19 w 38"/>
                <a:gd name="T55" fmla="*/ 13 h 49"/>
                <a:gd name="T56" fmla="*/ 21 w 38"/>
                <a:gd name="T57" fmla="*/ 13 h 49"/>
                <a:gd name="T58" fmla="*/ 20 w 38"/>
                <a:gd name="T59" fmla="*/ 19 h 49"/>
                <a:gd name="T60" fmla="*/ 18 w 38"/>
                <a:gd name="T61" fmla="*/ 19 h 49"/>
                <a:gd name="T62" fmla="*/ 15 w 38"/>
                <a:gd name="T63" fmla="*/ 16 h 49"/>
                <a:gd name="T64" fmla="*/ 13 w 38"/>
                <a:gd name="T65" fmla="*/ 10 h 49"/>
                <a:gd name="T66" fmla="*/ 11 w 38"/>
                <a:gd name="T67" fmla="*/ 13 h 49"/>
                <a:gd name="T68" fmla="*/ 6 w 38"/>
                <a:gd name="T69" fmla="*/ 13 h 49"/>
                <a:gd name="T70" fmla="*/ 1 w 38"/>
                <a:gd name="T71" fmla="*/ 17 h 49"/>
                <a:gd name="T72" fmla="*/ 5 w 38"/>
                <a:gd name="T73" fmla="*/ 17 h 49"/>
                <a:gd name="T74" fmla="*/ 8 w 38"/>
                <a:gd name="T75" fmla="*/ 22 h 49"/>
                <a:gd name="T76" fmla="*/ 2 w 38"/>
                <a:gd name="T77" fmla="*/ 24 h 49"/>
                <a:gd name="T78" fmla="*/ 3 w 38"/>
                <a:gd name="T79" fmla="*/ 26 h 49"/>
                <a:gd name="T80" fmla="*/ 7 w 38"/>
                <a:gd name="T81" fmla="*/ 29 h 49"/>
                <a:gd name="T82" fmla="*/ 8 w 38"/>
                <a:gd name="T83" fmla="*/ 31 h 49"/>
                <a:gd name="T84" fmla="*/ 1 w 38"/>
                <a:gd name="T85" fmla="*/ 32 h 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49"/>
                <a:gd name="T131" fmla="*/ 38 w 38"/>
                <a:gd name="T132" fmla="*/ 49 h 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49">
                  <a:moveTo>
                    <a:pt x="0" y="35"/>
                  </a:moveTo>
                  <a:lnTo>
                    <a:pt x="1" y="40"/>
                  </a:lnTo>
                  <a:lnTo>
                    <a:pt x="3" y="41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2" y="43"/>
                  </a:lnTo>
                  <a:lnTo>
                    <a:pt x="5" y="41"/>
                  </a:lnTo>
                  <a:lnTo>
                    <a:pt x="5" y="43"/>
                  </a:lnTo>
                  <a:lnTo>
                    <a:pt x="12" y="44"/>
                  </a:lnTo>
                  <a:lnTo>
                    <a:pt x="12" y="47"/>
                  </a:lnTo>
                  <a:lnTo>
                    <a:pt x="15" y="49"/>
                  </a:lnTo>
                  <a:lnTo>
                    <a:pt x="17" y="48"/>
                  </a:lnTo>
                  <a:lnTo>
                    <a:pt x="17" y="40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36" y="40"/>
                  </a:lnTo>
                  <a:lnTo>
                    <a:pt x="36" y="36"/>
                  </a:lnTo>
                  <a:lnTo>
                    <a:pt x="37" y="35"/>
                  </a:lnTo>
                  <a:lnTo>
                    <a:pt x="38" y="36"/>
                  </a:lnTo>
                  <a:lnTo>
                    <a:pt x="37" y="34"/>
                  </a:lnTo>
                  <a:lnTo>
                    <a:pt x="35" y="31"/>
                  </a:lnTo>
                  <a:lnTo>
                    <a:pt x="32" y="31"/>
                  </a:lnTo>
                  <a:lnTo>
                    <a:pt x="29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18" y="11"/>
                  </a:lnTo>
                  <a:lnTo>
                    <a:pt x="15" y="8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4"/>
                  </a:lnTo>
                  <a:lnTo>
                    <a:pt x="7" y="12"/>
                  </a:lnTo>
                  <a:lnTo>
                    <a:pt x="11" y="11"/>
                  </a:lnTo>
                  <a:lnTo>
                    <a:pt x="13" y="6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1" y="3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6" name="Freeform 501">
              <a:extLst>
                <a:ext uri="{FF2B5EF4-FFF2-40B4-BE49-F238E27FC236}">
                  <a16:creationId xmlns:a16="http://schemas.microsoft.com/office/drawing/2014/main" id="{374632F4-7F34-97E4-4720-B116E0311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29" y="3276551"/>
              <a:ext cx="26465" cy="33816"/>
            </a:xfrm>
            <a:custGeom>
              <a:avLst/>
              <a:gdLst>
                <a:gd name="T0" fmla="*/ 0 w 28"/>
                <a:gd name="T1" fmla="*/ 0 h 36"/>
                <a:gd name="T2" fmla="*/ 4 w 28"/>
                <a:gd name="T3" fmla="*/ 0 h 36"/>
                <a:gd name="T4" fmla="*/ 6 w 28"/>
                <a:gd name="T5" fmla="*/ 5 h 36"/>
                <a:gd name="T6" fmla="*/ 10 w 28"/>
                <a:gd name="T7" fmla="*/ 8 h 36"/>
                <a:gd name="T8" fmla="*/ 14 w 28"/>
                <a:gd name="T9" fmla="*/ 11 h 36"/>
                <a:gd name="T10" fmla="*/ 17 w 28"/>
                <a:gd name="T11" fmla="*/ 12 h 36"/>
                <a:gd name="T12" fmla="*/ 23 w 28"/>
                <a:gd name="T13" fmla="*/ 19 h 36"/>
                <a:gd name="T14" fmla="*/ 24 w 28"/>
                <a:gd name="T15" fmla="*/ 22 h 36"/>
                <a:gd name="T16" fmla="*/ 28 w 28"/>
                <a:gd name="T17" fmla="*/ 25 h 36"/>
                <a:gd name="T18" fmla="*/ 26 w 28"/>
                <a:gd name="T19" fmla="*/ 26 h 36"/>
                <a:gd name="T20" fmla="*/ 24 w 28"/>
                <a:gd name="T21" fmla="*/ 30 h 36"/>
                <a:gd name="T22" fmla="*/ 19 w 28"/>
                <a:gd name="T23" fmla="*/ 31 h 36"/>
                <a:gd name="T24" fmla="*/ 18 w 28"/>
                <a:gd name="T25" fmla="*/ 31 h 36"/>
                <a:gd name="T26" fmla="*/ 14 w 28"/>
                <a:gd name="T27" fmla="*/ 32 h 36"/>
                <a:gd name="T28" fmla="*/ 13 w 28"/>
                <a:gd name="T29" fmla="*/ 34 h 36"/>
                <a:gd name="T30" fmla="*/ 12 w 28"/>
                <a:gd name="T31" fmla="*/ 35 h 36"/>
                <a:gd name="T32" fmla="*/ 12 w 28"/>
                <a:gd name="T33" fmla="*/ 32 h 36"/>
                <a:gd name="T34" fmla="*/ 11 w 28"/>
                <a:gd name="T35" fmla="*/ 35 h 36"/>
                <a:gd name="T36" fmla="*/ 8 w 28"/>
                <a:gd name="T37" fmla="*/ 36 h 36"/>
                <a:gd name="T38" fmla="*/ 7 w 28"/>
                <a:gd name="T39" fmla="*/ 35 h 36"/>
                <a:gd name="T40" fmla="*/ 6 w 28"/>
                <a:gd name="T41" fmla="*/ 32 h 36"/>
                <a:gd name="T42" fmla="*/ 10 w 28"/>
                <a:gd name="T43" fmla="*/ 31 h 36"/>
                <a:gd name="T44" fmla="*/ 12 w 28"/>
                <a:gd name="T45" fmla="*/ 29 h 36"/>
                <a:gd name="T46" fmla="*/ 12 w 28"/>
                <a:gd name="T47" fmla="*/ 28 h 36"/>
                <a:gd name="T48" fmla="*/ 11 w 28"/>
                <a:gd name="T49" fmla="*/ 25 h 36"/>
                <a:gd name="T50" fmla="*/ 10 w 28"/>
                <a:gd name="T51" fmla="*/ 22 h 36"/>
                <a:gd name="T52" fmla="*/ 10 w 28"/>
                <a:gd name="T53" fmla="*/ 19 h 36"/>
                <a:gd name="T54" fmla="*/ 13 w 28"/>
                <a:gd name="T55" fmla="*/ 19 h 36"/>
                <a:gd name="T56" fmla="*/ 13 w 28"/>
                <a:gd name="T57" fmla="*/ 23 h 36"/>
                <a:gd name="T58" fmla="*/ 12 w 28"/>
                <a:gd name="T59" fmla="*/ 25 h 36"/>
                <a:gd name="T60" fmla="*/ 14 w 28"/>
                <a:gd name="T61" fmla="*/ 25 h 36"/>
                <a:gd name="T62" fmla="*/ 13 w 28"/>
                <a:gd name="T63" fmla="*/ 23 h 36"/>
                <a:gd name="T64" fmla="*/ 17 w 28"/>
                <a:gd name="T65" fmla="*/ 22 h 36"/>
                <a:gd name="T66" fmla="*/ 18 w 28"/>
                <a:gd name="T67" fmla="*/ 24 h 36"/>
                <a:gd name="T68" fmla="*/ 18 w 28"/>
                <a:gd name="T69" fmla="*/ 20 h 36"/>
                <a:gd name="T70" fmla="*/ 18 w 28"/>
                <a:gd name="T71" fmla="*/ 18 h 36"/>
                <a:gd name="T72" fmla="*/ 17 w 28"/>
                <a:gd name="T73" fmla="*/ 16 h 36"/>
                <a:gd name="T74" fmla="*/ 16 w 28"/>
                <a:gd name="T75" fmla="*/ 17 h 36"/>
                <a:gd name="T76" fmla="*/ 16 w 28"/>
                <a:gd name="T77" fmla="*/ 14 h 36"/>
                <a:gd name="T78" fmla="*/ 13 w 28"/>
                <a:gd name="T79" fmla="*/ 12 h 36"/>
                <a:gd name="T80" fmla="*/ 12 w 28"/>
                <a:gd name="T81" fmla="*/ 12 h 36"/>
                <a:gd name="T82" fmla="*/ 11 w 28"/>
                <a:gd name="T83" fmla="*/ 11 h 36"/>
                <a:gd name="T84" fmla="*/ 11 w 28"/>
                <a:gd name="T85" fmla="*/ 14 h 36"/>
                <a:gd name="T86" fmla="*/ 10 w 28"/>
                <a:gd name="T87" fmla="*/ 17 h 36"/>
                <a:gd name="T88" fmla="*/ 7 w 28"/>
                <a:gd name="T89" fmla="*/ 18 h 36"/>
                <a:gd name="T90" fmla="*/ 10 w 28"/>
                <a:gd name="T91" fmla="*/ 12 h 36"/>
                <a:gd name="T92" fmla="*/ 8 w 28"/>
                <a:gd name="T93" fmla="*/ 11 h 36"/>
                <a:gd name="T94" fmla="*/ 4 w 28"/>
                <a:gd name="T95" fmla="*/ 17 h 36"/>
                <a:gd name="T96" fmla="*/ 1 w 28"/>
                <a:gd name="T97" fmla="*/ 17 h 36"/>
                <a:gd name="T98" fmla="*/ 4 w 28"/>
                <a:gd name="T99" fmla="*/ 11 h 36"/>
                <a:gd name="T100" fmla="*/ 5 w 28"/>
                <a:gd name="T101" fmla="*/ 8 h 36"/>
                <a:gd name="T102" fmla="*/ 0 w 28"/>
                <a:gd name="T103" fmla="*/ 2 h 36"/>
                <a:gd name="T104" fmla="*/ 0 w 28"/>
                <a:gd name="T105" fmla="*/ 0 h 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"/>
                <a:gd name="T160" fmla="*/ 0 h 36"/>
                <a:gd name="T161" fmla="*/ 28 w 28"/>
                <a:gd name="T162" fmla="*/ 36 h 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" h="36">
                  <a:moveTo>
                    <a:pt x="0" y="0"/>
                  </a:moveTo>
                  <a:lnTo>
                    <a:pt x="4" y="0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4" y="11"/>
                  </a:lnTo>
                  <a:lnTo>
                    <a:pt x="17" y="12"/>
                  </a:lnTo>
                  <a:lnTo>
                    <a:pt x="23" y="19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4" y="32"/>
                  </a:lnTo>
                  <a:lnTo>
                    <a:pt x="13" y="34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1" y="35"/>
                  </a:lnTo>
                  <a:lnTo>
                    <a:pt x="8" y="36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7" y="16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7" y="18"/>
                  </a:lnTo>
                  <a:lnTo>
                    <a:pt x="10" y="12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1" y="17"/>
                  </a:lnTo>
                  <a:lnTo>
                    <a:pt x="4" y="11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7" name="Freeform 502">
              <a:extLst>
                <a:ext uri="{FF2B5EF4-FFF2-40B4-BE49-F238E27FC236}">
                  <a16:creationId xmlns:a16="http://schemas.microsoft.com/office/drawing/2014/main" id="{AFF5D6C7-C83A-8F91-7EE2-1145C39BD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487" y="3189805"/>
              <a:ext cx="11762" cy="29405"/>
            </a:xfrm>
            <a:custGeom>
              <a:avLst/>
              <a:gdLst>
                <a:gd name="T0" fmla="*/ 0 w 13"/>
                <a:gd name="T1" fmla="*/ 32 h 32"/>
                <a:gd name="T2" fmla="*/ 1 w 13"/>
                <a:gd name="T3" fmla="*/ 13 h 32"/>
                <a:gd name="T4" fmla="*/ 7 w 13"/>
                <a:gd name="T5" fmla="*/ 1 h 32"/>
                <a:gd name="T6" fmla="*/ 10 w 13"/>
                <a:gd name="T7" fmla="*/ 0 h 32"/>
                <a:gd name="T8" fmla="*/ 12 w 13"/>
                <a:gd name="T9" fmla="*/ 0 h 32"/>
                <a:gd name="T10" fmla="*/ 12 w 13"/>
                <a:gd name="T11" fmla="*/ 2 h 32"/>
                <a:gd name="T12" fmla="*/ 7 w 13"/>
                <a:gd name="T13" fmla="*/ 5 h 32"/>
                <a:gd name="T14" fmla="*/ 7 w 13"/>
                <a:gd name="T15" fmla="*/ 15 h 32"/>
                <a:gd name="T16" fmla="*/ 10 w 13"/>
                <a:gd name="T17" fmla="*/ 18 h 32"/>
                <a:gd name="T18" fmla="*/ 12 w 13"/>
                <a:gd name="T19" fmla="*/ 18 h 32"/>
                <a:gd name="T20" fmla="*/ 13 w 13"/>
                <a:gd name="T21" fmla="*/ 19 h 32"/>
                <a:gd name="T22" fmla="*/ 12 w 13"/>
                <a:gd name="T23" fmla="*/ 20 h 32"/>
                <a:gd name="T24" fmla="*/ 9 w 13"/>
                <a:gd name="T25" fmla="*/ 21 h 32"/>
                <a:gd name="T26" fmla="*/ 7 w 13"/>
                <a:gd name="T27" fmla="*/ 21 h 32"/>
                <a:gd name="T28" fmla="*/ 6 w 13"/>
                <a:gd name="T29" fmla="*/ 18 h 32"/>
                <a:gd name="T30" fmla="*/ 5 w 13"/>
                <a:gd name="T31" fmla="*/ 18 h 32"/>
                <a:gd name="T32" fmla="*/ 4 w 13"/>
                <a:gd name="T33" fmla="*/ 20 h 32"/>
                <a:gd name="T34" fmla="*/ 3 w 13"/>
                <a:gd name="T35" fmla="*/ 21 h 32"/>
                <a:gd name="T36" fmla="*/ 1 w 13"/>
                <a:gd name="T37" fmla="*/ 32 h 32"/>
                <a:gd name="T38" fmla="*/ 0 w 13"/>
                <a:gd name="T39" fmla="*/ 32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32"/>
                <a:gd name="T62" fmla="*/ 13 w 13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32">
                  <a:moveTo>
                    <a:pt x="0" y="32"/>
                  </a:moveTo>
                  <a:lnTo>
                    <a:pt x="1" y="1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7" y="15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1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8" name="Freeform 503">
              <a:extLst>
                <a:ext uri="{FF2B5EF4-FFF2-40B4-BE49-F238E27FC236}">
                  <a16:creationId xmlns:a16="http://schemas.microsoft.com/office/drawing/2014/main" id="{D3C4605A-C5E7-7B4D-A344-A92ADD3F9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367" y="3219211"/>
              <a:ext cx="11762" cy="5881"/>
            </a:xfrm>
            <a:custGeom>
              <a:avLst/>
              <a:gdLst>
                <a:gd name="T0" fmla="*/ 0 w 12"/>
                <a:gd name="T1" fmla="*/ 6 h 8"/>
                <a:gd name="T2" fmla="*/ 4 w 12"/>
                <a:gd name="T3" fmla="*/ 8 h 8"/>
                <a:gd name="T4" fmla="*/ 6 w 12"/>
                <a:gd name="T5" fmla="*/ 8 h 8"/>
                <a:gd name="T6" fmla="*/ 10 w 12"/>
                <a:gd name="T7" fmla="*/ 8 h 8"/>
                <a:gd name="T8" fmla="*/ 11 w 12"/>
                <a:gd name="T9" fmla="*/ 6 h 8"/>
                <a:gd name="T10" fmla="*/ 12 w 12"/>
                <a:gd name="T11" fmla="*/ 5 h 8"/>
                <a:gd name="T12" fmla="*/ 11 w 12"/>
                <a:gd name="T13" fmla="*/ 4 h 8"/>
                <a:gd name="T14" fmla="*/ 11 w 12"/>
                <a:gd name="T15" fmla="*/ 2 h 8"/>
                <a:gd name="T16" fmla="*/ 10 w 12"/>
                <a:gd name="T17" fmla="*/ 1 h 8"/>
                <a:gd name="T18" fmla="*/ 8 w 12"/>
                <a:gd name="T19" fmla="*/ 0 h 8"/>
                <a:gd name="T20" fmla="*/ 8 w 12"/>
                <a:gd name="T21" fmla="*/ 1 h 8"/>
                <a:gd name="T22" fmla="*/ 6 w 12"/>
                <a:gd name="T23" fmla="*/ 1 h 8"/>
                <a:gd name="T24" fmla="*/ 6 w 12"/>
                <a:gd name="T25" fmla="*/ 0 h 8"/>
                <a:gd name="T26" fmla="*/ 3 w 12"/>
                <a:gd name="T27" fmla="*/ 1 h 8"/>
                <a:gd name="T28" fmla="*/ 0 w 12"/>
                <a:gd name="T29" fmla="*/ 4 h 8"/>
                <a:gd name="T30" fmla="*/ 0 w 12"/>
                <a:gd name="T31" fmla="*/ 6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8"/>
                <a:gd name="T50" fmla="*/ 12 w 12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8">
                  <a:moveTo>
                    <a:pt x="0" y="6"/>
                  </a:moveTo>
                  <a:lnTo>
                    <a:pt x="4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9" name="Freeform 504">
              <a:extLst>
                <a:ext uri="{FF2B5EF4-FFF2-40B4-BE49-F238E27FC236}">
                  <a16:creationId xmlns:a16="http://schemas.microsoft.com/office/drawing/2014/main" id="{8BAF1848-FFF1-CAC4-2397-C6483A98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422" y="3241264"/>
              <a:ext cx="5881" cy="7352"/>
            </a:xfrm>
            <a:custGeom>
              <a:avLst/>
              <a:gdLst>
                <a:gd name="T0" fmla="*/ 0 w 8"/>
                <a:gd name="T1" fmla="*/ 3 h 9"/>
                <a:gd name="T2" fmla="*/ 5 w 8"/>
                <a:gd name="T3" fmla="*/ 0 h 9"/>
                <a:gd name="T4" fmla="*/ 8 w 8"/>
                <a:gd name="T5" fmla="*/ 1 h 9"/>
                <a:gd name="T6" fmla="*/ 8 w 8"/>
                <a:gd name="T7" fmla="*/ 3 h 9"/>
                <a:gd name="T8" fmla="*/ 8 w 8"/>
                <a:gd name="T9" fmla="*/ 5 h 9"/>
                <a:gd name="T10" fmla="*/ 8 w 8"/>
                <a:gd name="T11" fmla="*/ 6 h 9"/>
                <a:gd name="T12" fmla="*/ 7 w 8"/>
                <a:gd name="T13" fmla="*/ 7 h 9"/>
                <a:gd name="T14" fmla="*/ 6 w 8"/>
                <a:gd name="T15" fmla="*/ 9 h 9"/>
                <a:gd name="T16" fmla="*/ 2 w 8"/>
                <a:gd name="T17" fmla="*/ 7 h 9"/>
                <a:gd name="T18" fmla="*/ 0 w 8"/>
                <a:gd name="T19" fmla="*/ 6 h 9"/>
                <a:gd name="T20" fmla="*/ 1 w 8"/>
                <a:gd name="T21" fmla="*/ 4 h 9"/>
                <a:gd name="T22" fmla="*/ 0 w 8"/>
                <a:gd name="T23" fmla="*/ 3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9"/>
                <a:gd name="T38" fmla="*/ 8 w 8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9">
                  <a:moveTo>
                    <a:pt x="0" y="3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0" name="Freeform 505">
              <a:extLst>
                <a:ext uri="{FF2B5EF4-FFF2-40B4-BE49-F238E27FC236}">
                  <a16:creationId xmlns:a16="http://schemas.microsoft.com/office/drawing/2014/main" id="{84CF4811-46F2-8777-1073-561AB8495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507" y="3291253"/>
              <a:ext cx="5881" cy="10292"/>
            </a:xfrm>
            <a:custGeom>
              <a:avLst/>
              <a:gdLst>
                <a:gd name="T0" fmla="*/ 0 w 9"/>
                <a:gd name="T1" fmla="*/ 3 h 9"/>
                <a:gd name="T2" fmla="*/ 2 w 9"/>
                <a:gd name="T3" fmla="*/ 8 h 9"/>
                <a:gd name="T4" fmla="*/ 4 w 9"/>
                <a:gd name="T5" fmla="*/ 8 h 9"/>
                <a:gd name="T6" fmla="*/ 4 w 9"/>
                <a:gd name="T7" fmla="*/ 7 h 9"/>
                <a:gd name="T8" fmla="*/ 5 w 9"/>
                <a:gd name="T9" fmla="*/ 4 h 9"/>
                <a:gd name="T10" fmla="*/ 6 w 9"/>
                <a:gd name="T11" fmla="*/ 9 h 9"/>
                <a:gd name="T12" fmla="*/ 8 w 9"/>
                <a:gd name="T13" fmla="*/ 7 h 9"/>
                <a:gd name="T14" fmla="*/ 8 w 9"/>
                <a:gd name="T15" fmla="*/ 2 h 9"/>
                <a:gd name="T16" fmla="*/ 9 w 9"/>
                <a:gd name="T17" fmla="*/ 3 h 9"/>
                <a:gd name="T18" fmla="*/ 8 w 9"/>
                <a:gd name="T19" fmla="*/ 1 h 9"/>
                <a:gd name="T20" fmla="*/ 6 w 9"/>
                <a:gd name="T21" fmla="*/ 0 h 9"/>
                <a:gd name="T22" fmla="*/ 2 w 9"/>
                <a:gd name="T23" fmla="*/ 3 h 9"/>
                <a:gd name="T24" fmla="*/ 0 w 9"/>
                <a:gd name="T25" fmla="*/ 3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9"/>
                <a:gd name="T41" fmla="*/ 9 w 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9">
                  <a:moveTo>
                    <a:pt x="0" y="3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4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2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1" name="Freeform 506">
              <a:extLst>
                <a:ext uri="{FF2B5EF4-FFF2-40B4-BE49-F238E27FC236}">
                  <a16:creationId xmlns:a16="http://schemas.microsoft.com/office/drawing/2014/main" id="{A30965FF-0B3B-820B-31C5-7D3AA22E7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486" y="3222149"/>
              <a:ext cx="5881" cy="10292"/>
            </a:xfrm>
            <a:custGeom>
              <a:avLst/>
              <a:gdLst>
                <a:gd name="T0" fmla="*/ 0 w 6"/>
                <a:gd name="T1" fmla="*/ 2 h 12"/>
                <a:gd name="T2" fmla="*/ 3 w 6"/>
                <a:gd name="T3" fmla="*/ 2 h 12"/>
                <a:gd name="T4" fmla="*/ 4 w 6"/>
                <a:gd name="T5" fmla="*/ 0 h 12"/>
                <a:gd name="T6" fmla="*/ 3 w 6"/>
                <a:gd name="T7" fmla="*/ 2 h 12"/>
                <a:gd name="T8" fmla="*/ 4 w 6"/>
                <a:gd name="T9" fmla="*/ 7 h 12"/>
                <a:gd name="T10" fmla="*/ 5 w 6"/>
                <a:gd name="T11" fmla="*/ 8 h 12"/>
                <a:gd name="T12" fmla="*/ 5 w 6"/>
                <a:gd name="T13" fmla="*/ 9 h 12"/>
                <a:gd name="T14" fmla="*/ 6 w 6"/>
                <a:gd name="T15" fmla="*/ 9 h 12"/>
                <a:gd name="T16" fmla="*/ 6 w 6"/>
                <a:gd name="T17" fmla="*/ 11 h 12"/>
                <a:gd name="T18" fmla="*/ 4 w 6"/>
                <a:gd name="T19" fmla="*/ 11 h 12"/>
                <a:gd name="T20" fmla="*/ 3 w 6"/>
                <a:gd name="T21" fmla="*/ 12 h 12"/>
                <a:gd name="T22" fmla="*/ 0 w 6"/>
                <a:gd name="T23" fmla="*/ 7 h 12"/>
                <a:gd name="T24" fmla="*/ 0 w 6"/>
                <a:gd name="T25" fmla="*/ 2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2"/>
                <a:gd name="T41" fmla="*/ 6 w 6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2">
                  <a:moveTo>
                    <a:pt x="0" y="2"/>
                  </a:moveTo>
                  <a:lnTo>
                    <a:pt x="3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0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2" name="Freeform 507">
              <a:extLst>
                <a:ext uri="{FF2B5EF4-FFF2-40B4-BE49-F238E27FC236}">
                  <a16:creationId xmlns:a16="http://schemas.microsoft.com/office/drawing/2014/main" id="{BA171791-E814-7C92-8023-35857E6E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658" y="3238323"/>
              <a:ext cx="7352" cy="4412"/>
            </a:xfrm>
            <a:custGeom>
              <a:avLst/>
              <a:gdLst>
                <a:gd name="T0" fmla="*/ 0 w 7"/>
                <a:gd name="T1" fmla="*/ 2 h 6"/>
                <a:gd name="T2" fmla="*/ 0 w 7"/>
                <a:gd name="T3" fmla="*/ 1 h 6"/>
                <a:gd name="T4" fmla="*/ 2 w 7"/>
                <a:gd name="T5" fmla="*/ 0 h 6"/>
                <a:gd name="T6" fmla="*/ 4 w 7"/>
                <a:gd name="T7" fmla="*/ 0 h 6"/>
                <a:gd name="T8" fmla="*/ 5 w 7"/>
                <a:gd name="T9" fmla="*/ 0 h 6"/>
                <a:gd name="T10" fmla="*/ 7 w 7"/>
                <a:gd name="T11" fmla="*/ 0 h 6"/>
                <a:gd name="T12" fmla="*/ 6 w 7"/>
                <a:gd name="T13" fmla="*/ 2 h 6"/>
                <a:gd name="T14" fmla="*/ 5 w 7"/>
                <a:gd name="T15" fmla="*/ 5 h 6"/>
                <a:gd name="T16" fmla="*/ 1 w 7"/>
                <a:gd name="T17" fmla="*/ 6 h 6"/>
                <a:gd name="T18" fmla="*/ 0 w 7"/>
                <a:gd name="T19" fmla="*/ 2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5" y="5"/>
                  </a:lnTo>
                  <a:lnTo>
                    <a:pt x="1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3" name="Freeform 508">
              <a:extLst>
                <a:ext uri="{FF2B5EF4-FFF2-40B4-BE49-F238E27FC236}">
                  <a16:creationId xmlns:a16="http://schemas.microsoft.com/office/drawing/2014/main" id="{ADE94470-21C5-6BA6-7323-9A2714327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913" y="3314776"/>
              <a:ext cx="13233" cy="4412"/>
            </a:xfrm>
            <a:custGeom>
              <a:avLst/>
              <a:gdLst>
                <a:gd name="T0" fmla="*/ 0 w 13"/>
                <a:gd name="T1" fmla="*/ 1 h 4"/>
                <a:gd name="T2" fmla="*/ 3 w 13"/>
                <a:gd name="T3" fmla="*/ 0 h 4"/>
                <a:gd name="T4" fmla="*/ 12 w 13"/>
                <a:gd name="T5" fmla="*/ 0 h 4"/>
                <a:gd name="T6" fmla="*/ 13 w 13"/>
                <a:gd name="T7" fmla="*/ 1 h 4"/>
                <a:gd name="T8" fmla="*/ 9 w 13"/>
                <a:gd name="T9" fmla="*/ 1 h 4"/>
                <a:gd name="T10" fmla="*/ 7 w 13"/>
                <a:gd name="T11" fmla="*/ 2 h 4"/>
                <a:gd name="T12" fmla="*/ 2 w 13"/>
                <a:gd name="T13" fmla="*/ 2 h 4"/>
                <a:gd name="T14" fmla="*/ 0 w 13"/>
                <a:gd name="T15" fmla="*/ 4 h 4"/>
                <a:gd name="T16" fmla="*/ 0 w 13"/>
                <a:gd name="T17" fmla="*/ 1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"/>
                <a:gd name="T29" fmla="*/ 13 w 1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">
                  <a:moveTo>
                    <a:pt x="0" y="1"/>
                  </a:moveTo>
                  <a:lnTo>
                    <a:pt x="3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4" name="Freeform 509">
              <a:extLst>
                <a:ext uri="{FF2B5EF4-FFF2-40B4-BE49-F238E27FC236}">
                  <a16:creationId xmlns:a16="http://schemas.microsoft.com/office/drawing/2014/main" id="{DC2720E2-8F8C-9F44-65F0-5DDAFAB29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978" y="3323599"/>
              <a:ext cx="10292" cy="4412"/>
            </a:xfrm>
            <a:custGeom>
              <a:avLst/>
              <a:gdLst>
                <a:gd name="T0" fmla="*/ 0 w 9"/>
                <a:gd name="T1" fmla="*/ 1 h 4"/>
                <a:gd name="T2" fmla="*/ 5 w 9"/>
                <a:gd name="T3" fmla="*/ 0 h 4"/>
                <a:gd name="T4" fmla="*/ 9 w 9"/>
                <a:gd name="T5" fmla="*/ 1 h 4"/>
                <a:gd name="T6" fmla="*/ 7 w 9"/>
                <a:gd name="T7" fmla="*/ 2 h 4"/>
                <a:gd name="T8" fmla="*/ 3 w 9"/>
                <a:gd name="T9" fmla="*/ 2 h 4"/>
                <a:gd name="T10" fmla="*/ 3 w 9"/>
                <a:gd name="T11" fmla="*/ 3 h 4"/>
                <a:gd name="T12" fmla="*/ 7 w 9"/>
                <a:gd name="T13" fmla="*/ 4 h 4"/>
                <a:gd name="T14" fmla="*/ 3 w 9"/>
                <a:gd name="T15" fmla="*/ 4 h 4"/>
                <a:gd name="T16" fmla="*/ 1 w 9"/>
                <a:gd name="T17" fmla="*/ 3 h 4"/>
                <a:gd name="T18" fmla="*/ 0 w 9"/>
                <a:gd name="T19" fmla="*/ 2 h 4"/>
                <a:gd name="T20" fmla="*/ 0 w 9"/>
                <a:gd name="T21" fmla="*/ 1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4"/>
                <a:gd name="T35" fmla="*/ 9 w 9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4">
                  <a:moveTo>
                    <a:pt x="0" y="1"/>
                  </a:moveTo>
                  <a:lnTo>
                    <a:pt x="5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7" y="4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5" name="Freeform 510">
              <a:extLst>
                <a:ext uri="{FF2B5EF4-FFF2-40B4-BE49-F238E27FC236}">
                  <a16:creationId xmlns:a16="http://schemas.microsoft.com/office/drawing/2014/main" id="{2A9F46C4-B36C-D108-0D3B-6536D6B38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074" y="3236853"/>
              <a:ext cx="2940" cy="13233"/>
            </a:xfrm>
            <a:custGeom>
              <a:avLst/>
              <a:gdLst>
                <a:gd name="T0" fmla="*/ 0 w 5"/>
                <a:gd name="T1" fmla="*/ 15 h 16"/>
                <a:gd name="T2" fmla="*/ 1 w 5"/>
                <a:gd name="T3" fmla="*/ 16 h 16"/>
                <a:gd name="T4" fmla="*/ 1 w 5"/>
                <a:gd name="T5" fmla="*/ 11 h 16"/>
                <a:gd name="T6" fmla="*/ 3 w 5"/>
                <a:gd name="T7" fmla="*/ 8 h 16"/>
                <a:gd name="T8" fmla="*/ 3 w 5"/>
                <a:gd name="T9" fmla="*/ 3 h 16"/>
                <a:gd name="T10" fmla="*/ 5 w 5"/>
                <a:gd name="T11" fmla="*/ 2 h 16"/>
                <a:gd name="T12" fmla="*/ 4 w 5"/>
                <a:gd name="T13" fmla="*/ 0 h 16"/>
                <a:gd name="T14" fmla="*/ 1 w 5"/>
                <a:gd name="T15" fmla="*/ 2 h 16"/>
                <a:gd name="T16" fmla="*/ 0 w 5"/>
                <a:gd name="T17" fmla="*/ 15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6"/>
                <a:gd name="T29" fmla="*/ 5 w 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6">
                  <a:moveTo>
                    <a:pt x="0" y="15"/>
                  </a:moveTo>
                  <a:lnTo>
                    <a:pt x="1" y="16"/>
                  </a:lnTo>
                  <a:lnTo>
                    <a:pt x="1" y="11"/>
                  </a:lnTo>
                  <a:lnTo>
                    <a:pt x="3" y="8"/>
                  </a:lnTo>
                  <a:lnTo>
                    <a:pt x="3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6" name="Freeform 511">
              <a:extLst>
                <a:ext uri="{FF2B5EF4-FFF2-40B4-BE49-F238E27FC236}">
                  <a16:creationId xmlns:a16="http://schemas.microsoft.com/office/drawing/2014/main" id="{D3DCA166-A46D-91AC-56F5-BCCA443F1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496" y="3310367"/>
              <a:ext cx="7352" cy="5881"/>
            </a:xfrm>
            <a:custGeom>
              <a:avLst/>
              <a:gdLst>
                <a:gd name="T0" fmla="*/ 0 w 10"/>
                <a:gd name="T1" fmla="*/ 3 h 5"/>
                <a:gd name="T2" fmla="*/ 0 w 10"/>
                <a:gd name="T3" fmla="*/ 5 h 5"/>
                <a:gd name="T4" fmla="*/ 1 w 10"/>
                <a:gd name="T5" fmla="*/ 4 h 5"/>
                <a:gd name="T6" fmla="*/ 3 w 10"/>
                <a:gd name="T7" fmla="*/ 3 h 5"/>
                <a:gd name="T8" fmla="*/ 7 w 10"/>
                <a:gd name="T9" fmla="*/ 2 h 5"/>
                <a:gd name="T10" fmla="*/ 10 w 10"/>
                <a:gd name="T11" fmla="*/ 3 h 5"/>
                <a:gd name="T12" fmla="*/ 10 w 10"/>
                <a:gd name="T13" fmla="*/ 2 h 5"/>
                <a:gd name="T14" fmla="*/ 9 w 10"/>
                <a:gd name="T15" fmla="*/ 2 h 5"/>
                <a:gd name="T16" fmla="*/ 1 w 10"/>
                <a:gd name="T17" fmla="*/ 0 h 5"/>
                <a:gd name="T18" fmla="*/ 0 w 10"/>
                <a:gd name="T19" fmla="*/ 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5"/>
                <a:gd name="T32" fmla="*/ 10 w 1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5">
                  <a:moveTo>
                    <a:pt x="0" y="3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Freeform 512">
              <a:extLst>
                <a:ext uri="{FF2B5EF4-FFF2-40B4-BE49-F238E27FC236}">
                  <a16:creationId xmlns:a16="http://schemas.microsoft.com/office/drawing/2014/main" id="{9C4E4300-9E8B-9C3D-DB0A-872C2D91A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544" y="3247146"/>
              <a:ext cx="5881" cy="5881"/>
            </a:xfrm>
            <a:custGeom>
              <a:avLst/>
              <a:gdLst>
                <a:gd name="T0" fmla="*/ 0 w 5"/>
                <a:gd name="T1" fmla="*/ 6 h 6"/>
                <a:gd name="T2" fmla="*/ 5 w 5"/>
                <a:gd name="T3" fmla="*/ 3 h 6"/>
                <a:gd name="T4" fmla="*/ 5 w 5"/>
                <a:gd name="T5" fmla="*/ 1 h 6"/>
                <a:gd name="T6" fmla="*/ 3 w 5"/>
                <a:gd name="T7" fmla="*/ 0 h 6"/>
                <a:gd name="T8" fmla="*/ 1 w 5"/>
                <a:gd name="T9" fmla="*/ 1 h 6"/>
                <a:gd name="T10" fmla="*/ 0 w 5"/>
                <a:gd name="T11" fmla="*/ 4 h 6"/>
                <a:gd name="T12" fmla="*/ 0 w 5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6"/>
                <a:gd name="T23" fmla="*/ 5 w 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6">
                  <a:moveTo>
                    <a:pt x="0" y="6"/>
                  </a:move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8" name="Freeform 513">
              <a:extLst>
                <a:ext uri="{FF2B5EF4-FFF2-40B4-BE49-F238E27FC236}">
                  <a16:creationId xmlns:a16="http://schemas.microsoft.com/office/drawing/2014/main" id="{5206134E-EEB2-A23D-1D54-1FB9EAA07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260" y="3310367"/>
              <a:ext cx="5881" cy="2940"/>
            </a:xfrm>
            <a:custGeom>
              <a:avLst/>
              <a:gdLst>
                <a:gd name="T0" fmla="*/ 0 w 9"/>
                <a:gd name="T1" fmla="*/ 1 h 3"/>
                <a:gd name="T2" fmla="*/ 1 w 9"/>
                <a:gd name="T3" fmla="*/ 3 h 3"/>
                <a:gd name="T4" fmla="*/ 3 w 9"/>
                <a:gd name="T5" fmla="*/ 1 h 3"/>
                <a:gd name="T6" fmla="*/ 6 w 9"/>
                <a:gd name="T7" fmla="*/ 3 h 3"/>
                <a:gd name="T8" fmla="*/ 9 w 9"/>
                <a:gd name="T9" fmla="*/ 0 h 3"/>
                <a:gd name="T10" fmla="*/ 6 w 9"/>
                <a:gd name="T11" fmla="*/ 0 h 3"/>
                <a:gd name="T12" fmla="*/ 1 w 9"/>
                <a:gd name="T13" fmla="*/ 0 h 3"/>
                <a:gd name="T14" fmla="*/ 0 w 9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3"/>
                <a:gd name="T26" fmla="*/ 9 w 9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3">
                  <a:moveTo>
                    <a:pt x="0" y="1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6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9" name="Freeform 514">
              <a:extLst>
                <a:ext uri="{FF2B5EF4-FFF2-40B4-BE49-F238E27FC236}">
                  <a16:creationId xmlns:a16="http://schemas.microsoft.com/office/drawing/2014/main" id="{14BB9128-7E3E-DF05-F06D-237AF0819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681" y="3316248"/>
              <a:ext cx="11762" cy="2940"/>
            </a:xfrm>
            <a:custGeom>
              <a:avLst/>
              <a:gdLst>
                <a:gd name="T0" fmla="*/ 0 w 13"/>
                <a:gd name="T1" fmla="*/ 3 h 4"/>
                <a:gd name="T2" fmla="*/ 0 w 13"/>
                <a:gd name="T3" fmla="*/ 4 h 4"/>
                <a:gd name="T4" fmla="*/ 5 w 13"/>
                <a:gd name="T5" fmla="*/ 2 h 4"/>
                <a:gd name="T6" fmla="*/ 13 w 13"/>
                <a:gd name="T7" fmla="*/ 3 h 4"/>
                <a:gd name="T8" fmla="*/ 12 w 13"/>
                <a:gd name="T9" fmla="*/ 2 h 4"/>
                <a:gd name="T10" fmla="*/ 11 w 13"/>
                <a:gd name="T11" fmla="*/ 0 h 4"/>
                <a:gd name="T12" fmla="*/ 6 w 13"/>
                <a:gd name="T13" fmla="*/ 0 h 4"/>
                <a:gd name="T14" fmla="*/ 0 w 13"/>
                <a:gd name="T15" fmla="*/ 3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"/>
                <a:gd name="T26" fmla="*/ 13 w 1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">
                  <a:moveTo>
                    <a:pt x="0" y="3"/>
                  </a:moveTo>
                  <a:lnTo>
                    <a:pt x="0" y="4"/>
                  </a:lnTo>
                  <a:lnTo>
                    <a:pt x="5" y="2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0" name="Freeform 515">
              <a:extLst>
                <a:ext uri="{FF2B5EF4-FFF2-40B4-BE49-F238E27FC236}">
                  <a16:creationId xmlns:a16="http://schemas.microsoft.com/office/drawing/2014/main" id="{4A0A54D4-8EF5-E356-0ED1-4B6E288A4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080" y="3307426"/>
              <a:ext cx="7352" cy="2940"/>
            </a:xfrm>
            <a:custGeom>
              <a:avLst/>
              <a:gdLst>
                <a:gd name="T0" fmla="*/ 0 w 7"/>
                <a:gd name="T1" fmla="*/ 1 h 3"/>
                <a:gd name="T2" fmla="*/ 1 w 7"/>
                <a:gd name="T3" fmla="*/ 0 h 3"/>
                <a:gd name="T4" fmla="*/ 6 w 7"/>
                <a:gd name="T5" fmla="*/ 1 h 3"/>
                <a:gd name="T6" fmla="*/ 7 w 7"/>
                <a:gd name="T7" fmla="*/ 2 h 3"/>
                <a:gd name="T8" fmla="*/ 4 w 7"/>
                <a:gd name="T9" fmla="*/ 2 h 3"/>
                <a:gd name="T10" fmla="*/ 1 w 7"/>
                <a:gd name="T11" fmla="*/ 1 h 3"/>
                <a:gd name="T12" fmla="*/ 1 w 7"/>
                <a:gd name="T13" fmla="*/ 2 h 3"/>
                <a:gd name="T14" fmla="*/ 1 w 7"/>
                <a:gd name="T15" fmla="*/ 3 h 3"/>
                <a:gd name="T16" fmla="*/ 0 w 7"/>
                <a:gd name="T17" fmla="*/ 2 h 3"/>
                <a:gd name="T18" fmla="*/ 0 w 7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"/>
                <a:gd name="T32" fmla="*/ 7 w 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">
                  <a:moveTo>
                    <a:pt x="0" y="1"/>
                  </a:moveTo>
                  <a:lnTo>
                    <a:pt x="1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Freeform 516">
              <a:extLst>
                <a:ext uri="{FF2B5EF4-FFF2-40B4-BE49-F238E27FC236}">
                  <a16:creationId xmlns:a16="http://schemas.microsoft.com/office/drawing/2014/main" id="{5EB2A8AE-53F6-9181-D318-BC7820C85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308" y="3245674"/>
              <a:ext cx="2940" cy="4412"/>
            </a:xfrm>
            <a:custGeom>
              <a:avLst/>
              <a:gdLst>
                <a:gd name="T0" fmla="*/ 0 w 3"/>
                <a:gd name="T1" fmla="*/ 1 h 6"/>
                <a:gd name="T2" fmla="*/ 1 w 3"/>
                <a:gd name="T3" fmla="*/ 1 h 6"/>
                <a:gd name="T4" fmla="*/ 1 w 3"/>
                <a:gd name="T5" fmla="*/ 0 h 6"/>
                <a:gd name="T6" fmla="*/ 2 w 3"/>
                <a:gd name="T7" fmla="*/ 1 h 6"/>
                <a:gd name="T8" fmla="*/ 1 w 3"/>
                <a:gd name="T9" fmla="*/ 2 h 6"/>
                <a:gd name="T10" fmla="*/ 3 w 3"/>
                <a:gd name="T11" fmla="*/ 5 h 6"/>
                <a:gd name="T12" fmla="*/ 2 w 3"/>
                <a:gd name="T13" fmla="*/ 6 h 6"/>
                <a:gd name="T14" fmla="*/ 0 w 3"/>
                <a:gd name="T15" fmla="*/ 5 h 6"/>
                <a:gd name="T16" fmla="*/ 0 w 3"/>
                <a:gd name="T17" fmla="*/ 1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6"/>
                <a:gd name="T29" fmla="*/ 3 w 3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6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2" name="Freeform 517">
              <a:extLst>
                <a:ext uri="{FF2B5EF4-FFF2-40B4-BE49-F238E27FC236}">
                  <a16:creationId xmlns:a16="http://schemas.microsoft.com/office/drawing/2014/main" id="{B5E2803C-FB31-5F71-ADBF-B1482723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741" y="3319188"/>
              <a:ext cx="2940" cy="4412"/>
            </a:xfrm>
            <a:custGeom>
              <a:avLst/>
              <a:gdLst>
                <a:gd name="T0" fmla="*/ 0 w 2"/>
                <a:gd name="T1" fmla="*/ 1 h 4"/>
                <a:gd name="T2" fmla="*/ 2 w 2"/>
                <a:gd name="T3" fmla="*/ 0 h 4"/>
                <a:gd name="T4" fmla="*/ 2 w 2"/>
                <a:gd name="T5" fmla="*/ 2 h 4"/>
                <a:gd name="T6" fmla="*/ 1 w 2"/>
                <a:gd name="T7" fmla="*/ 2 h 4"/>
                <a:gd name="T8" fmla="*/ 2 w 2"/>
                <a:gd name="T9" fmla="*/ 2 h 4"/>
                <a:gd name="T10" fmla="*/ 1 w 2"/>
                <a:gd name="T11" fmla="*/ 4 h 4"/>
                <a:gd name="T12" fmla="*/ 0 w 2"/>
                <a:gd name="T13" fmla="*/ 2 h 4"/>
                <a:gd name="T14" fmla="*/ 0 w 2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1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3" name="Freeform 518">
              <a:extLst>
                <a:ext uri="{FF2B5EF4-FFF2-40B4-BE49-F238E27FC236}">
                  <a16:creationId xmlns:a16="http://schemas.microsoft.com/office/drawing/2014/main" id="{C0CAC04E-CA2B-97B1-EC8F-56D65B778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368" y="3297135"/>
              <a:ext cx="2940" cy="1471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2 w 3"/>
                <a:gd name="T9" fmla="*/ 1 h 2"/>
                <a:gd name="T10" fmla="*/ 0 w 3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4" name="Freeform 519">
              <a:extLst>
                <a:ext uri="{FF2B5EF4-FFF2-40B4-BE49-F238E27FC236}">
                  <a16:creationId xmlns:a16="http://schemas.microsoft.com/office/drawing/2014/main" id="{08C70D9D-6A13-4A34-C72A-DEB272165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427" y="3292724"/>
              <a:ext cx="2940" cy="2940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1 h 1"/>
                <a:gd name="T8" fmla="*/ 0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5" name="Freeform 520">
              <a:extLst>
                <a:ext uri="{FF2B5EF4-FFF2-40B4-BE49-F238E27FC236}">
                  <a16:creationId xmlns:a16="http://schemas.microsoft.com/office/drawing/2014/main" id="{8CDA359C-6D34-C104-4F2A-408EDBB6D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433" y="3270668"/>
              <a:ext cx="1471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6" name="Freeform 521">
              <a:extLst>
                <a:ext uri="{FF2B5EF4-FFF2-40B4-BE49-F238E27FC236}">
                  <a16:creationId xmlns:a16="http://schemas.microsoft.com/office/drawing/2014/main" id="{20727C12-0A1C-E178-08F7-AE4FF90F3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003" y="3769088"/>
              <a:ext cx="489598" cy="254356"/>
            </a:xfrm>
            <a:custGeom>
              <a:avLst/>
              <a:gdLst>
                <a:gd name="T0" fmla="*/ 101 w 518"/>
                <a:gd name="T1" fmla="*/ 242 h 285"/>
                <a:gd name="T2" fmla="*/ 63 w 518"/>
                <a:gd name="T3" fmla="*/ 225 h 285"/>
                <a:gd name="T4" fmla="*/ 53 w 518"/>
                <a:gd name="T5" fmla="*/ 228 h 285"/>
                <a:gd name="T6" fmla="*/ 41 w 518"/>
                <a:gd name="T7" fmla="*/ 236 h 285"/>
                <a:gd name="T8" fmla="*/ 28 w 518"/>
                <a:gd name="T9" fmla="*/ 228 h 285"/>
                <a:gd name="T10" fmla="*/ 21 w 518"/>
                <a:gd name="T11" fmla="*/ 218 h 285"/>
                <a:gd name="T12" fmla="*/ 5 w 518"/>
                <a:gd name="T13" fmla="*/ 212 h 285"/>
                <a:gd name="T14" fmla="*/ 3 w 518"/>
                <a:gd name="T15" fmla="*/ 198 h 285"/>
                <a:gd name="T16" fmla="*/ 9 w 518"/>
                <a:gd name="T17" fmla="*/ 174 h 285"/>
                <a:gd name="T18" fmla="*/ 20 w 518"/>
                <a:gd name="T19" fmla="*/ 155 h 285"/>
                <a:gd name="T20" fmla="*/ 57 w 518"/>
                <a:gd name="T21" fmla="*/ 186 h 285"/>
                <a:gd name="T22" fmla="*/ 98 w 518"/>
                <a:gd name="T23" fmla="*/ 169 h 285"/>
                <a:gd name="T24" fmla="*/ 141 w 518"/>
                <a:gd name="T25" fmla="*/ 159 h 285"/>
                <a:gd name="T26" fmla="*/ 196 w 518"/>
                <a:gd name="T27" fmla="*/ 146 h 285"/>
                <a:gd name="T28" fmla="*/ 238 w 518"/>
                <a:gd name="T29" fmla="*/ 171 h 285"/>
                <a:gd name="T30" fmla="*/ 227 w 518"/>
                <a:gd name="T31" fmla="*/ 111 h 285"/>
                <a:gd name="T32" fmla="*/ 266 w 518"/>
                <a:gd name="T33" fmla="*/ 67 h 285"/>
                <a:gd name="T34" fmla="*/ 294 w 518"/>
                <a:gd name="T35" fmla="*/ 29 h 285"/>
                <a:gd name="T36" fmla="*/ 304 w 518"/>
                <a:gd name="T37" fmla="*/ 43 h 285"/>
                <a:gd name="T38" fmla="*/ 316 w 518"/>
                <a:gd name="T39" fmla="*/ 48 h 285"/>
                <a:gd name="T40" fmla="*/ 334 w 518"/>
                <a:gd name="T41" fmla="*/ 43 h 285"/>
                <a:gd name="T42" fmla="*/ 346 w 518"/>
                <a:gd name="T43" fmla="*/ 44 h 285"/>
                <a:gd name="T44" fmla="*/ 356 w 518"/>
                <a:gd name="T45" fmla="*/ 30 h 285"/>
                <a:gd name="T46" fmla="*/ 368 w 518"/>
                <a:gd name="T47" fmla="*/ 25 h 285"/>
                <a:gd name="T48" fmla="*/ 369 w 518"/>
                <a:gd name="T49" fmla="*/ 1 h 285"/>
                <a:gd name="T50" fmla="*/ 378 w 518"/>
                <a:gd name="T51" fmla="*/ 7 h 285"/>
                <a:gd name="T52" fmla="*/ 390 w 518"/>
                <a:gd name="T53" fmla="*/ 2 h 285"/>
                <a:gd name="T54" fmla="*/ 414 w 518"/>
                <a:gd name="T55" fmla="*/ 15 h 285"/>
                <a:gd name="T56" fmla="*/ 431 w 518"/>
                <a:gd name="T57" fmla="*/ 17 h 285"/>
                <a:gd name="T58" fmla="*/ 456 w 518"/>
                <a:gd name="T59" fmla="*/ 26 h 285"/>
                <a:gd name="T60" fmla="*/ 467 w 518"/>
                <a:gd name="T61" fmla="*/ 19 h 285"/>
                <a:gd name="T62" fmla="*/ 485 w 518"/>
                <a:gd name="T63" fmla="*/ 25 h 285"/>
                <a:gd name="T64" fmla="*/ 497 w 518"/>
                <a:gd name="T65" fmla="*/ 31 h 285"/>
                <a:gd name="T66" fmla="*/ 497 w 518"/>
                <a:gd name="T67" fmla="*/ 50 h 285"/>
                <a:gd name="T68" fmla="*/ 496 w 518"/>
                <a:gd name="T69" fmla="*/ 67 h 285"/>
                <a:gd name="T70" fmla="*/ 510 w 518"/>
                <a:gd name="T71" fmla="*/ 90 h 285"/>
                <a:gd name="T72" fmla="*/ 514 w 518"/>
                <a:gd name="T73" fmla="*/ 105 h 285"/>
                <a:gd name="T74" fmla="*/ 512 w 518"/>
                <a:gd name="T75" fmla="*/ 125 h 285"/>
                <a:gd name="T76" fmla="*/ 485 w 518"/>
                <a:gd name="T77" fmla="*/ 132 h 285"/>
                <a:gd name="T78" fmla="*/ 472 w 518"/>
                <a:gd name="T79" fmla="*/ 138 h 285"/>
                <a:gd name="T80" fmla="*/ 488 w 518"/>
                <a:gd name="T81" fmla="*/ 151 h 285"/>
                <a:gd name="T82" fmla="*/ 485 w 518"/>
                <a:gd name="T83" fmla="*/ 165 h 285"/>
                <a:gd name="T84" fmla="*/ 474 w 518"/>
                <a:gd name="T85" fmla="*/ 168 h 285"/>
                <a:gd name="T86" fmla="*/ 473 w 518"/>
                <a:gd name="T87" fmla="*/ 186 h 285"/>
                <a:gd name="T88" fmla="*/ 477 w 518"/>
                <a:gd name="T89" fmla="*/ 201 h 285"/>
                <a:gd name="T90" fmla="*/ 477 w 518"/>
                <a:gd name="T91" fmla="*/ 210 h 285"/>
                <a:gd name="T92" fmla="*/ 467 w 518"/>
                <a:gd name="T93" fmla="*/ 213 h 285"/>
                <a:gd name="T94" fmla="*/ 456 w 518"/>
                <a:gd name="T95" fmla="*/ 224 h 285"/>
                <a:gd name="T96" fmla="*/ 447 w 518"/>
                <a:gd name="T97" fmla="*/ 245 h 285"/>
                <a:gd name="T98" fmla="*/ 429 w 518"/>
                <a:gd name="T99" fmla="*/ 248 h 285"/>
                <a:gd name="T100" fmla="*/ 416 w 518"/>
                <a:gd name="T101" fmla="*/ 254 h 285"/>
                <a:gd name="T102" fmla="*/ 401 w 518"/>
                <a:gd name="T103" fmla="*/ 254 h 285"/>
                <a:gd name="T104" fmla="*/ 382 w 518"/>
                <a:gd name="T105" fmla="*/ 254 h 285"/>
                <a:gd name="T106" fmla="*/ 368 w 518"/>
                <a:gd name="T107" fmla="*/ 263 h 285"/>
                <a:gd name="T108" fmla="*/ 357 w 518"/>
                <a:gd name="T109" fmla="*/ 275 h 285"/>
                <a:gd name="T110" fmla="*/ 344 w 518"/>
                <a:gd name="T111" fmla="*/ 281 h 285"/>
                <a:gd name="T112" fmla="*/ 322 w 518"/>
                <a:gd name="T113" fmla="*/ 279 h 285"/>
                <a:gd name="T114" fmla="*/ 296 w 518"/>
                <a:gd name="T115" fmla="*/ 272 h 285"/>
                <a:gd name="T116" fmla="*/ 244 w 518"/>
                <a:gd name="T117" fmla="*/ 264 h 285"/>
                <a:gd name="T118" fmla="*/ 186 w 518"/>
                <a:gd name="T119" fmla="*/ 213 h 2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8"/>
                <a:gd name="T181" fmla="*/ 0 h 285"/>
                <a:gd name="T182" fmla="*/ 518 w 518"/>
                <a:gd name="T183" fmla="*/ 285 h 2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8" h="285">
                  <a:moveTo>
                    <a:pt x="186" y="213"/>
                  </a:moveTo>
                  <a:lnTo>
                    <a:pt x="185" y="211"/>
                  </a:lnTo>
                  <a:lnTo>
                    <a:pt x="180" y="210"/>
                  </a:lnTo>
                  <a:lnTo>
                    <a:pt x="178" y="210"/>
                  </a:lnTo>
                  <a:lnTo>
                    <a:pt x="173" y="210"/>
                  </a:lnTo>
                  <a:lnTo>
                    <a:pt x="166" y="213"/>
                  </a:lnTo>
                  <a:lnTo>
                    <a:pt x="153" y="223"/>
                  </a:lnTo>
                  <a:lnTo>
                    <a:pt x="150" y="225"/>
                  </a:lnTo>
                  <a:lnTo>
                    <a:pt x="143" y="223"/>
                  </a:lnTo>
                  <a:lnTo>
                    <a:pt x="134" y="219"/>
                  </a:lnTo>
                  <a:lnTo>
                    <a:pt x="130" y="223"/>
                  </a:lnTo>
                  <a:lnTo>
                    <a:pt x="125" y="224"/>
                  </a:lnTo>
                  <a:lnTo>
                    <a:pt x="114" y="224"/>
                  </a:lnTo>
                  <a:lnTo>
                    <a:pt x="106" y="233"/>
                  </a:lnTo>
                  <a:lnTo>
                    <a:pt x="101" y="242"/>
                  </a:lnTo>
                  <a:lnTo>
                    <a:pt x="96" y="242"/>
                  </a:lnTo>
                  <a:lnTo>
                    <a:pt x="90" y="242"/>
                  </a:lnTo>
                  <a:lnTo>
                    <a:pt x="83" y="240"/>
                  </a:lnTo>
                  <a:lnTo>
                    <a:pt x="78" y="235"/>
                  </a:lnTo>
                  <a:lnTo>
                    <a:pt x="75" y="235"/>
                  </a:lnTo>
                  <a:lnTo>
                    <a:pt x="71" y="237"/>
                  </a:lnTo>
                  <a:lnTo>
                    <a:pt x="64" y="239"/>
                  </a:lnTo>
                  <a:lnTo>
                    <a:pt x="63" y="235"/>
                  </a:lnTo>
                  <a:lnTo>
                    <a:pt x="64" y="234"/>
                  </a:lnTo>
                  <a:lnTo>
                    <a:pt x="63" y="233"/>
                  </a:lnTo>
                  <a:lnTo>
                    <a:pt x="64" y="231"/>
                  </a:lnTo>
                  <a:lnTo>
                    <a:pt x="64" y="229"/>
                  </a:lnTo>
                  <a:lnTo>
                    <a:pt x="64" y="227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3"/>
                  </a:lnTo>
                  <a:lnTo>
                    <a:pt x="60" y="222"/>
                  </a:lnTo>
                  <a:lnTo>
                    <a:pt x="59" y="222"/>
                  </a:lnTo>
                  <a:lnTo>
                    <a:pt x="59" y="221"/>
                  </a:lnTo>
                  <a:lnTo>
                    <a:pt x="58" y="219"/>
                  </a:lnTo>
                  <a:lnTo>
                    <a:pt x="57" y="221"/>
                  </a:lnTo>
                  <a:lnTo>
                    <a:pt x="56" y="222"/>
                  </a:lnTo>
                  <a:lnTo>
                    <a:pt x="54" y="223"/>
                  </a:lnTo>
                  <a:lnTo>
                    <a:pt x="54" y="224"/>
                  </a:lnTo>
                  <a:lnTo>
                    <a:pt x="53" y="225"/>
                  </a:lnTo>
                  <a:lnTo>
                    <a:pt x="52" y="225"/>
                  </a:lnTo>
                  <a:lnTo>
                    <a:pt x="52" y="227"/>
                  </a:lnTo>
                  <a:lnTo>
                    <a:pt x="53" y="228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0" y="228"/>
                  </a:lnTo>
                  <a:lnTo>
                    <a:pt x="48" y="228"/>
                  </a:lnTo>
                  <a:lnTo>
                    <a:pt x="47" y="228"/>
                  </a:lnTo>
                  <a:lnTo>
                    <a:pt x="48" y="228"/>
                  </a:lnTo>
                  <a:lnTo>
                    <a:pt x="47" y="229"/>
                  </a:lnTo>
                  <a:lnTo>
                    <a:pt x="47" y="230"/>
                  </a:lnTo>
                  <a:lnTo>
                    <a:pt x="47" y="231"/>
                  </a:lnTo>
                  <a:lnTo>
                    <a:pt x="47" y="233"/>
                  </a:lnTo>
                  <a:lnTo>
                    <a:pt x="47" y="234"/>
                  </a:lnTo>
                  <a:lnTo>
                    <a:pt x="45" y="234"/>
                  </a:lnTo>
                  <a:lnTo>
                    <a:pt x="44" y="235"/>
                  </a:lnTo>
                  <a:lnTo>
                    <a:pt x="42" y="236"/>
                  </a:lnTo>
                  <a:lnTo>
                    <a:pt x="41" y="236"/>
                  </a:lnTo>
                  <a:lnTo>
                    <a:pt x="40" y="236"/>
                  </a:lnTo>
                  <a:lnTo>
                    <a:pt x="39" y="236"/>
                  </a:lnTo>
                  <a:lnTo>
                    <a:pt x="38" y="236"/>
                  </a:lnTo>
                  <a:lnTo>
                    <a:pt x="38" y="235"/>
                  </a:lnTo>
                  <a:lnTo>
                    <a:pt x="34" y="235"/>
                  </a:lnTo>
                  <a:lnTo>
                    <a:pt x="34" y="234"/>
                  </a:lnTo>
                  <a:lnTo>
                    <a:pt x="34" y="233"/>
                  </a:lnTo>
                  <a:lnTo>
                    <a:pt x="34" y="231"/>
                  </a:lnTo>
                  <a:lnTo>
                    <a:pt x="33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29"/>
                  </a:lnTo>
                  <a:lnTo>
                    <a:pt x="29" y="228"/>
                  </a:lnTo>
                  <a:lnTo>
                    <a:pt x="29" y="229"/>
                  </a:lnTo>
                  <a:lnTo>
                    <a:pt x="28" y="228"/>
                  </a:lnTo>
                  <a:lnTo>
                    <a:pt x="27" y="229"/>
                  </a:lnTo>
                  <a:lnTo>
                    <a:pt x="24" y="227"/>
                  </a:lnTo>
                  <a:lnTo>
                    <a:pt x="23" y="227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2" y="223"/>
                  </a:lnTo>
                  <a:lnTo>
                    <a:pt x="23" y="222"/>
                  </a:lnTo>
                  <a:lnTo>
                    <a:pt x="23" y="221"/>
                  </a:lnTo>
                  <a:lnTo>
                    <a:pt x="24" y="221"/>
                  </a:lnTo>
                  <a:lnTo>
                    <a:pt x="24" y="219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2" y="217"/>
                  </a:lnTo>
                  <a:lnTo>
                    <a:pt x="21" y="217"/>
                  </a:lnTo>
                  <a:lnTo>
                    <a:pt x="21" y="218"/>
                  </a:lnTo>
                  <a:lnTo>
                    <a:pt x="20" y="218"/>
                  </a:lnTo>
                  <a:lnTo>
                    <a:pt x="20" y="217"/>
                  </a:lnTo>
                  <a:lnTo>
                    <a:pt x="18" y="216"/>
                  </a:lnTo>
                  <a:lnTo>
                    <a:pt x="17" y="216"/>
                  </a:lnTo>
                  <a:lnTo>
                    <a:pt x="16" y="215"/>
                  </a:lnTo>
                  <a:lnTo>
                    <a:pt x="14" y="215"/>
                  </a:lnTo>
                  <a:lnTo>
                    <a:pt x="12" y="215"/>
                  </a:lnTo>
                  <a:lnTo>
                    <a:pt x="11" y="213"/>
                  </a:lnTo>
                  <a:lnTo>
                    <a:pt x="10" y="213"/>
                  </a:lnTo>
                  <a:lnTo>
                    <a:pt x="10" y="212"/>
                  </a:lnTo>
                  <a:lnTo>
                    <a:pt x="9" y="212"/>
                  </a:lnTo>
                  <a:lnTo>
                    <a:pt x="8" y="212"/>
                  </a:lnTo>
                  <a:lnTo>
                    <a:pt x="6" y="213"/>
                  </a:lnTo>
                  <a:lnTo>
                    <a:pt x="5" y="213"/>
                  </a:lnTo>
                  <a:lnTo>
                    <a:pt x="5" y="212"/>
                  </a:lnTo>
                  <a:lnTo>
                    <a:pt x="5" y="211"/>
                  </a:lnTo>
                  <a:lnTo>
                    <a:pt x="5" y="210"/>
                  </a:lnTo>
                  <a:lnTo>
                    <a:pt x="8" y="210"/>
                  </a:lnTo>
                  <a:lnTo>
                    <a:pt x="8" y="209"/>
                  </a:lnTo>
                  <a:lnTo>
                    <a:pt x="8" y="207"/>
                  </a:lnTo>
                  <a:lnTo>
                    <a:pt x="6" y="206"/>
                  </a:lnTo>
                  <a:lnTo>
                    <a:pt x="8" y="205"/>
                  </a:lnTo>
                  <a:lnTo>
                    <a:pt x="6" y="204"/>
                  </a:lnTo>
                  <a:lnTo>
                    <a:pt x="6" y="203"/>
                  </a:lnTo>
                  <a:lnTo>
                    <a:pt x="5" y="203"/>
                  </a:lnTo>
                  <a:lnTo>
                    <a:pt x="5" y="201"/>
                  </a:lnTo>
                  <a:lnTo>
                    <a:pt x="4" y="200"/>
                  </a:lnTo>
                  <a:lnTo>
                    <a:pt x="3" y="200"/>
                  </a:lnTo>
                  <a:lnTo>
                    <a:pt x="3" y="199"/>
                  </a:lnTo>
                  <a:lnTo>
                    <a:pt x="3" y="198"/>
                  </a:lnTo>
                  <a:lnTo>
                    <a:pt x="4" y="197"/>
                  </a:lnTo>
                  <a:lnTo>
                    <a:pt x="3" y="195"/>
                  </a:lnTo>
                  <a:lnTo>
                    <a:pt x="2" y="194"/>
                  </a:lnTo>
                  <a:lnTo>
                    <a:pt x="3" y="192"/>
                  </a:lnTo>
                  <a:lnTo>
                    <a:pt x="0" y="189"/>
                  </a:lnTo>
                  <a:lnTo>
                    <a:pt x="2" y="189"/>
                  </a:lnTo>
                  <a:lnTo>
                    <a:pt x="3" y="186"/>
                  </a:lnTo>
                  <a:lnTo>
                    <a:pt x="4" y="185"/>
                  </a:lnTo>
                  <a:lnTo>
                    <a:pt x="5" y="181"/>
                  </a:lnTo>
                  <a:lnTo>
                    <a:pt x="8" y="180"/>
                  </a:lnTo>
                  <a:lnTo>
                    <a:pt x="10" y="180"/>
                  </a:lnTo>
                  <a:lnTo>
                    <a:pt x="10" y="179"/>
                  </a:lnTo>
                  <a:lnTo>
                    <a:pt x="10" y="177"/>
                  </a:lnTo>
                  <a:lnTo>
                    <a:pt x="9" y="176"/>
                  </a:lnTo>
                  <a:lnTo>
                    <a:pt x="9" y="174"/>
                  </a:lnTo>
                  <a:lnTo>
                    <a:pt x="9" y="173"/>
                  </a:lnTo>
                  <a:lnTo>
                    <a:pt x="9" y="171"/>
                  </a:lnTo>
                  <a:lnTo>
                    <a:pt x="10" y="171"/>
                  </a:lnTo>
                  <a:lnTo>
                    <a:pt x="10" y="170"/>
                  </a:lnTo>
                  <a:lnTo>
                    <a:pt x="9" y="170"/>
                  </a:lnTo>
                  <a:lnTo>
                    <a:pt x="8" y="170"/>
                  </a:lnTo>
                  <a:lnTo>
                    <a:pt x="6" y="168"/>
                  </a:lnTo>
                  <a:lnTo>
                    <a:pt x="6" y="169"/>
                  </a:lnTo>
                  <a:lnTo>
                    <a:pt x="5" y="169"/>
                  </a:lnTo>
                  <a:lnTo>
                    <a:pt x="5" y="168"/>
                  </a:lnTo>
                  <a:lnTo>
                    <a:pt x="4" y="167"/>
                  </a:lnTo>
                  <a:lnTo>
                    <a:pt x="3" y="165"/>
                  </a:lnTo>
                  <a:lnTo>
                    <a:pt x="15" y="161"/>
                  </a:lnTo>
                  <a:lnTo>
                    <a:pt x="17" y="157"/>
                  </a:lnTo>
                  <a:lnTo>
                    <a:pt x="20" y="155"/>
                  </a:lnTo>
                  <a:lnTo>
                    <a:pt x="22" y="156"/>
                  </a:lnTo>
                  <a:lnTo>
                    <a:pt x="22" y="159"/>
                  </a:lnTo>
                  <a:lnTo>
                    <a:pt x="24" y="162"/>
                  </a:lnTo>
                  <a:lnTo>
                    <a:pt x="33" y="161"/>
                  </a:lnTo>
                  <a:lnTo>
                    <a:pt x="34" y="168"/>
                  </a:lnTo>
                  <a:lnTo>
                    <a:pt x="38" y="168"/>
                  </a:lnTo>
                  <a:lnTo>
                    <a:pt x="41" y="173"/>
                  </a:lnTo>
                  <a:lnTo>
                    <a:pt x="39" y="175"/>
                  </a:lnTo>
                  <a:lnTo>
                    <a:pt x="41" y="180"/>
                  </a:lnTo>
                  <a:lnTo>
                    <a:pt x="46" y="177"/>
                  </a:lnTo>
                  <a:lnTo>
                    <a:pt x="51" y="179"/>
                  </a:lnTo>
                  <a:lnTo>
                    <a:pt x="48" y="186"/>
                  </a:lnTo>
                  <a:lnTo>
                    <a:pt x="45" y="189"/>
                  </a:lnTo>
                  <a:lnTo>
                    <a:pt x="50" y="191"/>
                  </a:lnTo>
                  <a:lnTo>
                    <a:pt x="57" y="186"/>
                  </a:lnTo>
                  <a:lnTo>
                    <a:pt x="68" y="173"/>
                  </a:lnTo>
                  <a:lnTo>
                    <a:pt x="64" y="167"/>
                  </a:lnTo>
                  <a:lnTo>
                    <a:pt x="65" y="159"/>
                  </a:lnTo>
                  <a:lnTo>
                    <a:pt x="68" y="158"/>
                  </a:lnTo>
                  <a:lnTo>
                    <a:pt x="68" y="163"/>
                  </a:lnTo>
                  <a:lnTo>
                    <a:pt x="74" y="164"/>
                  </a:lnTo>
                  <a:lnTo>
                    <a:pt x="75" y="161"/>
                  </a:lnTo>
                  <a:lnTo>
                    <a:pt x="81" y="162"/>
                  </a:lnTo>
                  <a:lnTo>
                    <a:pt x="86" y="165"/>
                  </a:lnTo>
                  <a:lnTo>
                    <a:pt x="87" y="167"/>
                  </a:lnTo>
                  <a:lnTo>
                    <a:pt x="94" y="164"/>
                  </a:lnTo>
                  <a:lnTo>
                    <a:pt x="96" y="167"/>
                  </a:lnTo>
                  <a:lnTo>
                    <a:pt x="94" y="168"/>
                  </a:lnTo>
                  <a:lnTo>
                    <a:pt x="95" y="169"/>
                  </a:lnTo>
                  <a:lnTo>
                    <a:pt x="98" y="169"/>
                  </a:lnTo>
                  <a:lnTo>
                    <a:pt x="100" y="174"/>
                  </a:lnTo>
                  <a:lnTo>
                    <a:pt x="100" y="177"/>
                  </a:lnTo>
                  <a:lnTo>
                    <a:pt x="107" y="176"/>
                  </a:lnTo>
                  <a:lnTo>
                    <a:pt x="111" y="173"/>
                  </a:lnTo>
                  <a:lnTo>
                    <a:pt x="116" y="171"/>
                  </a:lnTo>
                  <a:lnTo>
                    <a:pt x="117" y="173"/>
                  </a:lnTo>
                  <a:lnTo>
                    <a:pt x="116" y="176"/>
                  </a:lnTo>
                  <a:lnTo>
                    <a:pt x="119" y="176"/>
                  </a:lnTo>
                  <a:lnTo>
                    <a:pt x="123" y="171"/>
                  </a:lnTo>
                  <a:lnTo>
                    <a:pt x="129" y="171"/>
                  </a:lnTo>
                  <a:lnTo>
                    <a:pt x="128" y="169"/>
                  </a:lnTo>
                  <a:lnTo>
                    <a:pt x="129" y="167"/>
                  </a:lnTo>
                  <a:lnTo>
                    <a:pt x="130" y="164"/>
                  </a:lnTo>
                  <a:lnTo>
                    <a:pt x="141" y="163"/>
                  </a:lnTo>
                  <a:lnTo>
                    <a:pt x="141" y="159"/>
                  </a:lnTo>
                  <a:lnTo>
                    <a:pt x="144" y="156"/>
                  </a:lnTo>
                  <a:lnTo>
                    <a:pt x="147" y="157"/>
                  </a:lnTo>
                  <a:lnTo>
                    <a:pt x="154" y="156"/>
                  </a:lnTo>
                  <a:lnTo>
                    <a:pt x="159" y="158"/>
                  </a:lnTo>
                  <a:lnTo>
                    <a:pt x="161" y="155"/>
                  </a:lnTo>
                  <a:lnTo>
                    <a:pt x="168" y="153"/>
                  </a:lnTo>
                  <a:lnTo>
                    <a:pt x="173" y="153"/>
                  </a:lnTo>
                  <a:lnTo>
                    <a:pt x="183" y="156"/>
                  </a:lnTo>
                  <a:lnTo>
                    <a:pt x="183" y="151"/>
                  </a:lnTo>
                  <a:lnTo>
                    <a:pt x="182" y="145"/>
                  </a:lnTo>
                  <a:lnTo>
                    <a:pt x="186" y="141"/>
                  </a:lnTo>
                  <a:lnTo>
                    <a:pt x="185" y="145"/>
                  </a:lnTo>
                  <a:lnTo>
                    <a:pt x="186" y="147"/>
                  </a:lnTo>
                  <a:lnTo>
                    <a:pt x="192" y="145"/>
                  </a:lnTo>
                  <a:lnTo>
                    <a:pt x="196" y="146"/>
                  </a:lnTo>
                  <a:lnTo>
                    <a:pt x="200" y="145"/>
                  </a:lnTo>
                  <a:lnTo>
                    <a:pt x="201" y="150"/>
                  </a:lnTo>
                  <a:lnTo>
                    <a:pt x="203" y="155"/>
                  </a:lnTo>
                  <a:lnTo>
                    <a:pt x="207" y="153"/>
                  </a:lnTo>
                  <a:lnTo>
                    <a:pt x="209" y="153"/>
                  </a:lnTo>
                  <a:lnTo>
                    <a:pt x="212" y="150"/>
                  </a:lnTo>
                  <a:lnTo>
                    <a:pt x="216" y="150"/>
                  </a:lnTo>
                  <a:lnTo>
                    <a:pt x="220" y="151"/>
                  </a:lnTo>
                  <a:lnTo>
                    <a:pt x="220" y="153"/>
                  </a:lnTo>
                  <a:lnTo>
                    <a:pt x="225" y="158"/>
                  </a:lnTo>
                  <a:lnTo>
                    <a:pt x="221" y="161"/>
                  </a:lnTo>
                  <a:lnTo>
                    <a:pt x="224" y="164"/>
                  </a:lnTo>
                  <a:lnTo>
                    <a:pt x="226" y="165"/>
                  </a:lnTo>
                  <a:lnTo>
                    <a:pt x="236" y="170"/>
                  </a:lnTo>
                  <a:lnTo>
                    <a:pt x="238" y="171"/>
                  </a:lnTo>
                  <a:lnTo>
                    <a:pt x="242" y="169"/>
                  </a:lnTo>
                  <a:lnTo>
                    <a:pt x="242" y="159"/>
                  </a:lnTo>
                  <a:lnTo>
                    <a:pt x="244" y="152"/>
                  </a:lnTo>
                  <a:lnTo>
                    <a:pt x="242" y="146"/>
                  </a:lnTo>
                  <a:lnTo>
                    <a:pt x="238" y="144"/>
                  </a:lnTo>
                  <a:lnTo>
                    <a:pt x="236" y="145"/>
                  </a:lnTo>
                  <a:lnTo>
                    <a:pt x="231" y="145"/>
                  </a:lnTo>
                  <a:lnTo>
                    <a:pt x="230" y="144"/>
                  </a:lnTo>
                  <a:lnTo>
                    <a:pt x="232" y="141"/>
                  </a:lnTo>
                  <a:lnTo>
                    <a:pt x="231" y="139"/>
                  </a:lnTo>
                  <a:lnTo>
                    <a:pt x="237" y="129"/>
                  </a:lnTo>
                  <a:lnTo>
                    <a:pt x="231" y="117"/>
                  </a:lnTo>
                  <a:lnTo>
                    <a:pt x="228" y="117"/>
                  </a:lnTo>
                  <a:lnTo>
                    <a:pt x="227" y="114"/>
                  </a:lnTo>
                  <a:lnTo>
                    <a:pt x="227" y="111"/>
                  </a:lnTo>
                  <a:lnTo>
                    <a:pt x="224" y="108"/>
                  </a:lnTo>
                  <a:lnTo>
                    <a:pt x="221" y="105"/>
                  </a:lnTo>
                  <a:lnTo>
                    <a:pt x="221" y="101"/>
                  </a:lnTo>
                  <a:lnTo>
                    <a:pt x="221" y="99"/>
                  </a:lnTo>
                  <a:lnTo>
                    <a:pt x="222" y="99"/>
                  </a:lnTo>
                  <a:lnTo>
                    <a:pt x="227" y="96"/>
                  </a:lnTo>
                  <a:lnTo>
                    <a:pt x="228" y="92"/>
                  </a:lnTo>
                  <a:lnTo>
                    <a:pt x="233" y="92"/>
                  </a:lnTo>
                  <a:lnTo>
                    <a:pt x="236" y="90"/>
                  </a:lnTo>
                  <a:lnTo>
                    <a:pt x="239" y="85"/>
                  </a:lnTo>
                  <a:lnTo>
                    <a:pt x="250" y="81"/>
                  </a:lnTo>
                  <a:lnTo>
                    <a:pt x="252" y="83"/>
                  </a:lnTo>
                  <a:lnTo>
                    <a:pt x="257" y="79"/>
                  </a:lnTo>
                  <a:lnTo>
                    <a:pt x="263" y="73"/>
                  </a:lnTo>
                  <a:lnTo>
                    <a:pt x="266" y="67"/>
                  </a:lnTo>
                  <a:lnTo>
                    <a:pt x="267" y="59"/>
                  </a:lnTo>
                  <a:lnTo>
                    <a:pt x="266" y="53"/>
                  </a:lnTo>
                  <a:lnTo>
                    <a:pt x="266" y="50"/>
                  </a:lnTo>
                  <a:lnTo>
                    <a:pt x="269" y="50"/>
                  </a:lnTo>
                  <a:lnTo>
                    <a:pt x="272" y="48"/>
                  </a:lnTo>
                  <a:lnTo>
                    <a:pt x="274" y="51"/>
                  </a:lnTo>
                  <a:lnTo>
                    <a:pt x="278" y="51"/>
                  </a:lnTo>
                  <a:lnTo>
                    <a:pt x="285" y="56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2" y="48"/>
                  </a:lnTo>
                  <a:lnTo>
                    <a:pt x="292" y="36"/>
                  </a:lnTo>
                  <a:lnTo>
                    <a:pt x="290" y="35"/>
                  </a:lnTo>
                  <a:lnTo>
                    <a:pt x="292" y="29"/>
                  </a:lnTo>
                  <a:lnTo>
                    <a:pt x="294" y="29"/>
                  </a:lnTo>
                  <a:lnTo>
                    <a:pt x="298" y="32"/>
                  </a:lnTo>
                  <a:lnTo>
                    <a:pt x="299" y="33"/>
                  </a:lnTo>
                  <a:lnTo>
                    <a:pt x="300" y="33"/>
                  </a:lnTo>
                  <a:lnTo>
                    <a:pt x="300" y="35"/>
                  </a:lnTo>
                  <a:lnTo>
                    <a:pt x="302" y="35"/>
                  </a:lnTo>
                  <a:lnTo>
                    <a:pt x="304" y="36"/>
                  </a:lnTo>
                  <a:lnTo>
                    <a:pt x="304" y="37"/>
                  </a:lnTo>
                  <a:lnTo>
                    <a:pt x="305" y="37"/>
                  </a:lnTo>
                  <a:lnTo>
                    <a:pt x="305" y="38"/>
                  </a:lnTo>
                  <a:lnTo>
                    <a:pt x="308" y="39"/>
                  </a:lnTo>
                  <a:lnTo>
                    <a:pt x="308" y="41"/>
                  </a:lnTo>
                  <a:lnTo>
                    <a:pt x="306" y="41"/>
                  </a:lnTo>
                  <a:lnTo>
                    <a:pt x="305" y="41"/>
                  </a:lnTo>
                  <a:lnTo>
                    <a:pt x="305" y="42"/>
                  </a:lnTo>
                  <a:lnTo>
                    <a:pt x="304" y="43"/>
                  </a:lnTo>
                  <a:lnTo>
                    <a:pt x="305" y="44"/>
                  </a:lnTo>
                  <a:lnTo>
                    <a:pt x="306" y="44"/>
                  </a:lnTo>
                  <a:lnTo>
                    <a:pt x="306" y="45"/>
                  </a:lnTo>
                  <a:lnTo>
                    <a:pt x="306" y="47"/>
                  </a:lnTo>
                  <a:lnTo>
                    <a:pt x="308" y="45"/>
                  </a:lnTo>
                  <a:lnTo>
                    <a:pt x="308" y="48"/>
                  </a:lnTo>
                  <a:lnTo>
                    <a:pt x="308" y="47"/>
                  </a:lnTo>
                  <a:lnTo>
                    <a:pt x="310" y="47"/>
                  </a:lnTo>
                  <a:lnTo>
                    <a:pt x="310" y="48"/>
                  </a:lnTo>
                  <a:lnTo>
                    <a:pt x="311" y="48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4" y="47"/>
                  </a:lnTo>
                  <a:lnTo>
                    <a:pt x="314" y="48"/>
                  </a:lnTo>
                  <a:lnTo>
                    <a:pt x="316" y="48"/>
                  </a:lnTo>
                  <a:lnTo>
                    <a:pt x="318" y="48"/>
                  </a:lnTo>
                  <a:lnTo>
                    <a:pt x="320" y="49"/>
                  </a:lnTo>
                  <a:lnTo>
                    <a:pt x="321" y="49"/>
                  </a:lnTo>
                  <a:lnTo>
                    <a:pt x="323" y="50"/>
                  </a:lnTo>
                  <a:lnTo>
                    <a:pt x="324" y="50"/>
                  </a:lnTo>
                  <a:lnTo>
                    <a:pt x="326" y="51"/>
                  </a:lnTo>
                  <a:lnTo>
                    <a:pt x="327" y="50"/>
                  </a:lnTo>
                  <a:lnTo>
                    <a:pt x="327" y="49"/>
                  </a:lnTo>
                  <a:lnTo>
                    <a:pt x="328" y="49"/>
                  </a:lnTo>
                  <a:lnTo>
                    <a:pt x="329" y="49"/>
                  </a:lnTo>
                  <a:lnTo>
                    <a:pt x="329" y="47"/>
                  </a:lnTo>
                  <a:lnTo>
                    <a:pt x="332" y="48"/>
                  </a:lnTo>
                  <a:lnTo>
                    <a:pt x="333" y="45"/>
                  </a:lnTo>
                  <a:lnTo>
                    <a:pt x="333" y="44"/>
                  </a:lnTo>
                  <a:lnTo>
                    <a:pt x="334" y="43"/>
                  </a:lnTo>
                  <a:lnTo>
                    <a:pt x="333" y="42"/>
                  </a:lnTo>
                  <a:lnTo>
                    <a:pt x="334" y="42"/>
                  </a:lnTo>
                  <a:lnTo>
                    <a:pt x="334" y="41"/>
                  </a:lnTo>
                  <a:lnTo>
                    <a:pt x="335" y="42"/>
                  </a:lnTo>
                  <a:lnTo>
                    <a:pt x="336" y="43"/>
                  </a:lnTo>
                  <a:lnTo>
                    <a:pt x="336" y="44"/>
                  </a:lnTo>
                  <a:lnTo>
                    <a:pt x="338" y="44"/>
                  </a:lnTo>
                  <a:lnTo>
                    <a:pt x="339" y="44"/>
                  </a:lnTo>
                  <a:lnTo>
                    <a:pt x="340" y="44"/>
                  </a:lnTo>
                  <a:lnTo>
                    <a:pt x="340" y="45"/>
                  </a:lnTo>
                  <a:lnTo>
                    <a:pt x="341" y="45"/>
                  </a:lnTo>
                  <a:lnTo>
                    <a:pt x="344" y="43"/>
                  </a:lnTo>
                  <a:lnTo>
                    <a:pt x="345" y="43"/>
                  </a:lnTo>
                  <a:lnTo>
                    <a:pt x="345" y="45"/>
                  </a:lnTo>
                  <a:lnTo>
                    <a:pt x="346" y="44"/>
                  </a:lnTo>
                  <a:lnTo>
                    <a:pt x="347" y="48"/>
                  </a:lnTo>
                  <a:lnTo>
                    <a:pt x="350" y="48"/>
                  </a:lnTo>
                  <a:lnTo>
                    <a:pt x="351" y="47"/>
                  </a:lnTo>
                  <a:lnTo>
                    <a:pt x="351" y="45"/>
                  </a:lnTo>
                  <a:lnTo>
                    <a:pt x="351" y="44"/>
                  </a:lnTo>
                  <a:lnTo>
                    <a:pt x="351" y="42"/>
                  </a:lnTo>
                  <a:lnTo>
                    <a:pt x="351" y="41"/>
                  </a:lnTo>
                  <a:lnTo>
                    <a:pt x="351" y="37"/>
                  </a:lnTo>
                  <a:lnTo>
                    <a:pt x="352" y="35"/>
                  </a:lnTo>
                  <a:lnTo>
                    <a:pt x="353" y="35"/>
                  </a:lnTo>
                  <a:lnTo>
                    <a:pt x="353" y="33"/>
                  </a:lnTo>
                  <a:lnTo>
                    <a:pt x="354" y="33"/>
                  </a:lnTo>
                  <a:lnTo>
                    <a:pt x="356" y="31"/>
                  </a:lnTo>
                  <a:lnTo>
                    <a:pt x="357" y="31"/>
                  </a:lnTo>
                  <a:lnTo>
                    <a:pt x="356" y="30"/>
                  </a:lnTo>
                  <a:lnTo>
                    <a:pt x="357" y="27"/>
                  </a:lnTo>
                  <a:lnTo>
                    <a:pt x="357" y="26"/>
                  </a:lnTo>
                  <a:lnTo>
                    <a:pt x="358" y="25"/>
                  </a:lnTo>
                  <a:lnTo>
                    <a:pt x="358" y="26"/>
                  </a:lnTo>
                  <a:lnTo>
                    <a:pt x="359" y="25"/>
                  </a:lnTo>
                  <a:lnTo>
                    <a:pt x="359" y="26"/>
                  </a:lnTo>
                  <a:lnTo>
                    <a:pt x="360" y="26"/>
                  </a:lnTo>
                  <a:lnTo>
                    <a:pt x="362" y="26"/>
                  </a:lnTo>
                  <a:lnTo>
                    <a:pt x="362" y="27"/>
                  </a:lnTo>
                  <a:lnTo>
                    <a:pt x="363" y="26"/>
                  </a:lnTo>
                  <a:lnTo>
                    <a:pt x="363" y="27"/>
                  </a:lnTo>
                  <a:lnTo>
                    <a:pt x="364" y="26"/>
                  </a:lnTo>
                  <a:lnTo>
                    <a:pt x="366" y="27"/>
                  </a:lnTo>
                  <a:lnTo>
                    <a:pt x="368" y="26"/>
                  </a:lnTo>
                  <a:lnTo>
                    <a:pt x="368" y="25"/>
                  </a:lnTo>
                  <a:lnTo>
                    <a:pt x="366" y="25"/>
                  </a:lnTo>
                  <a:lnTo>
                    <a:pt x="366" y="23"/>
                  </a:lnTo>
                  <a:lnTo>
                    <a:pt x="366" y="21"/>
                  </a:lnTo>
                  <a:lnTo>
                    <a:pt x="368" y="21"/>
                  </a:lnTo>
                  <a:lnTo>
                    <a:pt x="368" y="19"/>
                  </a:lnTo>
                  <a:lnTo>
                    <a:pt x="368" y="18"/>
                  </a:lnTo>
                  <a:lnTo>
                    <a:pt x="368" y="15"/>
                  </a:lnTo>
                  <a:lnTo>
                    <a:pt x="368" y="13"/>
                  </a:lnTo>
                  <a:lnTo>
                    <a:pt x="369" y="12"/>
                  </a:lnTo>
                  <a:lnTo>
                    <a:pt x="368" y="9"/>
                  </a:lnTo>
                  <a:lnTo>
                    <a:pt x="368" y="8"/>
                  </a:lnTo>
                  <a:lnTo>
                    <a:pt x="366" y="5"/>
                  </a:lnTo>
                  <a:lnTo>
                    <a:pt x="368" y="3"/>
                  </a:lnTo>
                  <a:lnTo>
                    <a:pt x="369" y="2"/>
                  </a:lnTo>
                  <a:lnTo>
                    <a:pt x="369" y="1"/>
                  </a:lnTo>
                  <a:lnTo>
                    <a:pt x="368" y="1"/>
                  </a:lnTo>
                  <a:lnTo>
                    <a:pt x="368" y="0"/>
                  </a:lnTo>
                  <a:lnTo>
                    <a:pt x="369" y="1"/>
                  </a:lnTo>
                  <a:lnTo>
                    <a:pt x="370" y="0"/>
                  </a:lnTo>
                  <a:lnTo>
                    <a:pt x="371" y="1"/>
                  </a:lnTo>
                  <a:lnTo>
                    <a:pt x="372" y="0"/>
                  </a:lnTo>
                  <a:lnTo>
                    <a:pt x="372" y="2"/>
                  </a:lnTo>
                  <a:lnTo>
                    <a:pt x="376" y="2"/>
                  </a:lnTo>
                  <a:lnTo>
                    <a:pt x="377" y="1"/>
                  </a:lnTo>
                  <a:lnTo>
                    <a:pt x="378" y="2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0" y="5"/>
                  </a:lnTo>
                  <a:lnTo>
                    <a:pt x="380" y="6"/>
                  </a:lnTo>
                  <a:lnTo>
                    <a:pt x="378" y="7"/>
                  </a:lnTo>
                  <a:lnTo>
                    <a:pt x="380" y="8"/>
                  </a:lnTo>
                  <a:lnTo>
                    <a:pt x="381" y="7"/>
                  </a:lnTo>
                  <a:lnTo>
                    <a:pt x="382" y="6"/>
                  </a:lnTo>
                  <a:lnTo>
                    <a:pt x="383" y="6"/>
                  </a:lnTo>
                  <a:lnTo>
                    <a:pt x="384" y="6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7" y="5"/>
                  </a:lnTo>
                  <a:lnTo>
                    <a:pt x="387" y="3"/>
                  </a:lnTo>
                  <a:lnTo>
                    <a:pt x="387" y="2"/>
                  </a:lnTo>
                  <a:lnTo>
                    <a:pt x="388" y="2"/>
                  </a:lnTo>
                  <a:lnTo>
                    <a:pt x="388" y="3"/>
                  </a:lnTo>
                  <a:lnTo>
                    <a:pt x="389" y="3"/>
                  </a:lnTo>
                  <a:lnTo>
                    <a:pt x="390" y="3"/>
                  </a:lnTo>
                  <a:lnTo>
                    <a:pt x="390" y="2"/>
                  </a:lnTo>
                  <a:lnTo>
                    <a:pt x="393" y="3"/>
                  </a:lnTo>
                  <a:lnTo>
                    <a:pt x="394" y="3"/>
                  </a:lnTo>
                  <a:lnTo>
                    <a:pt x="394" y="5"/>
                  </a:lnTo>
                  <a:lnTo>
                    <a:pt x="398" y="6"/>
                  </a:lnTo>
                  <a:lnTo>
                    <a:pt x="399" y="6"/>
                  </a:lnTo>
                  <a:lnTo>
                    <a:pt x="399" y="7"/>
                  </a:lnTo>
                  <a:lnTo>
                    <a:pt x="400" y="6"/>
                  </a:lnTo>
                  <a:lnTo>
                    <a:pt x="402" y="7"/>
                  </a:lnTo>
                  <a:lnTo>
                    <a:pt x="402" y="9"/>
                  </a:lnTo>
                  <a:lnTo>
                    <a:pt x="407" y="12"/>
                  </a:lnTo>
                  <a:lnTo>
                    <a:pt x="410" y="11"/>
                  </a:lnTo>
                  <a:lnTo>
                    <a:pt x="411" y="13"/>
                  </a:lnTo>
                  <a:lnTo>
                    <a:pt x="411" y="12"/>
                  </a:lnTo>
                  <a:lnTo>
                    <a:pt x="412" y="13"/>
                  </a:lnTo>
                  <a:lnTo>
                    <a:pt x="414" y="15"/>
                  </a:lnTo>
                  <a:lnTo>
                    <a:pt x="416" y="15"/>
                  </a:lnTo>
                  <a:lnTo>
                    <a:pt x="419" y="15"/>
                  </a:lnTo>
                  <a:lnTo>
                    <a:pt x="420" y="13"/>
                  </a:lnTo>
                  <a:lnTo>
                    <a:pt x="424" y="13"/>
                  </a:lnTo>
                  <a:lnTo>
                    <a:pt x="425" y="13"/>
                  </a:lnTo>
                  <a:lnTo>
                    <a:pt x="425" y="14"/>
                  </a:lnTo>
                  <a:lnTo>
                    <a:pt x="426" y="15"/>
                  </a:lnTo>
                  <a:lnTo>
                    <a:pt x="428" y="15"/>
                  </a:lnTo>
                  <a:lnTo>
                    <a:pt x="426" y="14"/>
                  </a:lnTo>
                  <a:lnTo>
                    <a:pt x="428" y="14"/>
                  </a:lnTo>
                  <a:lnTo>
                    <a:pt x="428" y="17"/>
                  </a:lnTo>
                  <a:lnTo>
                    <a:pt x="429" y="15"/>
                  </a:lnTo>
                  <a:lnTo>
                    <a:pt x="429" y="17"/>
                  </a:lnTo>
                  <a:lnTo>
                    <a:pt x="430" y="17"/>
                  </a:lnTo>
                  <a:lnTo>
                    <a:pt x="431" y="17"/>
                  </a:lnTo>
                  <a:lnTo>
                    <a:pt x="430" y="18"/>
                  </a:lnTo>
                  <a:lnTo>
                    <a:pt x="431" y="19"/>
                  </a:lnTo>
                  <a:lnTo>
                    <a:pt x="431" y="18"/>
                  </a:lnTo>
                  <a:lnTo>
                    <a:pt x="432" y="18"/>
                  </a:lnTo>
                  <a:lnTo>
                    <a:pt x="432" y="20"/>
                  </a:lnTo>
                  <a:lnTo>
                    <a:pt x="434" y="21"/>
                  </a:lnTo>
                  <a:lnTo>
                    <a:pt x="435" y="23"/>
                  </a:lnTo>
                  <a:lnTo>
                    <a:pt x="440" y="25"/>
                  </a:lnTo>
                  <a:lnTo>
                    <a:pt x="442" y="26"/>
                  </a:lnTo>
                  <a:lnTo>
                    <a:pt x="443" y="26"/>
                  </a:lnTo>
                  <a:lnTo>
                    <a:pt x="446" y="26"/>
                  </a:lnTo>
                  <a:lnTo>
                    <a:pt x="446" y="25"/>
                  </a:lnTo>
                  <a:lnTo>
                    <a:pt x="450" y="26"/>
                  </a:lnTo>
                  <a:lnTo>
                    <a:pt x="454" y="26"/>
                  </a:lnTo>
                  <a:lnTo>
                    <a:pt x="456" y="26"/>
                  </a:lnTo>
                  <a:lnTo>
                    <a:pt x="458" y="27"/>
                  </a:lnTo>
                  <a:lnTo>
                    <a:pt x="459" y="25"/>
                  </a:lnTo>
                  <a:lnTo>
                    <a:pt x="460" y="26"/>
                  </a:lnTo>
                  <a:lnTo>
                    <a:pt x="459" y="26"/>
                  </a:lnTo>
                  <a:lnTo>
                    <a:pt x="460" y="27"/>
                  </a:lnTo>
                  <a:lnTo>
                    <a:pt x="461" y="27"/>
                  </a:lnTo>
                  <a:lnTo>
                    <a:pt x="461" y="26"/>
                  </a:lnTo>
                  <a:lnTo>
                    <a:pt x="462" y="26"/>
                  </a:lnTo>
                  <a:lnTo>
                    <a:pt x="464" y="25"/>
                  </a:lnTo>
                  <a:lnTo>
                    <a:pt x="464" y="24"/>
                  </a:lnTo>
                  <a:lnTo>
                    <a:pt x="465" y="23"/>
                  </a:lnTo>
                  <a:lnTo>
                    <a:pt x="465" y="19"/>
                  </a:lnTo>
                  <a:lnTo>
                    <a:pt x="466" y="19"/>
                  </a:lnTo>
                  <a:lnTo>
                    <a:pt x="466" y="18"/>
                  </a:lnTo>
                  <a:lnTo>
                    <a:pt x="467" y="19"/>
                  </a:lnTo>
                  <a:lnTo>
                    <a:pt x="470" y="19"/>
                  </a:lnTo>
                  <a:lnTo>
                    <a:pt x="471" y="18"/>
                  </a:lnTo>
                  <a:lnTo>
                    <a:pt x="472" y="17"/>
                  </a:lnTo>
                  <a:lnTo>
                    <a:pt x="473" y="19"/>
                  </a:lnTo>
                  <a:lnTo>
                    <a:pt x="474" y="19"/>
                  </a:lnTo>
                  <a:lnTo>
                    <a:pt x="476" y="20"/>
                  </a:lnTo>
                  <a:lnTo>
                    <a:pt x="478" y="20"/>
                  </a:lnTo>
                  <a:lnTo>
                    <a:pt x="479" y="20"/>
                  </a:lnTo>
                  <a:lnTo>
                    <a:pt x="480" y="21"/>
                  </a:lnTo>
                  <a:lnTo>
                    <a:pt x="482" y="24"/>
                  </a:lnTo>
                  <a:lnTo>
                    <a:pt x="480" y="25"/>
                  </a:lnTo>
                  <a:lnTo>
                    <a:pt x="482" y="26"/>
                  </a:lnTo>
                  <a:lnTo>
                    <a:pt x="483" y="25"/>
                  </a:lnTo>
                  <a:lnTo>
                    <a:pt x="484" y="25"/>
                  </a:lnTo>
                  <a:lnTo>
                    <a:pt x="485" y="25"/>
                  </a:lnTo>
                  <a:lnTo>
                    <a:pt x="486" y="27"/>
                  </a:lnTo>
                  <a:lnTo>
                    <a:pt x="488" y="27"/>
                  </a:lnTo>
                  <a:lnTo>
                    <a:pt x="489" y="27"/>
                  </a:lnTo>
                  <a:lnTo>
                    <a:pt x="490" y="27"/>
                  </a:lnTo>
                  <a:lnTo>
                    <a:pt x="491" y="27"/>
                  </a:lnTo>
                  <a:lnTo>
                    <a:pt x="491" y="26"/>
                  </a:lnTo>
                  <a:lnTo>
                    <a:pt x="492" y="27"/>
                  </a:lnTo>
                  <a:lnTo>
                    <a:pt x="494" y="27"/>
                  </a:lnTo>
                  <a:lnTo>
                    <a:pt x="495" y="26"/>
                  </a:lnTo>
                  <a:lnTo>
                    <a:pt x="496" y="26"/>
                  </a:lnTo>
                  <a:lnTo>
                    <a:pt x="497" y="27"/>
                  </a:lnTo>
                  <a:lnTo>
                    <a:pt x="496" y="27"/>
                  </a:lnTo>
                  <a:lnTo>
                    <a:pt x="497" y="29"/>
                  </a:lnTo>
                  <a:lnTo>
                    <a:pt x="497" y="30"/>
                  </a:lnTo>
                  <a:lnTo>
                    <a:pt x="497" y="31"/>
                  </a:lnTo>
                  <a:lnTo>
                    <a:pt x="498" y="31"/>
                  </a:lnTo>
                  <a:lnTo>
                    <a:pt x="497" y="33"/>
                  </a:lnTo>
                  <a:lnTo>
                    <a:pt x="498" y="35"/>
                  </a:lnTo>
                  <a:lnTo>
                    <a:pt x="497" y="37"/>
                  </a:lnTo>
                  <a:lnTo>
                    <a:pt x="500" y="37"/>
                  </a:lnTo>
                  <a:lnTo>
                    <a:pt x="500" y="38"/>
                  </a:lnTo>
                  <a:lnTo>
                    <a:pt x="498" y="38"/>
                  </a:lnTo>
                  <a:lnTo>
                    <a:pt x="500" y="43"/>
                  </a:lnTo>
                  <a:lnTo>
                    <a:pt x="500" y="44"/>
                  </a:lnTo>
                  <a:lnTo>
                    <a:pt x="501" y="44"/>
                  </a:lnTo>
                  <a:lnTo>
                    <a:pt x="500" y="47"/>
                  </a:lnTo>
                  <a:lnTo>
                    <a:pt x="498" y="48"/>
                  </a:lnTo>
                  <a:lnTo>
                    <a:pt x="498" y="49"/>
                  </a:lnTo>
                  <a:lnTo>
                    <a:pt x="498" y="50"/>
                  </a:lnTo>
                  <a:lnTo>
                    <a:pt x="497" y="50"/>
                  </a:lnTo>
                  <a:lnTo>
                    <a:pt x="497" y="51"/>
                  </a:lnTo>
                  <a:lnTo>
                    <a:pt x="497" y="53"/>
                  </a:lnTo>
                  <a:lnTo>
                    <a:pt x="496" y="53"/>
                  </a:lnTo>
                  <a:lnTo>
                    <a:pt x="495" y="54"/>
                  </a:lnTo>
                  <a:lnTo>
                    <a:pt x="495" y="55"/>
                  </a:lnTo>
                  <a:lnTo>
                    <a:pt x="495" y="56"/>
                  </a:lnTo>
                  <a:lnTo>
                    <a:pt x="495" y="59"/>
                  </a:lnTo>
                  <a:lnTo>
                    <a:pt x="495" y="60"/>
                  </a:lnTo>
                  <a:lnTo>
                    <a:pt x="495" y="61"/>
                  </a:lnTo>
                  <a:lnTo>
                    <a:pt x="495" y="62"/>
                  </a:lnTo>
                  <a:lnTo>
                    <a:pt x="494" y="62"/>
                  </a:lnTo>
                  <a:lnTo>
                    <a:pt x="495" y="65"/>
                  </a:lnTo>
                  <a:lnTo>
                    <a:pt x="495" y="66"/>
                  </a:lnTo>
                  <a:lnTo>
                    <a:pt x="496" y="66"/>
                  </a:lnTo>
                  <a:lnTo>
                    <a:pt x="496" y="67"/>
                  </a:lnTo>
                  <a:lnTo>
                    <a:pt x="498" y="68"/>
                  </a:lnTo>
                  <a:lnTo>
                    <a:pt x="498" y="69"/>
                  </a:lnTo>
                  <a:lnTo>
                    <a:pt x="498" y="72"/>
                  </a:lnTo>
                  <a:lnTo>
                    <a:pt x="500" y="74"/>
                  </a:lnTo>
                  <a:lnTo>
                    <a:pt x="502" y="74"/>
                  </a:lnTo>
                  <a:lnTo>
                    <a:pt x="502" y="75"/>
                  </a:lnTo>
                  <a:lnTo>
                    <a:pt x="502" y="78"/>
                  </a:lnTo>
                  <a:lnTo>
                    <a:pt x="503" y="80"/>
                  </a:lnTo>
                  <a:lnTo>
                    <a:pt x="504" y="83"/>
                  </a:lnTo>
                  <a:lnTo>
                    <a:pt x="504" y="85"/>
                  </a:lnTo>
                  <a:lnTo>
                    <a:pt x="506" y="86"/>
                  </a:lnTo>
                  <a:lnTo>
                    <a:pt x="508" y="87"/>
                  </a:lnTo>
                  <a:lnTo>
                    <a:pt x="510" y="87"/>
                  </a:lnTo>
                  <a:lnTo>
                    <a:pt x="510" y="89"/>
                  </a:lnTo>
                  <a:lnTo>
                    <a:pt x="510" y="90"/>
                  </a:lnTo>
                  <a:lnTo>
                    <a:pt x="512" y="90"/>
                  </a:lnTo>
                  <a:lnTo>
                    <a:pt x="512" y="91"/>
                  </a:lnTo>
                  <a:lnTo>
                    <a:pt x="513" y="92"/>
                  </a:lnTo>
                  <a:lnTo>
                    <a:pt x="513" y="93"/>
                  </a:lnTo>
                  <a:lnTo>
                    <a:pt x="512" y="95"/>
                  </a:lnTo>
                  <a:lnTo>
                    <a:pt x="513" y="96"/>
                  </a:lnTo>
                  <a:lnTo>
                    <a:pt x="512" y="97"/>
                  </a:lnTo>
                  <a:lnTo>
                    <a:pt x="513" y="98"/>
                  </a:lnTo>
                  <a:lnTo>
                    <a:pt x="512" y="99"/>
                  </a:lnTo>
                  <a:lnTo>
                    <a:pt x="513" y="101"/>
                  </a:lnTo>
                  <a:lnTo>
                    <a:pt x="514" y="99"/>
                  </a:lnTo>
                  <a:lnTo>
                    <a:pt x="515" y="101"/>
                  </a:lnTo>
                  <a:lnTo>
                    <a:pt x="516" y="101"/>
                  </a:lnTo>
                  <a:lnTo>
                    <a:pt x="518" y="102"/>
                  </a:lnTo>
                  <a:lnTo>
                    <a:pt x="514" y="105"/>
                  </a:lnTo>
                  <a:lnTo>
                    <a:pt x="515" y="107"/>
                  </a:lnTo>
                  <a:lnTo>
                    <a:pt x="514" y="110"/>
                  </a:lnTo>
                  <a:lnTo>
                    <a:pt x="515" y="110"/>
                  </a:lnTo>
                  <a:lnTo>
                    <a:pt x="514" y="113"/>
                  </a:lnTo>
                  <a:lnTo>
                    <a:pt x="515" y="114"/>
                  </a:lnTo>
                  <a:lnTo>
                    <a:pt x="514" y="116"/>
                  </a:lnTo>
                  <a:lnTo>
                    <a:pt x="513" y="116"/>
                  </a:lnTo>
                  <a:lnTo>
                    <a:pt x="510" y="117"/>
                  </a:lnTo>
                  <a:lnTo>
                    <a:pt x="509" y="117"/>
                  </a:lnTo>
                  <a:lnTo>
                    <a:pt x="509" y="119"/>
                  </a:lnTo>
                  <a:lnTo>
                    <a:pt x="512" y="120"/>
                  </a:lnTo>
                  <a:lnTo>
                    <a:pt x="512" y="121"/>
                  </a:lnTo>
                  <a:lnTo>
                    <a:pt x="513" y="122"/>
                  </a:lnTo>
                  <a:lnTo>
                    <a:pt x="514" y="123"/>
                  </a:lnTo>
                  <a:lnTo>
                    <a:pt x="512" y="125"/>
                  </a:lnTo>
                  <a:lnTo>
                    <a:pt x="513" y="128"/>
                  </a:lnTo>
                  <a:lnTo>
                    <a:pt x="514" y="132"/>
                  </a:lnTo>
                  <a:lnTo>
                    <a:pt x="515" y="134"/>
                  </a:lnTo>
                  <a:lnTo>
                    <a:pt x="514" y="134"/>
                  </a:lnTo>
                  <a:lnTo>
                    <a:pt x="512" y="134"/>
                  </a:lnTo>
                  <a:lnTo>
                    <a:pt x="507" y="137"/>
                  </a:lnTo>
                  <a:lnTo>
                    <a:pt x="501" y="137"/>
                  </a:lnTo>
                  <a:lnTo>
                    <a:pt x="500" y="133"/>
                  </a:lnTo>
                  <a:lnTo>
                    <a:pt x="498" y="135"/>
                  </a:lnTo>
                  <a:lnTo>
                    <a:pt x="497" y="138"/>
                  </a:lnTo>
                  <a:lnTo>
                    <a:pt x="492" y="138"/>
                  </a:lnTo>
                  <a:lnTo>
                    <a:pt x="491" y="137"/>
                  </a:lnTo>
                  <a:lnTo>
                    <a:pt x="490" y="134"/>
                  </a:lnTo>
                  <a:lnTo>
                    <a:pt x="490" y="133"/>
                  </a:lnTo>
                  <a:lnTo>
                    <a:pt x="485" y="132"/>
                  </a:lnTo>
                  <a:lnTo>
                    <a:pt x="484" y="132"/>
                  </a:lnTo>
                  <a:lnTo>
                    <a:pt x="484" y="131"/>
                  </a:lnTo>
                  <a:lnTo>
                    <a:pt x="483" y="131"/>
                  </a:lnTo>
                  <a:lnTo>
                    <a:pt x="480" y="131"/>
                  </a:lnTo>
                  <a:lnTo>
                    <a:pt x="479" y="132"/>
                  </a:lnTo>
                  <a:lnTo>
                    <a:pt x="478" y="132"/>
                  </a:lnTo>
                  <a:lnTo>
                    <a:pt x="478" y="133"/>
                  </a:lnTo>
                  <a:lnTo>
                    <a:pt x="478" y="134"/>
                  </a:lnTo>
                  <a:lnTo>
                    <a:pt x="478" y="135"/>
                  </a:lnTo>
                  <a:lnTo>
                    <a:pt x="477" y="135"/>
                  </a:lnTo>
                  <a:lnTo>
                    <a:pt x="477" y="137"/>
                  </a:lnTo>
                  <a:lnTo>
                    <a:pt x="476" y="137"/>
                  </a:lnTo>
                  <a:lnTo>
                    <a:pt x="474" y="138"/>
                  </a:lnTo>
                  <a:lnTo>
                    <a:pt x="473" y="139"/>
                  </a:lnTo>
                  <a:lnTo>
                    <a:pt x="472" y="138"/>
                  </a:lnTo>
                  <a:lnTo>
                    <a:pt x="472" y="140"/>
                  </a:lnTo>
                  <a:lnTo>
                    <a:pt x="470" y="141"/>
                  </a:lnTo>
                  <a:lnTo>
                    <a:pt x="472" y="143"/>
                  </a:lnTo>
                  <a:lnTo>
                    <a:pt x="474" y="143"/>
                  </a:lnTo>
                  <a:lnTo>
                    <a:pt x="474" y="144"/>
                  </a:lnTo>
                  <a:lnTo>
                    <a:pt x="476" y="144"/>
                  </a:lnTo>
                  <a:lnTo>
                    <a:pt x="477" y="143"/>
                  </a:lnTo>
                  <a:lnTo>
                    <a:pt x="480" y="145"/>
                  </a:lnTo>
                  <a:lnTo>
                    <a:pt x="482" y="146"/>
                  </a:lnTo>
                  <a:lnTo>
                    <a:pt x="484" y="145"/>
                  </a:lnTo>
                  <a:lnTo>
                    <a:pt x="486" y="145"/>
                  </a:lnTo>
                  <a:lnTo>
                    <a:pt x="486" y="146"/>
                  </a:lnTo>
                  <a:lnTo>
                    <a:pt x="488" y="147"/>
                  </a:lnTo>
                  <a:lnTo>
                    <a:pt x="488" y="150"/>
                  </a:lnTo>
                  <a:lnTo>
                    <a:pt x="488" y="151"/>
                  </a:lnTo>
                  <a:lnTo>
                    <a:pt x="488" y="152"/>
                  </a:lnTo>
                  <a:lnTo>
                    <a:pt x="489" y="152"/>
                  </a:lnTo>
                  <a:lnTo>
                    <a:pt x="490" y="153"/>
                  </a:lnTo>
                  <a:lnTo>
                    <a:pt x="491" y="153"/>
                  </a:lnTo>
                  <a:lnTo>
                    <a:pt x="490" y="155"/>
                  </a:lnTo>
                  <a:lnTo>
                    <a:pt x="490" y="156"/>
                  </a:lnTo>
                  <a:lnTo>
                    <a:pt x="489" y="157"/>
                  </a:lnTo>
                  <a:lnTo>
                    <a:pt x="488" y="158"/>
                  </a:lnTo>
                  <a:lnTo>
                    <a:pt x="488" y="157"/>
                  </a:lnTo>
                  <a:lnTo>
                    <a:pt x="486" y="158"/>
                  </a:lnTo>
                  <a:lnTo>
                    <a:pt x="488" y="161"/>
                  </a:lnTo>
                  <a:lnTo>
                    <a:pt x="488" y="162"/>
                  </a:lnTo>
                  <a:lnTo>
                    <a:pt x="488" y="163"/>
                  </a:lnTo>
                  <a:lnTo>
                    <a:pt x="485" y="164"/>
                  </a:lnTo>
                  <a:lnTo>
                    <a:pt x="485" y="165"/>
                  </a:lnTo>
                  <a:lnTo>
                    <a:pt x="484" y="165"/>
                  </a:lnTo>
                  <a:lnTo>
                    <a:pt x="483" y="167"/>
                  </a:lnTo>
                  <a:lnTo>
                    <a:pt x="482" y="168"/>
                  </a:lnTo>
                  <a:lnTo>
                    <a:pt x="483" y="168"/>
                  </a:lnTo>
                  <a:lnTo>
                    <a:pt x="482" y="168"/>
                  </a:lnTo>
                  <a:lnTo>
                    <a:pt x="482" y="169"/>
                  </a:lnTo>
                  <a:lnTo>
                    <a:pt x="480" y="169"/>
                  </a:lnTo>
                  <a:lnTo>
                    <a:pt x="479" y="168"/>
                  </a:lnTo>
                  <a:lnTo>
                    <a:pt x="478" y="168"/>
                  </a:lnTo>
                  <a:lnTo>
                    <a:pt x="478" y="169"/>
                  </a:lnTo>
                  <a:lnTo>
                    <a:pt x="478" y="170"/>
                  </a:lnTo>
                  <a:lnTo>
                    <a:pt x="477" y="170"/>
                  </a:lnTo>
                  <a:lnTo>
                    <a:pt x="476" y="170"/>
                  </a:lnTo>
                  <a:lnTo>
                    <a:pt x="477" y="169"/>
                  </a:lnTo>
                  <a:lnTo>
                    <a:pt x="474" y="168"/>
                  </a:lnTo>
                  <a:lnTo>
                    <a:pt x="473" y="169"/>
                  </a:lnTo>
                  <a:lnTo>
                    <a:pt x="473" y="170"/>
                  </a:lnTo>
                  <a:lnTo>
                    <a:pt x="474" y="171"/>
                  </a:lnTo>
                  <a:lnTo>
                    <a:pt x="473" y="171"/>
                  </a:lnTo>
                  <a:lnTo>
                    <a:pt x="474" y="174"/>
                  </a:lnTo>
                  <a:lnTo>
                    <a:pt x="473" y="175"/>
                  </a:lnTo>
                  <a:lnTo>
                    <a:pt x="473" y="176"/>
                  </a:lnTo>
                  <a:lnTo>
                    <a:pt x="474" y="176"/>
                  </a:lnTo>
                  <a:lnTo>
                    <a:pt x="477" y="182"/>
                  </a:lnTo>
                  <a:lnTo>
                    <a:pt x="476" y="183"/>
                  </a:lnTo>
                  <a:lnTo>
                    <a:pt x="477" y="185"/>
                  </a:lnTo>
                  <a:lnTo>
                    <a:pt x="476" y="186"/>
                  </a:lnTo>
                  <a:lnTo>
                    <a:pt x="476" y="185"/>
                  </a:lnTo>
                  <a:lnTo>
                    <a:pt x="474" y="186"/>
                  </a:lnTo>
                  <a:lnTo>
                    <a:pt x="473" y="186"/>
                  </a:lnTo>
                  <a:lnTo>
                    <a:pt x="473" y="189"/>
                  </a:lnTo>
                  <a:lnTo>
                    <a:pt x="473" y="191"/>
                  </a:lnTo>
                  <a:lnTo>
                    <a:pt x="472" y="191"/>
                  </a:lnTo>
                  <a:lnTo>
                    <a:pt x="473" y="192"/>
                  </a:lnTo>
                  <a:lnTo>
                    <a:pt x="473" y="193"/>
                  </a:lnTo>
                  <a:lnTo>
                    <a:pt x="476" y="193"/>
                  </a:lnTo>
                  <a:lnTo>
                    <a:pt x="476" y="194"/>
                  </a:lnTo>
                  <a:lnTo>
                    <a:pt x="474" y="197"/>
                  </a:lnTo>
                  <a:lnTo>
                    <a:pt x="476" y="198"/>
                  </a:lnTo>
                  <a:lnTo>
                    <a:pt x="479" y="197"/>
                  </a:lnTo>
                  <a:lnTo>
                    <a:pt x="480" y="198"/>
                  </a:lnTo>
                  <a:lnTo>
                    <a:pt x="480" y="199"/>
                  </a:lnTo>
                  <a:lnTo>
                    <a:pt x="478" y="199"/>
                  </a:lnTo>
                  <a:lnTo>
                    <a:pt x="479" y="200"/>
                  </a:lnTo>
                  <a:lnTo>
                    <a:pt x="477" y="201"/>
                  </a:lnTo>
                  <a:lnTo>
                    <a:pt x="478" y="201"/>
                  </a:lnTo>
                  <a:lnTo>
                    <a:pt x="477" y="201"/>
                  </a:lnTo>
                  <a:lnTo>
                    <a:pt x="476" y="203"/>
                  </a:lnTo>
                  <a:lnTo>
                    <a:pt x="477" y="203"/>
                  </a:lnTo>
                  <a:lnTo>
                    <a:pt x="477" y="204"/>
                  </a:lnTo>
                  <a:lnTo>
                    <a:pt x="477" y="205"/>
                  </a:lnTo>
                  <a:lnTo>
                    <a:pt x="478" y="205"/>
                  </a:lnTo>
                  <a:lnTo>
                    <a:pt x="479" y="205"/>
                  </a:lnTo>
                  <a:lnTo>
                    <a:pt x="480" y="206"/>
                  </a:lnTo>
                  <a:lnTo>
                    <a:pt x="479" y="207"/>
                  </a:lnTo>
                  <a:lnTo>
                    <a:pt x="476" y="209"/>
                  </a:lnTo>
                  <a:lnTo>
                    <a:pt x="474" y="209"/>
                  </a:lnTo>
                  <a:lnTo>
                    <a:pt x="474" y="210"/>
                  </a:lnTo>
                  <a:lnTo>
                    <a:pt x="476" y="210"/>
                  </a:lnTo>
                  <a:lnTo>
                    <a:pt x="477" y="210"/>
                  </a:lnTo>
                  <a:lnTo>
                    <a:pt x="479" y="211"/>
                  </a:lnTo>
                  <a:lnTo>
                    <a:pt x="480" y="212"/>
                  </a:lnTo>
                  <a:lnTo>
                    <a:pt x="478" y="212"/>
                  </a:lnTo>
                  <a:lnTo>
                    <a:pt x="478" y="213"/>
                  </a:lnTo>
                  <a:lnTo>
                    <a:pt x="476" y="212"/>
                  </a:lnTo>
                  <a:lnTo>
                    <a:pt x="476" y="213"/>
                  </a:lnTo>
                  <a:lnTo>
                    <a:pt x="474" y="213"/>
                  </a:lnTo>
                  <a:lnTo>
                    <a:pt x="473" y="213"/>
                  </a:lnTo>
                  <a:lnTo>
                    <a:pt x="473" y="212"/>
                  </a:lnTo>
                  <a:lnTo>
                    <a:pt x="472" y="213"/>
                  </a:lnTo>
                  <a:lnTo>
                    <a:pt x="471" y="213"/>
                  </a:lnTo>
                  <a:lnTo>
                    <a:pt x="470" y="212"/>
                  </a:lnTo>
                  <a:lnTo>
                    <a:pt x="468" y="212"/>
                  </a:lnTo>
                  <a:lnTo>
                    <a:pt x="468" y="213"/>
                  </a:lnTo>
                  <a:lnTo>
                    <a:pt x="467" y="213"/>
                  </a:lnTo>
                  <a:lnTo>
                    <a:pt x="466" y="213"/>
                  </a:lnTo>
                  <a:lnTo>
                    <a:pt x="465" y="212"/>
                  </a:lnTo>
                  <a:lnTo>
                    <a:pt x="464" y="215"/>
                  </a:lnTo>
                  <a:lnTo>
                    <a:pt x="464" y="217"/>
                  </a:lnTo>
                  <a:lnTo>
                    <a:pt x="462" y="217"/>
                  </a:lnTo>
                  <a:lnTo>
                    <a:pt x="461" y="218"/>
                  </a:lnTo>
                  <a:lnTo>
                    <a:pt x="462" y="219"/>
                  </a:lnTo>
                  <a:lnTo>
                    <a:pt x="461" y="219"/>
                  </a:lnTo>
                  <a:lnTo>
                    <a:pt x="460" y="221"/>
                  </a:lnTo>
                  <a:lnTo>
                    <a:pt x="460" y="219"/>
                  </a:lnTo>
                  <a:lnTo>
                    <a:pt x="460" y="221"/>
                  </a:lnTo>
                  <a:lnTo>
                    <a:pt x="459" y="219"/>
                  </a:lnTo>
                  <a:lnTo>
                    <a:pt x="459" y="221"/>
                  </a:lnTo>
                  <a:lnTo>
                    <a:pt x="458" y="224"/>
                  </a:lnTo>
                  <a:lnTo>
                    <a:pt x="456" y="224"/>
                  </a:lnTo>
                  <a:lnTo>
                    <a:pt x="455" y="228"/>
                  </a:lnTo>
                  <a:lnTo>
                    <a:pt x="453" y="229"/>
                  </a:lnTo>
                  <a:lnTo>
                    <a:pt x="452" y="229"/>
                  </a:lnTo>
                  <a:lnTo>
                    <a:pt x="452" y="230"/>
                  </a:lnTo>
                  <a:lnTo>
                    <a:pt x="450" y="230"/>
                  </a:lnTo>
                  <a:lnTo>
                    <a:pt x="449" y="231"/>
                  </a:lnTo>
                  <a:lnTo>
                    <a:pt x="448" y="233"/>
                  </a:lnTo>
                  <a:lnTo>
                    <a:pt x="448" y="231"/>
                  </a:lnTo>
                  <a:lnTo>
                    <a:pt x="447" y="233"/>
                  </a:lnTo>
                  <a:lnTo>
                    <a:pt x="446" y="233"/>
                  </a:lnTo>
                  <a:lnTo>
                    <a:pt x="444" y="233"/>
                  </a:lnTo>
                  <a:lnTo>
                    <a:pt x="446" y="235"/>
                  </a:lnTo>
                  <a:lnTo>
                    <a:pt x="446" y="241"/>
                  </a:lnTo>
                  <a:lnTo>
                    <a:pt x="446" y="243"/>
                  </a:lnTo>
                  <a:lnTo>
                    <a:pt x="447" y="245"/>
                  </a:lnTo>
                  <a:lnTo>
                    <a:pt x="448" y="246"/>
                  </a:lnTo>
                  <a:lnTo>
                    <a:pt x="448" y="247"/>
                  </a:lnTo>
                  <a:lnTo>
                    <a:pt x="449" y="248"/>
                  </a:lnTo>
                  <a:lnTo>
                    <a:pt x="449" y="252"/>
                  </a:lnTo>
                  <a:lnTo>
                    <a:pt x="447" y="251"/>
                  </a:lnTo>
                  <a:lnTo>
                    <a:pt x="447" y="249"/>
                  </a:lnTo>
                  <a:lnTo>
                    <a:pt x="446" y="248"/>
                  </a:lnTo>
                  <a:lnTo>
                    <a:pt x="443" y="248"/>
                  </a:lnTo>
                  <a:lnTo>
                    <a:pt x="441" y="246"/>
                  </a:lnTo>
                  <a:lnTo>
                    <a:pt x="438" y="245"/>
                  </a:lnTo>
                  <a:lnTo>
                    <a:pt x="435" y="245"/>
                  </a:lnTo>
                  <a:lnTo>
                    <a:pt x="432" y="246"/>
                  </a:lnTo>
                  <a:lnTo>
                    <a:pt x="431" y="247"/>
                  </a:lnTo>
                  <a:lnTo>
                    <a:pt x="430" y="247"/>
                  </a:lnTo>
                  <a:lnTo>
                    <a:pt x="429" y="248"/>
                  </a:lnTo>
                  <a:lnTo>
                    <a:pt x="429" y="247"/>
                  </a:lnTo>
                  <a:lnTo>
                    <a:pt x="428" y="248"/>
                  </a:lnTo>
                  <a:lnTo>
                    <a:pt x="425" y="248"/>
                  </a:lnTo>
                  <a:lnTo>
                    <a:pt x="424" y="247"/>
                  </a:lnTo>
                  <a:lnTo>
                    <a:pt x="422" y="247"/>
                  </a:lnTo>
                  <a:lnTo>
                    <a:pt x="423" y="248"/>
                  </a:lnTo>
                  <a:lnTo>
                    <a:pt x="422" y="248"/>
                  </a:lnTo>
                  <a:lnTo>
                    <a:pt x="420" y="249"/>
                  </a:lnTo>
                  <a:lnTo>
                    <a:pt x="419" y="249"/>
                  </a:lnTo>
                  <a:lnTo>
                    <a:pt x="418" y="249"/>
                  </a:lnTo>
                  <a:lnTo>
                    <a:pt x="417" y="251"/>
                  </a:lnTo>
                  <a:lnTo>
                    <a:pt x="416" y="251"/>
                  </a:lnTo>
                  <a:lnTo>
                    <a:pt x="416" y="252"/>
                  </a:lnTo>
                  <a:lnTo>
                    <a:pt x="416" y="253"/>
                  </a:lnTo>
                  <a:lnTo>
                    <a:pt x="416" y="254"/>
                  </a:lnTo>
                  <a:lnTo>
                    <a:pt x="416" y="255"/>
                  </a:lnTo>
                  <a:lnTo>
                    <a:pt x="414" y="255"/>
                  </a:lnTo>
                  <a:lnTo>
                    <a:pt x="414" y="257"/>
                  </a:lnTo>
                  <a:lnTo>
                    <a:pt x="413" y="257"/>
                  </a:lnTo>
                  <a:lnTo>
                    <a:pt x="412" y="258"/>
                  </a:lnTo>
                  <a:lnTo>
                    <a:pt x="411" y="257"/>
                  </a:lnTo>
                  <a:lnTo>
                    <a:pt x="411" y="258"/>
                  </a:lnTo>
                  <a:lnTo>
                    <a:pt x="410" y="258"/>
                  </a:lnTo>
                  <a:lnTo>
                    <a:pt x="410" y="255"/>
                  </a:lnTo>
                  <a:lnTo>
                    <a:pt x="408" y="254"/>
                  </a:lnTo>
                  <a:lnTo>
                    <a:pt x="407" y="254"/>
                  </a:lnTo>
                  <a:lnTo>
                    <a:pt x="406" y="253"/>
                  </a:lnTo>
                  <a:lnTo>
                    <a:pt x="404" y="254"/>
                  </a:lnTo>
                  <a:lnTo>
                    <a:pt x="402" y="253"/>
                  </a:lnTo>
                  <a:lnTo>
                    <a:pt x="401" y="254"/>
                  </a:lnTo>
                  <a:lnTo>
                    <a:pt x="400" y="254"/>
                  </a:lnTo>
                  <a:lnTo>
                    <a:pt x="399" y="254"/>
                  </a:lnTo>
                  <a:lnTo>
                    <a:pt x="398" y="254"/>
                  </a:lnTo>
                  <a:lnTo>
                    <a:pt x="396" y="255"/>
                  </a:lnTo>
                  <a:lnTo>
                    <a:pt x="395" y="254"/>
                  </a:lnTo>
                  <a:lnTo>
                    <a:pt x="394" y="255"/>
                  </a:lnTo>
                  <a:lnTo>
                    <a:pt x="392" y="255"/>
                  </a:lnTo>
                  <a:lnTo>
                    <a:pt x="390" y="254"/>
                  </a:lnTo>
                  <a:lnTo>
                    <a:pt x="389" y="254"/>
                  </a:lnTo>
                  <a:lnTo>
                    <a:pt x="388" y="253"/>
                  </a:lnTo>
                  <a:lnTo>
                    <a:pt x="387" y="254"/>
                  </a:lnTo>
                  <a:lnTo>
                    <a:pt x="386" y="253"/>
                  </a:lnTo>
                  <a:lnTo>
                    <a:pt x="383" y="254"/>
                  </a:lnTo>
                  <a:lnTo>
                    <a:pt x="383" y="255"/>
                  </a:lnTo>
                  <a:lnTo>
                    <a:pt x="382" y="254"/>
                  </a:lnTo>
                  <a:lnTo>
                    <a:pt x="381" y="254"/>
                  </a:lnTo>
                  <a:lnTo>
                    <a:pt x="378" y="255"/>
                  </a:lnTo>
                  <a:lnTo>
                    <a:pt x="376" y="260"/>
                  </a:lnTo>
                  <a:lnTo>
                    <a:pt x="376" y="258"/>
                  </a:lnTo>
                  <a:lnTo>
                    <a:pt x="375" y="257"/>
                  </a:lnTo>
                  <a:lnTo>
                    <a:pt x="372" y="259"/>
                  </a:lnTo>
                  <a:lnTo>
                    <a:pt x="372" y="258"/>
                  </a:lnTo>
                  <a:lnTo>
                    <a:pt x="372" y="260"/>
                  </a:lnTo>
                  <a:lnTo>
                    <a:pt x="371" y="260"/>
                  </a:lnTo>
                  <a:lnTo>
                    <a:pt x="371" y="259"/>
                  </a:lnTo>
                  <a:lnTo>
                    <a:pt x="369" y="259"/>
                  </a:lnTo>
                  <a:lnTo>
                    <a:pt x="369" y="260"/>
                  </a:lnTo>
                  <a:lnTo>
                    <a:pt x="369" y="261"/>
                  </a:lnTo>
                  <a:lnTo>
                    <a:pt x="368" y="261"/>
                  </a:lnTo>
                  <a:lnTo>
                    <a:pt x="368" y="263"/>
                  </a:lnTo>
                  <a:lnTo>
                    <a:pt x="366" y="264"/>
                  </a:lnTo>
                  <a:lnTo>
                    <a:pt x="366" y="266"/>
                  </a:lnTo>
                  <a:lnTo>
                    <a:pt x="365" y="266"/>
                  </a:lnTo>
                  <a:lnTo>
                    <a:pt x="366" y="267"/>
                  </a:lnTo>
                  <a:lnTo>
                    <a:pt x="365" y="267"/>
                  </a:lnTo>
                  <a:lnTo>
                    <a:pt x="365" y="271"/>
                  </a:lnTo>
                  <a:lnTo>
                    <a:pt x="363" y="272"/>
                  </a:lnTo>
                  <a:lnTo>
                    <a:pt x="363" y="271"/>
                  </a:lnTo>
                  <a:lnTo>
                    <a:pt x="362" y="271"/>
                  </a:lnTo>
                  <a:lnTo>
                    <a:pt x="360" y="272"/>
                  </a:lnTo>
                  <a:lnTo>
                    <a:pt x="360" y="271"/>
                  </a:lnTo>
                  <a:lnTo>
                    <a:pt x="359" y="272"/>
                  </a:lnTo>
                  <a:lnTo>
                    <a:pt x="358" y="272"/>
                  </a:lnTo>
                  <a:lnTo>
                    <a:pt x="358" y="273"/>
                  </a:lnTo>
                  <a:lnTo>
                    <a:pt x="357" y="275"/>
                  </a:lnTo>
                  <a:lnTo>
                    <a:pt x="358" y="276"/>
                  </a:lnTo>
                  <a:lnTo>
                    <a:pt x="357" y="276"/>
                  </a:lnTo>
                  <a:lnTo>
                    <a:pt x="356" y="276"/>
                  </a:lnTo>
                  <a:lnTo>
                    <a:pt x="356" y="277"/>
                  </a:lnTo>
                  <a:lnTo>
                    <a:pt x="353" y="278"/>
                  </a:lnTo>
                  <a:lnTo>
                    <a:pt x="351" y="278"/>
                  </a:lnTo>
                  <a:lnTo>
                    <a:pt x="350" y="279"/>
                  </a:lnTo>
                  <a:lnTo>
                    <a:pt x="350" y="281"/>
                  </a:lnTo>
                  <a:lnTo>
                    <a:pt x="350" y="282"/>
                  </a:lnTo>
                  <a:lnTo>
                    <a:pt x="350" y="284"/>
                  </a:lnTo>
                  <a:lnTo>
                    <a:pt x="348" y="285"/>
                  </a:lnTo>
                  <a:lnTo>
                    <a:pt x="347" y="285"/>
                  </a:lnTo>
                  <a:lnTo>
                    <a:pt x="346" y="282"/>
                  </a:lnTo>
                  <a:lnTo>
                    <a:pt x="345" y="279"/>
                  </a:lnTo>
                  <a:lnTo>
                    <a:pt x="344" y="281"/>
                  </a:lnTo>
                  <a:lnTo>
                    <a:pt x="344" y="282"/>
                  </a:lnTo>
                  <a:lnTo>
                    <a:pt x="342" y="282"/>
                  </a:lnTo>
                  <a:lnTo>
                    <a:pt x="342" y="281"/>
                  </a:lnTo>
                  <a:lnTo>
                    <a:pt x="341" y="281"/>
                  </a:lnTo>
                  <a:lnTo>
                    <a:pt x="340" y="281"/>
                  </a:lnTo>
                  <a:lnTo>
                    <a:pt x="339" y="279"/>
                  </a:lnTo>
                  <a:lnTo>
                    <a:pt x="339" y="278"/>
                  </a:lnTo>
                  <a:lnTo>
                    <a:pt x="338" y="278"/>
                  </a:lnTo>
                  <a:lnTo>
                    <a:pt x="330" y="281"/>
                  </a:lnTo>
                  <a:lnTo>
                    <a:pt x="329" y="279"/>
                  </a:lnTo>
                  <a:lnTo>
                    <a:pt x="328" y="278"/>
                  </a:lnTo>
                  <a:lnTo>
                    <a:pt x="326" y="279"/>
                  </a:lnTo>
                  <a:lnTo>
                    <a:pt x="324" y="279"/>
                  </a:lnTo>
                  <a:lnTo>
                    <a:pt x="323" y="279"/>
                  </a:lnTo>
                  <a:lnTo>
                    <a:pt x="322" y="279"/>
                  </a:lnTo>
                  <a:lnTo>
                    <a:pt x="321" y="279"/>
                  </a:lnTo>
                  <a:lnTo>
                    <a:pt x="320" y="279"/>
                  </a:lnTo>
                  <a:lnTo>
                    <a:pt x="318" y="278"/>
                  </a:lnTo>
                  <a:lnTo>
                    <a:pt x="317" y="276"/>
                  </a:lnTo>
                  <a:lnTo>
                    <a:pt x="316" y="275"/>
                  </a:lnTo>
                  <a:lnTo>
                    <a:pt x="312" y="273"/>
                  </a:lnTo>
                  <a:lnTo>
                    <a:pt x="311" y="273"/>
                  </a:lnTo>
                  <a:lnTo>
                    <a:pt x="310" y="275"/>
                  </a:lnTo>
                  <a:lnTo>
                    <a:pt x="309" y="275"/>
                  </a:lnTo>
                  <a:lnTo>
                    <a:pt x="306" y="273"/>
                  </a:lnTo>
                  <a:lnTo>
                    <a:pt x="303" y="271"/>
                  </a:lnTo>
                  <a:lnTo>
                    <a:pt x="300" y="271"/>
                  </a:lnTo>
                  <a:lnTo>
                    <a:pt x="299" y="272"/>
                  </a:lnTo>
                  <a:lnTo>
                    <a:pt x="297" y="271"/>
                  </a:lnTo>
                  <a:lnTo>
                    <a:pt x="296" y="272"/>
                  </a:lnTo>
                  <a:lnTo>
                    <a:pt x="294" y="272"/>
                  </a:lnTo>
                  <a:lnTo>
                    <a:pt x="293" y="271"/>
                  </a:lnTo>
                  <a:lnTo>
                    <a:pt x="292" y="272"/>
                  </a:lnTo>
                  <a:lnTo>
                    <a:pt x="291" y="272"/>
                  </a:lnTo>
                  <a:lnTo>
                    <a:pt x="290" y="271"/>
                  </a:lnTo>
                  <a:lnTo>
                    <a:pt x="286" y="271"/>
                  </a:lnTo>
                  <a:lnTo>
                    <a:pt x="284" y="270"/>
                  </a:lnTo>
                  <a:lnTo>
                    <a:pt x="280" y="270"/>
                  </a:lnTo>
                  <a:lnTo>
                    <a:pt x="276" y="270"/>
                  </a:lnTo>
                  <a:lnTo>
                    <a:pt x="272" y="270"/>
                  </a:lnTo>
                  <a:lnTo>
                    <a:pt x="267" y="267"/>
                  </a:lnTo>
                  <a:lnTo>
                    <a:pt x="261" y="267"/>
                  </a:lnTo>
                  <a:lnTo>
                    <a:pt x="255" y="269"/>
                  </a:lnTo>
                  <a:lnTo>
                    <a:pt x="251" y="266"/>
                  </a:lnTo>
                  <a:lnTo>
                    <a:pt x="244" y="264"/>
                  </a:lnTo>
                  <a:lnTo>
                    <a:pt x="238" y="263"/>
                  </a:lnTo>
                  <a:lnTo>
                    <a:pt x="231" y="263"/>
                  </a:lnTo>
                  <a:lnTo>
                    <a:pt x="224" y="264"/>
                  </a:lnTo>
                  <a:lnTo>
                    <a:pt x="218" y="260"/>
                  </a:lnTo>
                  <a:lnTo>
                    <a:pt x="209" y="258"/>
                  </a:lnTo>
                  <a:lnTo>
                    <a:pt x="196" y="254"/>
                  </a:lnTo>
                  <a:lnTo>
                    <a:pt x="192" y="247"/>
                  </a:lnTo>
                  <a:lnTo>
                    <a:pt x="186" y="239"/>
                  </a:lnTo>
                  <a:lnTo>
                    <a:pt x="190" y="235"/>
                  </a:lnTo>
                  <a:lnTo>
                    <a:pt x="189" y="233"/>
                  </a:lnTo>
                  <a:lnTo>
                    <a:pt x="183" y="229"/>
                  </a:lnTo>
                  <a:lnTo>
                    <a:pt x="182" y="224"/>
                  </a:lnTo>
                  <a:lnTo>
                    <a:pt x="180" y="218"/>
                  </a:lnTo>
                  <a:lnTo>
                    <a:pt x="186" y="215"/>
                  </a:lnTo>
                  <a:lnTo>
                    <a:pt x="186" y="21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7" name="Freeform 522">
              <a:extLst>
                <a:ext uri="{FF2B5EF4-FFF2-40B4-BE49-F238E27FC236}">
                  <a16:creationId xmlns:a16="http://schemas.microsoft.com/office/drawing/2014/main" id="{9A075E03-080B-5BFE-18B1-8943F94C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4614" y="3573545"/>
              <a:ext cx="416085" cy="241123"/>
            </a:xfrm>
            <a:custGeom>
              <a:avLst/>
              <a:gdLst>
                <a:gd name="T0" fmla="*/ 41 w 442"/>
                <a:gd name="T1" fmla="*/ 70 h 270"/>
                <a:gd name="T2" fmla="*/ 25 w 442"/>
                <a:gd name="T3" fmla="*/ 75 h 270"/>
                <a:gd name="T4" fmla="*/ 18 w 442"/>
                <a:gd name="T5" fmla="*/ 86 h 270"/>
                <a:gd name="T6" fmla="*/ 13 w 442"/>
                <a:gd name="T7" fmla="*/ 99 h 270"/>
                <a:gd name="T8" fmla="*/ 6 w 442"/>
                <a:gd name="T9" fmla="*/ 88 h 270"/>
                <a:gd name="T10" fmla="*/ 2 w 442"/>
                <a:gd name="T11" fmla="*/ 87 h 270"/>
                <a:gd name="T12" fmla="*/ 7 w 442"/>
                <a:gd name="T13" fmla="*/ 105 h 270"/>
                <a:gd name="T14" fmla="*/ 24 w 442"/>
                <a:gd name="T15" fmla="*/ 122 h 270"/>
                <a:gd name="T16" fmla="*/ 19 w 442"/>
                <a:gd name="T17" fmla="*/ 142 h 270"/>
                <a:gd name="T18" fmla="*/ 36 w 442"/>
                <a:gd name="T19" fmla="*/ 168 h 270"/>
                <a:gd name="T20" fmla="*/ 55 w 442"/>
                <a:gd name="T21" fmla="*/ 188 h 270"/>
                <a:gd name="T22" fmla="*/ 73 w 442"/>
                <a:gd name="T23" fmla="*/ 212 h 270"/>
                <a:gd name="T24" fmla="*/ 95 w 442"/>
                <a:gd name="T25" fmla="*/ 226 h 270"/>
                <a:gd name="T26" fmla="*/ 113 w 442"/>
                <a:gd name="T27" fmla="*/ 246 h 270"/>
                <a:gd name="T28" fmla="*/ 125 w 442"/>
                <a:gd name="T29" fmla="*/ 254 h 270"/>
                <a:gd name="T30" fmla="*/ 129 w 442"/>
                <a:gd name="T31" fmla="*/ 260 h 270"/>
                <a:gd name="T32" fmla="*/ 129 w 442"/>
                <a:gd name="T33" fmla="*/ 266 h 270"/>
                <a:gd name="T34" fmla="*/ 135 w 442"/>
                <a:gd name="T35" fmla="*/ 266 h 270"/>
                <a:gd name="T36" fmla="*/ 144 w 442"/>
                <a:gd name="T37" fmla="*/ 268 h 270"/>
                <a:gd name="T38" fmla="*/ 152 w 442"/>
                <a:gd name="T39" fmla="*/ 268 h 270"/>
                <a:gd name="T40" fmla="*/ 157 w 442"/>
                <a:gd name="T41" fmla="*/ 261 h 270"/>
                <a:gd name="T42" fmla="*/ 163 w 442"/>
                <a:gd name="T43" fmla="*/ 263 h 270"/>
                <a:gd name="T44" fmla="*/ 170 w 442"/>
                <a:gd name="T45" fmla="*/ 267 h 270"/>
                <a:gd name="T46" fmla="*/ 182 w 442"/>
                <a:gd name="T47" fmla="*/ 270 h 270"/>
                <a:gd name="T48" fmla="*/ 234 w 442"/>
                <a:gd name="T49" fmla="*/ 232 h 270"/>
                <a:gd name="T50" fmla="*/ 247 w 442"/>
                <a:gd name="T51" fmla="*/ 232 h 270"/>
                <a:gd name="T52" fmla="*/ 251 w 442"/>
                <a:gd name="T53" fmla="*/ 236 h 270"/>
                <a:gd name="T54" fmla="*/ 254 w 442"/>
                <a:gd name="T55" fmla="*/ 237 h 270"/>
                <a:gd name="T56" fmla="*/ 266 w 442"/>
                <a:gd name="T57" fmla="*/ 245 h 270"/>
                <a:gd name="T58" fmla="*/ 282 w 442"/>
                <a:gd name="T59" fmla="*/ 244 h 270"/>
                <a:gd name="T60" fmla="*/ 287 w 442"/>
                <a:gd name="T61" fmla="*/ 244 h 270"/>
                <a:gd name="T62" fmla="*/ 293 w 442"/>
                <a:gd name="T63" fmla="*/ 238 h 270"/>
                <a:gd name="T64" fmla="*/ 302 w 442"/>
                <a:gd name="T65" fmla="*/ 239 h 270"/>
                <a:gd name="T66" fmla="*/ 308 w 442"/>
                <a:gd name="T67" fmla="*/ 244 h 270"/>
                <a:gd name="T68" fmla="*/ 315 w 442"/>
                <a:gd name="T69" fmla="*/ 246 h 270"/>
                <a:gd name="T70" fmla="*/ 320 w 442"/>
                <a:gd name="T71" fmla="*/ 249 h 270"/>
                <a:gd name="T72" fmla="*/ 329 w 442"/>
                <a:gd name="T73" fmla="*/ 239 h 270"/>
                <a:gd name="T74" fmla="*/ 383 w 442"/>
                <a:gd name="T75" fmla="*/ 219 h 270"/>
                <a:gd name="T76" fmla="*/ 422 w 442"/>
                <a:gd name="T77" fmla="*/ 154 h 270"/>
                <a:gd name="T78" fmla="*/ 405 w 442"/>
                <a:gd name="T79" fmla="*/ 107 h 270"/>
                <a:gd name="T80" fmla="*/ 359 w 442"/>
                <a:gd name="T81" fmla="*/ 93 h 270"/>
                <a:gd name="T82" fmla="*/ 308 w 442"/>
                <a:gd name="T83" fmla="*/ 60 h 270"/>
                <a:gd name="T84" fmla="*/ 287 w 442"/>
                <a:gd name="T85" fmla="*/ 84 h 270"/>
                <a:gd name="T86" fmla="*/ 264 w 442"/>
                <a:gd name="T87" fmla="*/ 38 h 270"/>
                <a:gd name="T88" fmla="*/ 229 w 442"/>
                <a:gd name="T89" fmla="*/ 33 h 270"/>
                <a:gd name="T90" fmla="*/ 185 w 442"/>
                <a:gd name="T91" fmla="*/ 9 h 270"/>
                <a:gd name="T92" fmla="*/ 171 w 442"/>
                <a:gd name="T93" fmla="*/ 26 h 270"/>
                <a:gd name="T94" fmla="*/ 156 w 442"/>
                <a:gd name="T95" fmla="*/ 15 h 270"/>
                <a:gd name="T96" fmla="*/ 141 w 442"/>
                <a:gd name="T97" fmla="*/ 2 h 270"/>
                <a:gd name="T98" fmla="*/ 139 w 442"/>
                <a:gd name="T99" fmla="*/ 10 h 270"/>
                <a:gd name="T100" fmla="*/ 135 w 442"/>
                <a:gd name="T101" fmla="*/ 20 h 270"/>
                <a:gd name="T102" fmla="*/ 119 w 442"/>
                <a:gd name="T103" fmla="*/ 32 h 270"/>
                <a:gd name="T104" fmla="*/ 99 w 442"/>
                <a:gd name="T105" fmla="*/ 38 h 270"/>
                <a:gd name="T106" fmla="*/ 89 w 442"/>
                <a:gd name="T107" fmla="*/ 52 h 270"/>
                <a:gd name="T108" fmla="*/ 66 w 442"/>
                <a:gd name="T109" fmla="*/ 62 h 2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2"/>
                <a:gd name="T166" fmla="*/ 0 h 270"/>
                <a:gd name="T167" fmla="*/ 442 w 442"/>
                <a:gd name="T168" fmla="*/ 270 h 2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2" h="270">
                  <a:moveTo>
                    <a:pt x="54" y="72"/>
                  </a:moveTo>
                  <a:lnTo>
                    <a:pt x="50" y="71"/>
                  </a:lnTo>
                  <a:lnTo>
                    <a:pt x="48" y="70"/>
                  </a:lnTo>
                  <a:lnTo>
                    <a:pt x="45" y="68"/>
                  </a:lnTo>
                  <a:lnTo>
                    <a:pt x="44" y="70"/>
                  </a:lnTo>
                  <a:lnTo>
                    <a:pt x="43" y="69"/>
                  </a:lnTo>
                  <a:lnTo>
                    <a:pt x="41" y="70"/>
                  </a:lnTo>
                  <a:lnTo>
                    <a:pt x="38" y="74"/>
                  </a:lnTo>
                  <a:lnTo>
                    <a:pt x="36" y="72"/>
                  </a:lnTo>
                  <a:lnTo>
                    <a:pt x="33" y="72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5" y="75"/>
                  </a:lnTo>
                  <a:lnTo>
                    <a:pt x="25" y="77"/>
                  </a:lnTo>
                  <a:lnTo>
                    <a:pt x="24" y="80"/>
                  </a:lnTo>
                  <a:lnTo>
                    <a:pt x="23" y="80"/>
                  </a:lnTo>
                  <a:lnTo>
                    <a:pt x="21" y="81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8" y="86"/>
                  </a:lnTo>
                  <a:lnTo>
                    <a:pt x="17" y="88"/>
                  </a:lnTo>
                  <a:lnTo>
                    <a:pt x="15" y="88"/>
                  </a:lnTo>
                  <a:lnTo>
                    <a:pt x="15" y="90"/>
                  </a:lnTo>
                  <a:lnTo>
                    <a:pt x="14" y="90"/>
                  </a:lnTo>
                  <a:lnTo>
                    <a:pt x="14" y="93"/>
                  </a:lnTo>
                  <a:lnTo>
                    <a:pt x="14" y="96"/>
                  </a:lnTo>
                  <a:lnTo>
                    <a:pt x="13" y="99"/>
                  </a:lnTo>
                  <a:lnTo>
                    <a:pt x="12" y="96"/>
                  </a:lnTo>
                  <a:lnTo>
                    <a:pt x="11" y="96"/>
                  </a:lnTo>
                  <a:lnTo>
                    <a:pt x="11" y="94"/>
                  </a:lnTo>
                  <a:lnTo>
                    <a:pt x="9" y="92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5" y="82"/>
                  </a:lnTo>
                  <a:lnTo>
                    <a:pt x="3" y="82"/>
                  </a:lnTo>
                  <a:lnTo>
                    <a:pt x="2" y="84"/>
                  </a:lnTo>
                  <a:lnTo>
                    <a:pt x="1" y="83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3" y="92"/>
                  </a:lnTo>
                  <a:lnTo>
                    <a:pt x="5" y="93"/>
                  </a:lnTo>
                  <a:lnTo>
                    <a:pt x="7" y="99"/>
                  </a:lnTo>
                  <a:lnTo>
                    <a:pt x="6" y="101"/>
                  </a:lnTo>
                  <a:lnTo>
                    <a:pt x="7" y="105"/>
                  </a:lnTo>
                  <a:lnTo>
                    <a:pt x="9" y="107"/>
                  </a:lnTo>
                  <a:lnTo>
                    <a:pt x="11" y="108"/>
                  </a:lnTo>
                  <a:lnTo>
                    <a:pt x="14" y="112"/>
                  </a:lnTo>
                  <a:lnTo>
                    <a:pt x="19" y="116"/>
                  </a:lnTo>
                  <a:lnTo>
                    <a:pt x="25" y="119"/>
                  </a:lnTo>
                  <a:lnTo>
                    <a:pt x="25" y="120"/>
                  </a:lnTo>
                  <a:lnTo>
                    <a:pt x="24" y="122"/>
                  </a:lnTo>
                  <a:lnTo>
                    <a:pt x="24" y="124"/>
                  </a:lnTo>
                  <a:lnTo>
                    <a:pt x="29" y="125"/>
                  </a:lnTo>
                  <a:lnTo>
                    <a:pt x="29" y="129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4" y="140"/>
                  </a:lnTo>
                  <a:lnTo>
                    <a:pt x="19" y="142"/>
                  </a:lnTo>
                  <a:lnTo>
                    <a:pt x="23" y="148"/>
                  </a:lnTo>
                  <a:lnTo>
                    <a:pt x="27" y="150"/>
                  </a:lnTo>
                  <a:lnTo>
                    <a:pt x="27" y="156"/>
                  </a:lnTo>
                  <a:lnTo>
                    <a:pt x="30" y="158"/>
                  </a:lnTo>
                  <a:lnTo>
                    <a:pt x="32" y="165"/>
                  </a:lnTo>
                  <a:lnTo>
                    <a:pt x="33" y="167"/>
                  </a:lnTo>
                  <a:lnTo>
                    <a:pt x="36" y="168"/>
                  </a:lnTo>
                  <a:lnTo>
                    <a:pt x="35" y="172"/>
                  </a:lnTo>
                  <a:lnTo>
                    <a:pt x="37" y="178"/>
                  </a:lnTo>
                  <a:lnTo>
                    <a:pt x="42" y="183"/>
                  </a:lnTo>
                  <a:lnTo>
                    <a:pt x="44" y="186"/>
                  </a:lnTo>
                  <a:lnTo>
                    <a:pt x="51" y="189"/>
                  </a:lnTo>
                  <a:lnTo>
                    <a:pt x="51" y="186"/>
                  </a:lnTo>
                  <a:lnTo>
                    <a:pt x="55" y="188"/>
                  </a:lnTo>
                  <a:lnTo>
                    <a:pt x="61" y="192"/>
                  </a:lnTo>
                  <a:lnTo>
                    <a:pt x="61" y="196"/>
                  </a:lnTo>
                  <a:lnTo>
                    <a:pt x="67" y="202"/>
                  </a:lnTo>
                  <a:lnTo>
                    <a:pt x="66" y="203"/>
                  </a:lnTo>
                  <a:lnTo>
                    <a:pt x="71" y="207"/>
                  </a:lnTo>
                  <a:lnTo>
                    <a:pt x="71" y="210"/>
                  </a:lnTo>
                  <a:lnTo>
                    <a:pt x="73" y="212"/>
                  </a:lnTo>
                  <a:lnTo>
                    <a:pt x="77" y="210"/>
                  </a:lnTo>
                  <a:lnTo>
                    <a:pt x="80" y="213"/>
                  </a:lnTo>
                  <a:lnTo>
                    <a:pt x="85" y="219"/>
                  </a:lnTo>
                  <a:lnTo>
                    <a:pt x="85" y="224"/>
                  </a:lnTo>
                  <a:lnTo>
                    <a:pt x="86" y="226"/>
                  </a:lnTo>
                  <a:lnTo>
                    <a:pt x="91" y="230"/>
                  </a:lnTo>
                  <a:lnTo>
                    <a:pt x="95" y="226"/>
                  </a:lnTo>
                  <a:lnTo>
                    <a:pt x="97" y="228"/>
                  </a:lnTo>
                  <a:lnTo>
                    <a:pt x="99" y="231"/>
                  </a:lnTo>
                  <a:lnTo>
                    <a:pt x="104" y="236"/>
                  </a:lnTo>
                  <a:lnTo>
                    <a:pt x="108" y="236"/>
                  </a:lnTo>
                  <a:lnTo>
                    <a:pt x="110" y="240"/>
                  </a:lnTo>
                  <a:lnTo>
                    <a:pt x="113" y="243"/>
                  </a:lnTo>
                  <a:lnTo>
                    <a:pt x="113" y="246"/>
                  </a:lnTo>
                  <a:lnTo>
                    <a:pt x="115" y="248"/>
                  </a:lnTo>
                  <a:lnTo>
                    <a:pt x="117" y="248"/>
                  </a:lnTo>
                  <a:lnTo>
                    <a:pt x="121" y="251"/>
                  </a:lnTo>
                  <a:lnTo>
                    <a:pt x="122" y="252"/>
                  </a:lnTo>
                  <a:lnTo>
                    <a:pt x="123" y="252"/>
                  </a:lnTo>
                  <a:lnTo>
                    <a:pt x="123" y="254"/>
                  </a:lnTo>
                  <a:lnTo>
                    <a:pt x="125" y="254"/>
                  </a:lnTo>
                  <a:lnTo>
                    <a:pt x="127" y="255"/>
                  </a:lnTo>
                  <a:lnTo>
                    <a:pt x="127" y="256"/>
                  </a:lnTo>
                  <a:lnTo>
                    <a:pt x="128" y="256"/>
                  </a:lnTo>
                  <a:lnTo>
                    <a:pt x="128" y="257"/>
                  </a:lnTo>
                  <a:lnTo>
                    <a:pt x="131" y="258"/>
                  </a:lnTo>
                  <a:lnTo>
                    <a:pt x="131" y="260"/>
                  </a:lnTo>
                  <a:lnTo>
                    <a:pt x="129" y="260"/>
                  </a:lnTo>
                  <a:lnTo>
                    <a:pt x="128" y="260"/>
                  </a:lnTo>
                  <a:lnTo>
                    <a:pt x="128" y="261"/>
                  </a:lnTo>
                  <a:lnTo>
                    <a:pt x="127" y="262"/>
                  </a:lnTo>
                  <a:lnTo>
                    <a:pt x="128" y="263"/>
                  </a:lnTo>
                  <a:lnTo>
                    <a:pt x="129" y="263"/>
                  </a:lnTo>
                  <a:lnTo>
                    <a:pt x="129" y="264"/>
                  </a:lnTo>
                  <a:lnTo>
                    <a:pt x="129" y="266"/>
                  </a:lnTo>
                  <a:lnTo>
                    <a:pt x="131" y="264"/>
                  </a:lnTo>
                  <a:lnTo>
                    <a:pt x="131" y="267"/>
                  </a:lnTo>
                  <a:lnTo>
                    <a:pt x="131" y="266"/>
                  </a:lnTo>
                  <a:lnTo>
                    <a:pt x="133" y="266"/>
                  </a:lnTo>
                  <a:lnTo>
                    <a:pt x="133" y="267"/>
                  </a:lnTo>
                  <a:lnTo>
                    <a:pt x="134" y="267"/>
                  </a:lnTo>
                  <a:lnTo>
                    <a:pt x="135" y="266"/>
                  </a:lnTo>
                  <a:lnTo>
                    <a:pt x="135" y="267"/>
                  </a:lnTo>
                  <a:lnTo>
                    <a:pt x="137" y="266"/>
                  </a:lnTo>
                  <a:lnTo>
                    <a:pt x="137" y="267"/>
                  </a:lnTo>
                  <a:lnTo>
                    <a:pt x="139" y="267"/>
                  </a:lnTo>
                  <a:lnTo>
                    <a:pt x="141" y="267"/>
                  </a:lnTo>
                  <a:lnTo>
                    <a:pt x="143" y="268"/>
                  </a:lnTo>
                  <a:lnTo>
                    <a:pt x="144" y="268"/>
                  </a:lnTo>
                  <a:lnTo>
                    <a:pt x="146" y="269"/>
                  </a:lnTo>
                  <a:lnTo>
                    <a:pt x="147" y="269"/>
                  </a:lnTo>
                  <a:lnTo>
                    <a:pt x="149" y="270"/>
                  </a:lnTo>
                  <a:lnTo>
                    <a:pt x="150" y="269"/>
                  </a:lnTo>
                  <a:lnTo>
                    <a:pt x="150" y="268"/>
                  </a:lnTo>
                  <a:lnTo>
                    <a:pt x="151" y="268"/>
                  </a:lnTo>
                  <a:lnTo>
                    <a:pt x="152" y="268"/>
                  </a:lnTo>
                  <a:lnTo>
                    <a:pt x="152" y="266"/>
                  </a:lnTo>
                  <a:lnTo>
                    <a:pt x="155" y="267"/>
                  </a:lnTo>
                  <a:lnTo>
                    <a:pt x="156" y="264"/>
                  </a:lnTo>
                  <a:lnTo>
                    <a:pt x="156" y="263"/>
                  </a:lnTo>
                  <a:lnTo>
                    <a:pt x="157" y="262"/>
                  </a:lnTo>
                  <a:lnTo>
                    <a:pt x="156" y="261"/>
                  </a:lnTo>
                  <a:lnTo>
                    <a:pt x="157" y="261"/>
                  </a:lnTo>
                  <a:lnTo>
                    <a:pt x="157" y="260"/>
                  </a:lnTo>
                  <a:lnTo>
                    <a:pt x="158" y="261"/>
                  </a:lnTo>
                  <a:lnTo>
                    <a:pt x="159" y="262"/>
                  </a:lnTo>
                  <a:lnTo>
                    <a:pt x="159" y="263"/>
                  </a:lnTo>
                  <a:lnTo>
                    <a:pt x="161" y="263"/>
                  </a:lnTo>
                  <a:lnTo>
                    <a:pt x="162" y="263"/>
                  </a:lnTo>
                  <a:lnTo>
                    <a:pt x="163" y="263"/>
                  </a:lnTo>
                  <a:lnTo>
                    <a:pt x="163" y="264"/>
                  </a:lnTo>
                  <a:lnTo>
                    <a:pt x="164" y="264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4"/>
                  </a:lnTo>
                  <a:lnTo>
                    <a:pt x="169" y="263"/>
                  </a:lnTo>
                  <a:lnTo>
                    <a:pt x="170" y="267"/>
                  </a:lnTo>
                  <a:lnTo>
                    <a:pt x="173" y="267"/>
                  </a:lnTo>
                  <a:lnTo>
                    <a:pt x="174" y="267"/>
                  </a:lnTo>
                  <a:lnTo>
                    <a:pt x="176" y="269"/>
                  </a:lnTo>
                  <a:lnTo>
                    <a:pt x="177" y="268"/>
                  </a:lnTo>
                  <a:lnTo>
                    <a:pt x="177" y="269"/>
                  </a:lnTo>
                  <a:lnTo>
                    <a:pt x="179" y="269"/>
                  </a:lnTo>
                  <a:lnTo>
                    <a:pt x="182" y="270"/>
                  </a:lnTo>
                  <a:lnTo>
                    <a:pt x="218" y="244"/>
                  </a:lnTo>
                  <a:lnTo>
                    <a:pt x="223" y="225"/>
                  </a:lnTo>
                  <a:lnTo>
                    <a:pt x="225" y="226"/>
                  </a:lnTo>
                  <a:lnTo>
                    <a:pt x="225" y="228"/>
                  </a:lnTo>
                  <a:lnTo>
                    <a:pt x="230" y="231"/>
                  </a:lnTo>
                  <a:lnTo>
                    <a:pt x="233" y="230"/>
                  </a:lnTo>
                  <a:lnTo>
                    <a:pt x="234" y="232"/>
                  </a:lnTo>
                  <a:lnTo>
                    <a:pt x="234" y="231"/>
                  </a:lnTo>
                  <a:lnTo>
                    <a:pt x="235" y="232"/>
                  </a:lnTo>
                  <a:lnTo>
                    <a:pt x="237" y="234"/>
                  </a:lnTo>
                  <a:lnTo>
                    <a:pt x="239" y="234"/>
                  </a:lnTo>
                  <a:lnTo>
                    <a:pt x="242" y="234"/>
                  </a:lnTo>
                  <a:lnTo>
                    <a:pt x="243" y="232"/>
                  </a:lnTo>
                  <a:lnTo>
                    <a:pt x="247" y="232"/>
                  </a:lnTo>
                  <a:lnTo>
                    <a:pt x="248" y="232"/>
                  </a:lnTo>
                  <a:lnTo>
                    <a:pt x="248" y="233"/>
                  </a:lnTo>
                  <a:lnTo>
                    <a:pt x="249" y="234"/>
                  </a:lnTo>
                  <a:lnTo>
                    <a:pt x="251" y="234"/>
                  </a:lnTo>
                  <a:lnTo>
                    <a:pt x="249" y="233"/>
                  </a:lnTo>
                  <a:lnTo>
                    <a:pt x="251" y="233"/>
                  </a:lnTo>
                  <a:lnTo>
                    <a:pt x="251" y="236"/>
                  </a:lnTo>
                  <a:lnTo>
                    <a:pt x="252" y="234"/>
                  </a:lnTo>
                  <a:lnTo>
                    <a:pt x="252" y="236"/>
                  </a:lnTo>
                  <a:lnTo>
                    <a:pt x="253" y="236"/>
                  </a:lnTo>
                  <a:lnTo>
                    <a:pt x="254" y="236"/>
                  </a:lnTo>
                  <a:lnTo>
                    <a:pt x="253" y="237"/>
                  </a:lnTo>
                  <a:lnTo>
                    <a:pt x="254" y="238"/>
                  </a:lnTo>
                  <a:lnTo>
                    <a:pt x="254" y="237"/>
                  </a:lnTo>
                  <a:lnTo>
                    <a:pt x="255" y="237"/>
                  </a:lnTo>
                  <a:lnTo>
                    <a:pt x="255" y="239"/>
                  </a:lnTo>
                  <a:lnTo>
                    <a:pt x="257" y="240"/>
                  </a:lnTo>
                  <a:lnTo>
                    <a:pt x="258" y="242"/>
                  </a:lnTo>
                  <a:lnTo>
                    <a:pt x="263" y="244"/>
                  </a:lnTo>
                  <a:lnTo>
                    <a:pt x="265" y="245"/>
                  </a:lnTo>
                  <a:lnTo>
                    <a:pt x="266" y="245"/>
                  </a:lnTo>
                  <a:lnTo>
                    <a:pt x="269" y="245"/>
                  </a:lnTo>
                  <a:lnTo>
                    <a:pt x="269" y="244"/>
                  </a:lnTo>
                  <a:lnTo>
                    <a:pt x="273" y="245"/>
                  </a:lnTo>
                  <a:lnTo>
                    <a:pt x="277" y="245"/>
                  </a:lnTo>
                  <a:lnTo>
                    <a:pt x="279" y="245"/>
                  </a:lnTo>
                  <a:lnTo>
                    <a:pt x="281" y="246"/>
                  </a:lnTo>
                  <a:lnTo>
                    <a:pt x="282" y="244"/>
                  </a:lnTo>
                  <a:lnTo>
                    <a:pt x="283" y="245"/>
                  </a:lnTo>
                  <a:lnTo>
                    <a:pt x="282" y="245"/>
                  </a:lnTo>
                  <a:lnTo>
                    <a:pt x="283" y="246"/>
                  </a:lnTo>
                  <a:lnTo>
                    <a:pt x="284" y="246"/>
                  </a:lnTo>
                  <a:lnTo>
                    <a:pt x="284" y="245"/>
                  </a:lnTo>
                  <a:lnTo>
                    <a:pt x="285" y="245"/>
                  </a:lnTo>
                  <a:lnTo>
                    <a:pt x="287" y="244"/>
                  </a:lnTo>
                  <a:lnTo>
                    <a:pt x="287" y="243"/>
                  </a:lnTo>
                  <a:lnTo>
                    <a:pt x="288" y="242"/>
                  </a:lnTo>
                  <a:lnTo>
                    <a:pt x="288" y="238"/>
                  </a:lnTo>
                  <a:lnTo>
                    <a:pt x="289" y="238"/>
                  </a:lnTo>
                  <a:lnTo>
                    <a:pt x="289" y="237"/>
                  </a:lnTo>
                  <a:lnTo>
                    <a:pt x="290" y="238"/>
                  </a:lnTo>
                  <a:lnTo>
                    <a:pt x="293" y="238"/>
                  </a:lnTo>
                  <a:lnTo>
                    <a:pt x="294" y="237"/>
                  </a:lnTo>
                  <a:lnTo>
                    <a:pt x="295" y="236"/>
                  </a:lnTo>
                  <a:lnTo>
                    <a:pt x="296" y="238"/>
                  </a:lnTo>
                  <a:lnTo>
                    <a:pt x="297" y="238"/>
                  </a:lnTo>
                  <a:lnTo>
                    <a:pt x="299" y="239"/>
                  </a:lnTo>
                  <a:lnTo>
                    <a:pt x="301" y="239"/>
                  </a:lnTo>
                  <a:lnTo>
                    <a:pt x="302" y="239"/>
                  </a:lnTo>
                  <a:lnTo>
                    <a:pt x="303" y="240"/>
                  </a:lnTo>
                  <a:lnTo>
                    <a:pt x="305" y="243"/>
                  </a:lnTo>
                  <a:lnTo>
                    <a:pt x="303" y="244"/>
                  </a:lnTo>
                  <a:lnTo>
                    <a:pt x="305" y="245"/>
                  </a:lnTo>
                  <a:lnTo>
                    <a:pt x="306" y="244"/>
                  </a:lnTo>
                  <a:lnTo>
                    <a:pt x="307" y="244"/>
                  </a:lnTo>
                  <a:lnTo>
                    <a:pt x="308" y="244"/>
                  </a:lnTo>
                  <a:lnTo>
                    <a:pt x="309" y="246"/>
                  </a:lnTo>
                  <a:lnTo>
                    <a:pt x="311" y="246"/>
                  </a:lnTo>
                  <a:lnTo>
                    <a:pt x="312" y="246"/>
                  </a:lnTo>
                  <a:lnTo>
                    <a:pt x="313" y="246"/>
                  </a:lnTo>
                  <a:lnTo>
                    <a:pt x="314" y="246"/>
                  </a:lnTo>
                  <a:lnTo>
                    <a:pt x="314" y="245"/>
                  </a:lnTo>
                  <a:lnTo>
                    <a:pt x="315" y="246"/>
                  </a:lnTo>
                  <a:lnTo>
                    <a:pt x="317" y="246"/>
                  </a:lnTo>
                  <a:lnTo>
                    <a:pt x="318" y="245"/>
                  </a:lnTo>
                  <a:lnTo>
                    <a:pt x="319" y="245"/>
                  </a:lnTo>
                  <a:lnTo>
                    <a:pt x="320" y="246"/>
                  </a:lnTo>
                  <a:lnTo>
                    <a:pt x="319" y="246"/>
                  </a:lnTo>
                  <a:lnTo>
                    <a:pt x="320" y="248"/>
                  </a:lnTo>
                  <a:lnTo>
                    <a:pt x="320" y="249"/>
                  </a:lnTo>
                  <a:lnTo>
                    <a:pt x="320" y="250"/>
                  </a:lnTo>
                  <a:lnTo>
                    <a:pt x="321" y="250"/>
                  </a:lnTo>
                  <a:lnTo>
                    <a:pt x="320" y="252"/>
                  </a:lnTo>
                  <a:lnTo>
                    <a:pt x="321" y="254"/>
                  </a:lnTo>
                  <a:lnTo>
                    <a:pt x="320" y="256"/>
                  </a:lnTo>
                  <a:lnTo>
                    <a:pt x="323" y="256"/>
                  </a:lnTo>
                  <a:lnTo>
                    <a:pt x="329" y="239"/>
                  </a:lnTo>
                  <a:lnTo>
                    <a:pt x="337" y="228"/>
                  </a:lnTo>
                  <a:lnTo>
                    <a:pt x="350" y="232"/>
                  </a:lnTo>
                  <a:lnTo>
                    <a:pt x="356" y="228"/>
                  </a:lnTo>
                  <a:lnTo>
                    <a:pt x="360" y="232"/>
                  </a:lnTo>
                  <a:lnTo>
                    <a:pt x="372" y="227"/>
                  </a:lnTo>
                  <a:lnTo>
                    <a:pt x="378" y="219"/>
                  </a:lnTo>
                  <a:lnTo>
                    <a:pt x="383" y="219"/>
                  </a:lnTo>
                  <a:lnTo>
                    <a:pt x="385" y="209"/>
                  </a:lnTo>
                  <a:lnTo>
                    <a:pt x="390" y="207"/>
                  </a:lnTo>
                  <a:lnTo>
                    <a:pt x="395" y="206"/>
                  </a:lnTo>
                  <a:lnTo>
                    <a:pt x="402" y="179"/>
                  </a:lnTo>
                  <a:lnTo>
                    <a:pt x="413" y="173"/>
                  </a:lnTo>
                  <a:lnTo>
                    <a:pt x="414" y="166"/>
                  </a:lnTo>
                  <a:lnTo>
                    <a:pt x="422" y="154"/>
                  </a:lnTo>
                  <a:lnTo>
                    <a:pt x="434" y="155"/>
                  </a:lnTo>
                  <a:lnTo>
                    <a:pt x="442" y="150"/>
                  </a:lnTo>
                  <a:lnTo>
                    <a:pt x="438" y="134"/>
                  </a:lnTo>
                  <a:lnTo>
                    <a:pt x="426" y="130"/>
                  </a:lnTo>
                  <a:lnTo>
                    <a:pt x="421" y="120"/>
                  </a:lnTo>
                  <a:lnTo>
                    <a:pt x="420" y="110"/>
                  </a:lnTo>
                  <a:lnTo>
                    <a:pt x="405" y="107"/>
                  </a:lnTo>
                  <a:lnTo>
                    <a:pt x="403" y="111"/>
                  </a:lnTo>
                  <a:lnTo>
                    <a:pt x="385" y="96"/>
                  </a:lnTo>
                  <a:lnTo>
                    <a:pt x="385" y="102"/>
                  </a:lnTo>
                  <a:lnTo>
                    <a:pt x="377" y="106"/>
                  </a:lnTo>
                  <a:lnTo>
                    <a:pt x="369" y="102"/>
                  </a:lnTo>
                  <a:lnTo>
                    <a:pt x="365" y="93"/>
                  </a:lnTo>
                  <a:lnTo>
                    <a:pt x="359" y="93"/>
                  </a:lnTo>
                  <a:lnTo>
                    <a:pt x="355" y="88"/>
                  </a:lnTo>
                  <a:lnTo>
                    <a:pt x="365" y="82"/>
                  </a:lnTo>
                  <a:lnTo>
                    <a:pt x="362" y="70"/>
                  </a:lnTo>
                  <a:lnTo>
                    <a:pt x="357" y="75"/>
                  </a:lnTo>
                  <a:lnTo>
                    <a:pt x="344" y="78"/>
                  </a:lnTo>
                  <a:lnTo>
                    <a:pt x="327" y="65"/>
                  </a:lnTo>
                  <a:lnTo>
                    <a:pt x="308" y="60"/>
                  </a:lnTo>
                  <a:lnTo>
                    <a:pt x="306" y="64"/>
                  </a:lnTo>
                  <a:lnTo>
                    <a:pt x="318" y="82"/>
                  </a:lnTo>
                  <a:lnTo>
                    <a:pt x="306" y="86"/>
                  </a:lnTo>
                  <a:lnTo>
                    <a:pt x="303" y="89"/>
                  </a:lnTo>
                  <a:lnTo>
                    <a:pt x="299" y="98"/>
                  </a:lnTo>
                  <a:lnTo>
                    <a:pt x="290" y="94"/>
                  </a:lnTo>
                  <a:lnTo>
                    <a:pt x="287" y="84"/>
                  </a:lnTo>
                  <a:lnTo>
                    <a:pt x="273" y="69"/>
                  </a:lnTo>
                  <a:lnTo>
                    <a:pt x="269" y="70"/>
                  </a:lnTo>
                  <a:lnTo>
                    <a:pt x="264" y="64"/>
                  </a:lnTo>
                  <a:lnTo>
                    <a:pt x="276" y="53"/>
                  </a:lnTo>
                  <a:lnTo>
                    <a:pt x="277" y="45"/>
                  </a:lnTo>
                  <a:lnTo>
                    <a:pt x="270" y="38"/>
                  </a:lnTo>
                  <a:lnTo>
                    <a:pt x="264" y="38"/>
                  </a:lnTo>
                  <a:lnTo>
                    <a:pt x="261" y="42"/>
                  </a:lnTo>
                  <a:lnTo>
                    <a:pt x="257" y="40"/>
                  </a:lnTo>
                  <a:lnTo>
                    <a:pt x="249" y="46"/>
                  </a:lnTo>
                  <a:lnTo>
                    <a:pt x="248" y="38"/>
                  </a:lnTo>
                  <a:lnTo>
                    <a:pt x="241" y="39"/>
                  </a:lnTo>
                  <a:lnTo>
                    <a:pt x="236" y="30"/>
                  </a:lnTo>
                  <a:lnTo>
                    <a:pt x="229" y="33"/>
                  </a:lnTo>
                  <a:lnTo>
                    <a:pt x="212" y="24"/>
                  </a:lnTo>
                  <a:lnTo>
                    <a:pt x="209" y="28"/>
                  </a:lnTo>
                  <a:lnTo>
                    <a:pt x="206" y="22"/>
                  </a:lnTo>
                  <a:lnTo>
                    <a:pt x="199" y="6"/>
                  </a:lnTo>
                  <a:lnTo>
                    <a:pt x="185" y="3"/>
                  </a:lnTo>
                  <a:lnTo>
                    <a:pt x="182" y="6"/>
                  </a:lnTo>
                  <a:lnTo>
                    <a:pt x="185" y="9"/>
                  </a:lnTo>
                  <a:lnTo>
                    <a:pt x="185" y="20"/>
                  </a:lnTo>
                  <a:lnTo>
                    <a:pt x="174" y="21"/>
                  </a:lnTo>
                  <a:lnTo>
                    <a:pt x="173" y="21"/>
                  </a:lnTo>
                  <a:lnTo>
                    <a:pt x="173" y="22"/>
                  </a:lnTo>
                  <a:lnTo>
                    <a:pt x="171" y="22"/>
                  </a:lnTo>
                  <a:lnTo>
                    <a:pt x="171" y="23"/>
                  </a:lnTo>
                  <a:lnTo>
                    <a:pt x="171" y="26"/>
                  </a:lnTo>
                  <a:lnTo>
                    <a:pt x="169" y="28"/>
                  </a:lnTo>
                  <a:lnTo>
                    <a:pt x="168" y="30"/>
                  </a:lnTo>
                  <a:lnTo>
                    <a:pt x="165" y="30"/>
                  </a:lnTo>
                  <a:lnTo>
                    <a:pt x="159" y="21"/>
                  </a:lnTo>
                  <a:lnTo>
                    <a:pt x="159" y="20"/>
                  </a:lnTo>
                  <a:lnTo>
                    <a:pt x="162" y="14"/>
                  </a:lnTo>
                  <a:lnTo>
                    <a:pt x="156" y="15"/>
                  </a:lnTo>
                  <a:lnTo>
                    <a:pt x="157" y="11"/>
                  </a:lnTo>
                  <a:lnTo>
                    <a:pt x="158" y="10"/>
                  </a:lnTo>
                  <a:lnTo>
                    <a:pt x="158" y="8"/>
                  </a:lnTo>
                  <a:lnTo>
                    <a:pt x="155" y="6"/>
                  </a:lnTo>
                  <a:lnTo>
                    <a:pt x="153" y="4"/>
                  </a:lnTo>
                  <a:lnTo>
                    <a:pt x="145" y="5"/>
                  </a:lnTo>
                  <a:lnTo>
                    <a:pt x="141" y="2"/>
                  </a:lnTo>
                  <a:lnTo>
                    <a:pt x="140" y="2"/>
                  </a:lnTo>
                  <a:lnTo>
                    <a:pt x="139" y="0"/>
                  </a:lnTo>
                  <a:lnTo>
                    <a:pt x="138" y="4"/>
                  </a:lnTo>
                  <a:lnTo>
                    <a:pt x="137" y="8"/>
                  </a:lnTo>
                  <a:lnTo>
                    <a:pt x="137" y="9"/>
                  </a:lnTo>
                  <a:lnTo>
                    <a:pt x="139" y="9"/>
                  </a:lnTo>
                  <a:lnTo>
                    <a:pt x="139" y="10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4" y="18"/>
                  </a:lnTo>
                  <a:lnTo>
                    <a:pt x="139" y="18"/>
                  </a:lnTo>
                  <a:lnTo>
                    <a:pt x="135" y="20"/>
                  </a:lnTo>
                  <a:lnTo>
                    <a:pt x="133" y="24"/>
                  </a:lnTo>
                  <a:lnTo>
                    <a:pt x="126" y="26"/>
                  </a:lnTo>
                  <a:lnTo>
                    <a:pt x="123" y="26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9" y="29"/>
                  </a:lnTo>
                  <a:lnTo>
                    <a:pt x="119" y="32"/>
                  </a:lnTo>
                  <a:lnTo>
                    <a:pt x="115" y="34"/>
                  </a:lnTo>
                  <a:lnTo>
                    <a:pt x="113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4" y="38"/>
                  </a:lnTo>
                  <a:lnTo>
                    <a:pt x="102" y="39"/>
                  </a:lnTo>
                  <a:lnTo>
                    <a:pt x="99" y="38"/>
                  </a:lnTo>
                  <a:lnTo>
                    <a:pt x="93" y="40"/>
                  </a:lnTo>
                  <a:lnTo>
                    <a:pt x="91" y="41"/>
                  </a:lnTo>
                  <a:lnTo>
                    <a:pt x="91" y="46"/>
                  </a:lnTo>
                  <a:lnTo>
                    <a:pt x="90" y="48"/>
                  </a:lnTo>
                  <a:lnTo>
                    <a:pt x="90" y="52"/>
                  </a:lnTo>
                  <a:lnTo>
                    <a:pt x="89" y="50"/>
                  </a:lnTo>
                  <a:lnTo>
                    <a:pt x="89" y="52"/>
                  </a:lnTo>
                  <a:lnTo>
                    <a:pt x="86" y="52"/>
                  </a:lnTo>
                  <a:lnTo>
                    <a:pt x="80" y="48"/>
                  </a:lnTo>
                  <a:lnTo>
                    <a:pt x="79" y="51"/>
                  </a:lnTo>
                  <a:lnTo>
                    <a:pt x="79" y="53"/>
                  </a:lnTo>
                  <a:lnTo>
                    <a:pt x="74" y="52"/>
                  </a:lnTo>
                  <a:lnTo>
                    <a:pt x="72" y="58"/>
                  </a:lnTo>
                  <a:lnTo>
                    <a:pt x="66" y="62"/>
                  </a:lnTo>
                  <a:lnTo>
                    <a:pt x="63" y="62"/>
                  </a:lnTo>
                  <a:lnTo>
                    <a:pt x="62" y="63"/>
                  </a:lnTo>
                  <a:lnTo>
                    <a:pt x="60" y="62"/>
                  </a:lnTo>
                  <a:lnTo>
                    <a:pt x="60" y="64"/>
                  </a:lnTo>
                  <a:lnTo>
                    <a:pt x="56" y="71"/>
                  </a:lnTo>
                  <a:lnTo>
                    <a:pt x="54" y="7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Freeform 523">
              <a:extLst>
                <a:ext uri="{FF2B5EF4-FFF2-40B4-BE49-F238E27FC236}">
                  <a16:creationId xmlns:a16="http://schemas.microsoft.com/office/drawing/2014/main" id="{09A25AA8-9013-A192-320A-F8A6FE6F9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354" y="3201566"/>
              <a:ext cx="611630" cy="533706"/>
            </a:xfrm>
            <a:custGeom>
              <a:avLst/>
              <a:gdLst>
                <a:gd name="T0" fmla="*/ 34 w 648"/>
                <a:gd name="T1" fmla="*/ 253 h 596"/>
                <a:gd name="T2" fmla="*/ 28 w 648"/>
                <a:gd name="T3" fmla="*/ 274 h 596"/>
                <a:gd name="T4" fmla="*/ 35 w 648"/>
                <a:gd name="T5" fmla="*/ 286 h 596"/>
                <a:gd name="T6" fmla="*/ 38 w 648"/>
                <a:gd name="T7" fmla="*/ 294 h 596"/>
                <a:gd name="T8" fmla="*/ 43 w 648"/>
                <a:gd name="T9" fmla="*/ 306 h 596"/>
                <a:gd name="T10" fmla="*/ 40 w 648"/>
                <a:gd name="T11" fmla="*/ 323 h 596"/>
                <a:gd name="T12" fmla="*/ 42 w 648"/>
                <a:gd name="T13" fmla="*/ 347 h 596"/>
                <a:gd name="T14" fmla="*/ 43 w 648"/>
                <a:gd name="T15" fmla="*/ 364 h 596"/>
                <a:gd name="T16" fmla="*/ 60 w 648"/>
                <a:gd name="T17" fmla="*/ 379 h 596"/>
                <a:gd name="T18" fmla="*/ 59 w 648"/>
                <a:gd name="T19" fmla="*/ 385 h 596"/>
                <a:gd name="T20" fmla="*/ 61 w 648"/>
                <a:gd name="T21" fmla="*/ 407 h 596"/>
                <a:gd name="T22" fmla="*/ 58 w 648"/>
                <a:gd name="T23" fmla="*/ 425 h 596"/>
                <a:gd name="T24" fmla="*/ 64 w 648"/>
                <a:gd name="T25" fmla="*/ 425 h 596"/>
                <a:gd name="T26" fmla="*/ 88 w 648"/>
                <a:gd name="T27" fmla="*/ 444 h 596"/>
                <a:gd name="T28" fmla="*/ 127 w 648"/>
                <a:gd name="T29" fmla="*/ 454 h 596"/>
                <a:gd name="T30" fmla="*/ 149 w 648"/>
                <a:gd name="T31" fmla="*/ 454 h 596"/>
                <a:gd name="T32" fmla="*/ 152 w 648"/>
                <a:gd name="T33" fmla="*/ 485 h 596"/>
                <a:gd name="T34" fmla="*/ 185 w 648"/>
                <a:gd name="T35" fmla="*/ 502 h 596"/>
                <a:gd name="T36" fmla="*/ 223 w 648"/>
                <a:gd name="T37" fmla="*/ 494 h 596"/>
                <a:gd name="T38" fmla="*/ 238 w 648"/>
                <a:gd name="T39" fmla="*/ 509 h 596"/>
                <a:gd name="T40" fmla="*/ 264 w 648"/>
                <a:gd name="T41" fmla="*/ 512 h 596"/>
                <a:gd name="T42" fmla="*/ 305 w 648"/>
                <a:gd name="T43" fmla="*/ 546 h 596"/>
                <a:gd name="T44" fmla="*/ 342 w 648"/>
                <a:gd name="T45" fmla="*/ 577 h 596"/>
                <a:gd name="T46" fmla="*/ 369 w 648"/>
                <a:gd name="T47" fmla="*/ 569 h 596"/>
                <a:gd name="T48" fmla="*/ 388 w 648"/>
                <a:gd name="T49" fmla="*/ 594 h 596"/>
                <a:gd name="T50" fmla="*/ 419 w 648"/>
                <a:gd name="T51" fmla="*/ 570 h 596"/>
                <a:gd name="T52" fmla="*/ 457 w 648"/>
                <a:gd name="T53" fmla="*/ 577 h 596"/>
                <a:gd name="T54" fmla="*/ 489 w 648"/>
                <a:gd name="T55" fmla="*/ 559 h 596"/>
                <a:gd name="T56" fmla="*/ 532 w 648"/>
                <a:gd name="T57" fmla="*/ 578 h 596"/>
                <a:gd name="T58" fmla="*/ 579 w 648"/>
                <a:gd name="T59" fmla="*/ 564 h 596"/>
                <a:gd name="T60" fmla="*/ 625 w 648"/>
                <a:gd name="T61" fmla="*/ 438 h 596"/>
                <a:gd name="T62" fmla="*/ 634 w 648"/>
                <a:gd name="T63" fmla="*/ 392 h 596"/>
                <a:gd name="T64" fmla="*/ 605 w 648"/>
                <a:gd name="T65" fmla="*/ 341 h 596"/>
                <a:gd name="T66" fmla="*/ 598 w 648"/>
                <a:gd name="T67" fmla="*/ 288 h 596"/>
                <a:gd name="T68" fmla="*/ 573 w 648"/>
                <a:gd name="T69" fmla="*/ 215 h 596"/>
                <a:gd name="T70" fmla="*/ 598 w 648"/>
                <a:gd name="T71" fmla="*/ 157 h 596"/>
                <a:gd name="T72" fmla="*/ 558 w 648"/>
                <a:gd name="T73" fmla="*/ 61 h 596"/>
                <a:gd name="T74" fmla="*/ 514 w 648"/>
                <a:gd name="T75" fmla="*/ 18 h 596"/>
                <a:gd name="T76" fmla="*/ 316 w 648"/>
                <a:gd name="T77" fmla="*/ 50 h 596"/>
                <a:gd name="T78" fmla="*/ 311 w 648"/>
                <a:gd name="T79" fmla="*/ 46 h 596"/>
                <a:gd name="T80" fmla="*/ 262 w 648"/>
                <a:gd name="T81" fmla="*/ 42 h 596"/>
                <a:gd name="T82" fmla="*/ 244 w 648"/>
                <a:gd name="T83" fmla="*/ 0 h 596"/>
                <a:gd name="T84" fmla="*/ 119 w 648"/>
                <a:gd name="T85" fmla="*/ 66 h 596"/>
                <a:gd name="T86" fmla="*/ 74 w 648"/>
                <a:gd name="T87" fmla="*/ 82 h 596"/>
                <a:gd name="T88" fmla="*/ 5 w 648"/>
                <a:gd name="T89" fmla="*/ 114 h 596"/>
                <a:gd name="T90" fmla="*/ 17 w 648"/>
                <a:gd name="T91" fmla="*/ 118 h 596"/>
                <a:gd name="T92" fmla="*/ 30 w 648"/>
                <a:gd name="T93" fmla="*/ 138 h 596"/>
                <a:gd name="T94" fmla="*/ 11 w 648"/>
                <a:gd name="T95" fmla="*/ 143 h 596"/>
                <a:gd name="T96" fmla="*/ 14 w 648"/>
                <a:gd name="T97" fmla="*/ 158 h 596"/>
                <a:gd name="T98" fmla="*/ 18 w 648"/>
                <a:gd name="T99" fmla="*/ 178 h 596"/>
                <a:gd name="T100" fmla="*/ 17 w 648"/>
                <a:gd name="T101" fmla="*/ 186 h 596"/>
                <a:gd name="T102" fmla="*/ 13 w 648"/>
                <a:gd name="T103" fmla="*/ 205 h 596"/>
                <a:gd name="T104" fmla="*/ 4 w 648"/>
                <a:gd name="T105" fmla="*/ 216 h 596"/>
                <a:gd name="T106" fmla="*/ 6 w 648"/>
                <a:gd name="T107" fmla="*/ 228 h 596"/>
                <a:gd name="T108" fmla="*/ 23 w 648"/>
                <a:gd name="T109" fmla="*/ 242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48"/>
                <a:gd name="T166" fmla="*/ 0 h 596"/>
                <a:gd name="T167" fmla="*/ 648 w 648"/>
                <a:gd name="T168" fmla="*/ 596 h 5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48" h="596">
                  <a:moveTo>
                    <a:pt x="23" y="242"/>
                  </a:moveTo>
                  <a:lnTo>
                    <a:pt x="23" y="244"/>
                  </a:lnTo>
                  <a:lnTo>
                    <a:pt x="29" y="247"/>
                  </a:lnTo>
                  <a:lnTo>
                    <a:pt x="31" y="251"/>
                  </a:lnTo>
                  <a:lnTo>
                    <a:pt x="34" y="253"/>
                  </a:lnTo>
                  <a:lnTo>
                    <a:pt x="32" y="256"/>
                  </a:lnTo>
                  <a:lnTo>
                    <a:pt x="30" y="258"/>
                  </a:lnTo>
                  <a:lnTo>
                    <a:pt x="34" y="260"/>
                  </a:lnTo>
                  <a:lnTo>
                    <a:pt x="32" y="263"/>
                  </a:lnTo>
                  <a:lnTo>
                    <a:pt x="28" y="274"/>
                  </a:lnTo>
                  <a:lnTo>
                    <a:pt x="30" y="275"/>
                  </a:lnTo>
                  <a:lnTo>
                    <a:pt x="31" y="281"/>
                  </a:lnTo>
                  <a:lnTo>
                    <a:pt x="30" y="284"/>
                  </a:lnTo>
                  <a:lnTo>
                    <a:pt x="31" y="286"/>
                  </a:lnTo>
                  <a:lnTo>
                    <a:pt x="35" y="286"/>
                  </a:lnTo>
                  <a:lnTo>
                    <a:pt x="38" y="287"/>
                  </a:lnTo>
                  <a:lnTo>
                    <a:pt x="40" y="288"/>
                  </a:lnTo>
                  <a:lnTo>
                    <a:pt x="41" y="292"/>
                  </a:lnTo>
                  <a:lnTo>
                    <a:pt x="40" y="293"/>
                  </a:lnTo>
                  <a:lnTo>
                    <a:pt x="38" y="294"/>
                  </a:lnTo>
                  <a:lnTo>
                    <a:pt x="40" y="296"/>
                  </a:lnTo>
                  <a:lnTo>
                    <a:pt x="38" y="301"/>
                  </a:lnTo>
                  <a:lnTo>
                    <a:pt x="40" y="304"/>
                  </a:lnTo>
                  <a:lnTo>
                    <a:pt x="42" y="305"/>
                  </a:lnTo>
                  <a:lnTo>
                    <a:pt x="43" y="306"/>
                  </a:lnTo>
                  <a:lnTo>
                    <a:pt x="43" y="310"/>
                  </a:lnTo>
                  <a:lnTo>
                    <a:pt x="41" y="316"/>
                  </a:lnTo>
                  <a:lnTo>
                    <a:pt x="41" y="319"/>
                  </a:lnTo>
                  <a:lnTo>
                    <a:pt x="41" y="320"/>
                  </a:lnTo>
                  <a:lnTo>
                    <a:pt x="40" y="323"/>
                  </a:lnTo>
                  <a:lnTo>
                    <a:pt x="34" y="332"/>
                  </a:lnTo>
                  <a:lnTo>
                    <a:pt x="34" y="335"/>
                  </a:lnTo>
                  <a:lnTo>
                    <a:pt x="37" y="335"/>
                  </a:lnTo>
                  <a:lnTo>
                    <a:pt x="38" y="344"/>
                  </a:lnTo>
                  <a:lnTo>
                    <a:pt x="42" y="347"/>
                  </a:lnTo>
                  <a:lnTo>
                    <a:pt x="44" y="353"/>
                  </a:lnTo>
                  <a:lnTo>
                    <a:pt x="46" y="358"/>
                  </a:lnTo>
                  <a:lnTo>
                    <a:pt x="43" y="360"/>
                  </a:lnTo>
                  <a:lnTo>
                    <a:pt x="42" y="364"/>
                  </a:lnTo>
                  <a:lnTo>
                    <a:pt x="43" y="364"/>
                  </a:lnTo>
                  <a:lnTo>
                    <a:pt x="43" y="366"/>
                  </a:lnTo>
                  <a:lnTo>
                    <a:pt x="46" y="365"/>
                  </a:lnTo>
                  <a:lnTo>
                    <a:pt x="52" y="368"/>
                  </a:lnTo>
                  <a:lnTo>
                    <a:pt x="58" y="372"/>
                  </a:lnTo>
                  <a:lnTo>
                    <a:pt x="60" y="379"/>
                  </a:lnTo>
                  <a:lnTo>
                    <a:pt x="60" y="383"/>
                  </a:lnTo>
                  <a:lnTo>
                    <a:pt x="60" y="382"/>
                  </a:lnTo>
                  <a:lnTo>
                    <a:pt x="60" y="383"/>
                  </a:lnTo>
                  <a:lnTo>
                    <a:pt x="59" y="384"/>
                  </a:lnTo>
                  <a:lnTo>
                    <a:pt x="59" y="385"/>
                  </a:lnTo>
                  <a:lnTo>
                    <a:pt x="64" y="391"/>
                  </a:lnTo>
                  <a:lnTo>
                    <a:pt x="65" y="392"/>
                  </a:lnTo>
                  <a:lnTo>
                    <a:pt x="64" y="396"/>
                  </a:lnTo>
                  <a:lnTo>
                    <a:pt x="61" y="404"/>
                  </a:lnTo>
                  <a:lnTo>
                    <a:pt x="61" y="407"/>
                  </a:lnTo>
                  <a:lnTo>
                    <a:pt x="61" y="408"/>
                  </a:lnTo>
                  <a:lnTo>
                    <a:pt x="60" y="412"/>
                  </a:lnTo>
                  <a:lnTo>
                    <a:pt x="59" y="418"/>
                  </a:lnTo>
                  <a:lnTo>
                    <a:pt x="59" y="422"/>
                  </a:lnTo>
                  <a:lnTo>
                    <a:pt x="58" y="425"/>
                  </a:lnTo>
                  <a:lnTo>
                    <a:pt x="54" y="433"/>
                  </a:lnTo>
                  <a:lnTo>
                    <a:pt x="52" y="436"/>
                  </a:lnTo>
                  <a:lnTo>
                    <a:pt x="53" y="437"/>
                  </a:lnTo>
                  <a:lnTo>
                    <a:pt x="64" y="436"/>
                  </a:lnTo>
                  <a:lnTo>
                    <a:pt x="64" y="425"/>
                  </a:lnTo>
                  <a:lnTo>
                    <a:pt x="61" y="422"/>
                  </a:lnTo>
                  <a:lnTo>
                    <a:pt x="64" y="419"/>
                  </a:lnTo>
                  <a:lnTo>
                    <a:pt x="78" y="422"/>
                  </a:lnTo>
                  <a:lnTo>
                    <a:pt x="85" y="438"/>
                  </a:lnTo>
                  <a:lnTo>
                    <a:pt x="88" y="444"/>
                  </a:lnTo>
                  <a:lnTo>
                    <a:pt x="91" y="440"/>
                  </a:lnTo>
                  <a:lnTo>
                    <a:pt x="108" y="449"/>
                  </a:lnTo>
                  <a:lnTo>
                    <a:pt x="115" y="446"/>
                  </a:lnTo>
                  <a:lnTo>
                    <a:pt x="120" y="455"/>
                  </a:lnTo>
                  <a:lnTo>
                    <a:pt x="127" y="454"/>
                  </a:lnTo>
                  <a:lnTo>
                    <a:pt x="128" y="462"/>
                  </a:lnTo>
                  <a:lnTo>
                    <a:pt x="136" y="456"/>
                  </a:lnTo>
                  <a:lnTo>
                    <a:pt x="140" y="458"/>
                  </a:lnTo>
                  <a:lnTo>
                    <a:pt x="143" y="454"/>
                  </a:lnTo>
                  <a:lnTo>
                    <a:pt x="149" y="454"/>
                  </a:lnTo>
                  <a:lnTo>
                    <a:pt x="156" y="461"/>
                  </a:lnTo>
                  <a:lnTo>
                    <a:pt x="155" y="469"/>
                  </a:lnTo>
                  <a:lnTo>
                    <a:pt x="143" y="480"/>
                  </a:lnTo>
                  <a:lnTo>
                    <a:pt x="148" y="486"/>
                  </a:lnTo>
                  <a:lnTo>
                    <a:pt x="152" y="485"/>
                  </a:lnTo>
                  <a:lnTo>
                    <a:pt x="166" y="500"/>
                  </a:lnTo>
                  <a:lnTo>
                    <a:pt x="169" y="510"/>
                  </a:lnTo>
                  <a:lnTo>
                    <a:pt x="178" y="514"/>
                  </a:lnTo>
                  <a:lnTo>
                    <a:pt x="182" y="505"/>
                  </a:lnTo>
                  <a:lnTo>
                    <a:pt x="185" y="502"/>
                  </a:lnTo>
                  <a:lnTo>
                    <a:pt x="197" y="498"/>
                  </a:lnTo>
                  <a:lnTo>
                    <a:pt x="185" y="480"/>
                  </a:lnTo>
                  <a:lnTo>
                    <a:pt x="187" y="476"/>
                  </a:lnTo>
                  <a:lnTo>
                    <a:pt x="206" y="481"/>
                  </a:lnTo>
                  <a:lnTo>
                    <a:pt x="223" y="494"/>
                  </a:lnTo>
                  <a:lnTo>
                    <a:pt x="236" y="491"/>
                  </a:lnTo>
                  <a:lnTo>
                    <a:pt x="241" y="486"/>
                  </a:lnTo>
                  <a:lnTo>
                    <a:pt x="244" y="498"/>
                  </a:lnTo>
                  <a:lnTo>
                    <a:pt x="234" y="504"/>
                  </a:lnTo>
                  <a:lnTo>
                    <a:pt x="238" y="509"/>
                  </a:lnTo>
                  <a:lnTo>
                    <a:pt x="244" y="509"/>
                  </a:lnTo>
                  <a:lnTo>
                    <a:pt x="248" y="518"/>
                  </a:lnTo>
                  <a:lnTo>
                    <a:pt x="256" y="522"/>
                  </a:lnTo>
                  <a:lnTo>
                    <a:pt x="264" y="518"/>
                  </a:lnTo>
                  <a:lnTo>
                    <a:pt x="264" y="512"/>
                  </a:lnTo>
                  <a:lnTo>
                    <a:pt x="282" y="527"/>
                  </a:lnTo>
                  <a:lnTo>
                    <a:pt x="284" y="523"/>
                  </a:lnTo>
                  <a:lnTo>
                    <a:pt x="299" y="526"/>
                  </a:lnTo>
                  <a:lnTo>
                    <a:pt x="300" y="536"/>
                  </a:lnTo>
                  <a:lnTo>
                    <a:pt x="305" y="546"/>
                  </a:lnTo>
                  <a:lnTo>
                    <a:pt x="317" y="550"/>
                  </a:lnTo>
                  <a:lnTo>
                    <a:pt x="321" y="566"/>
                  </a:lnTo>
                  <a:lnTo>
                    <a:pt x="329" y="568"/>
                  </a:lnTo>
                  <a:lnTo>
                    <a:pt x="330" y="578"/>
                  </a:lnTo>
                  <a:lnTo>
                    <a:pt x="342" y="577"/>
                  </a:lnTo>
                  <a:lnTo>
                    <a:pt x="348" y="563"/>
                  </a:lnTo>
                  <a:lnTo>
                    <a:pt x="354" y="562"/>
                  </a:lnTo>
                  <a:lnTo>
                    <a:pt x="359" y="553"/>
                  </a:lnTo>
                  <a:lnTo>
                    <a:pt x="364" y="557"/>
                  </a:lnTo>
                  <a:lnTo>
                    <a:pt x="369" y="569"/>
                  </a:lnTo>
                  <a:lnTo>
                    <a:pt x="373" y="569"/>
                  </a:lnTo>
                  <a:lnTo>
                    <a:pt x="373" y="574"/>
                  </a:lnTo>
                  <a:lnTo>
                    <a:pt x="383" y="572"/>
                  </a:lnTo>
                  <a:lnTo>
                    <a:pt x="387" y="587"/>
                  </a:lnTo>
                  <a:lnTo>
                    <a:pt x="388" y="594"/>
                  </a:lnTo>
                  <a:lnTo>
                    <a:pt x="395" y="590"/>
                  </a:lnTo>
                  <a:lnTo>
                    <a:pt x="405" y="596"/>
                  </a:lnTo>
                  <a:lnTo>
                    <a:pt x="407" y="581"/>
                  </a:lnTo>
                  <a:lnTo>
                    <a:pt x="418" y="576"/>
                  </a:lnTo>
                  <a:lnTo>
                    <a:pt x="419" y="570"/>
                  </a:lnTo>
                  <a:lnTo>
                    <a:pt x="423" y="571"/>
                  </a:lnTo>
                  <a:lnTo>
                    <a:pt x="426" y="568"/>
                  </a:lnTo>
                  <a:lnTo>
                    <a:pt x="435" y="571"/>
                  </a:lnTo>
                  <a:lnTo>
                    <a:pt x="443" y="56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67" y="563"/>
                  </a:lnTo>
                  <a:lnTo>
                    <a:pt x="475" y="564"/>
                  </a:lnTo>
                  <a:lnTo>
                    <a:pt x="480" y="558"/>
                  </a:lnTo>
                  <a:lnTo>
                    <a:pt x="489" y="559"/>
                  </a:lnTo>
                  <a:lnTo>
                    <a:pt x="502" y="557"/>
                  </a:lnTo>
                  <a:lnTo>
                    <a:pt x="514" y="565"/>
                  </a:lnTo>
                  <a:lnTo>
                    <a:pt x="517" y="562"/>
                  </a:lnTo>
                  <a:lnTo>
                    <a:pt x="526" y="565"/>
                  </a:lnTo>
                  <a:lnTo>
                    <a:pt x="532" y="578"/>
                  </a:lnTo>
                  <a:lnTo>
                    <a:pt x="568" y="588"/>
                  </a:lnTo>
                  <a:lnTo>
                    <a:pt x="591" y="593"/>
                  </a:lnTo>
                  <a:lnTo>
                    <a:pt x="589" y="584"/>
                  </a:lnTo>
                  <a:lnTo>
                    <a:pt x="576" y="577"/>
                  </a:lnTo>
                  <a:lnTo>
                    <a:pt x="579" y="564"/>
                  </a:lnTo>
                  <a:lnTo>
                    <a:pt x="569" y="540"/>
                  </a:lnTo>
                  <a:lnTo>
                    <a:pt x="570" y="534"/>
                  </a:lnTo>
                  <a:lnTo>
                    <a:pt x="593" y="487"/>
                  </a:lnTo>
                  <a:lnTo>
                    <a:pt x="616" y="455"/>
                  </a:lnTo>
                  <a:lnTo>
                    <a:pt x="625" y="438"/>
                  </a:lnTo>
                  <a:lnTo>
                    <a:pt x="642" y="433"/>
                  </a:lnTo>
                  <a:lnTo>
                    <a:pt x="643" y="424"/>
                  </a:lnTo>
                  <a:lnTo>
                    <a:pt x="648" y="418"/>
                  </a:lnTo>
                  <a:lnTo>
                    <a:pt x="646" y="409"/>
                  </a:lnTo>
                  <a:lnTo>
                    <a:pt x="634" y="392"/>
                  </a:lnTo>
                  <a:lnTo>
                    <a:pt x="634" y="389"/>
                  </a:lnTo>
                  <a:lnTo>
                    <a:pt x="645" y="384"/>
                  </a:lnTo>
                  <a:lnTo>
                    <a:pt x="629" y="372"/>
                  </a:lnTo>
                  <a:lnTo>
                    <a:pt x="623" y="356"/>
                  </a:lnTo>
                  <a:lnTo>
                    <a:pt x="605" y="341"/>
                  </a:lnTo>
                  <a:lnTo>
                    <a:pt x="607" y="330"/>
                  </a:lnTo>
                  <a:lnTo>
                    <a:pt x="600" y="318"/>
                  </a:lnTo>
                  <a:lnTo>
                    <a:pt x="594" y="305"/>
                  </a:lnTo>
                  <a:lnTo>
                    <a:pt x="594" y="294"/>
                  </a:lnTo>
                  <a:lnTo>
                    <a:pt x="598" y="288"/>
                  </a:lnTo>
                  <a:lnTo>
                    <a:pt x="594" y="260"/>
                  </a:lnTo>
                  <a:lnTo>
                    <a:pt x="583" y="251"/>
                  </a:lnTo>
                  <a:lnTo>
                    <a:pt x="565" y="247"/>
                  </a:lnTo>
                  <a:lnTo>
                    <a:pt x="562" y="241"/>
                  </a:lnTo>
                  <a:lnTo>
                    <a:pt x="573" y="215"/>
                  </a:lnTo>
                  <a:lnTo>
                    <a:pt x="583" y="204"/>
                  </a:lnTo>
                  <a:lnTo>
                    <a:pt x="593" y="200"/>
                  </a:lnTo>
                  <a:lnTo>
                    <a:pt x="603" y="188"/>
                  </a:lnTo>
                  <a:lnTo>
                    <a:pt x="603" y="182"/>
                  </a:lnTo>
                  <a:lnTo>
                    <a:pt x="598" y="157"/>
                  </a:lnTo>
                  <a:lnTo>
                    <a:pt x="594" y="152"/>
                  </a:lnTo>
                  <a:lnTo>
                    <a:pt x="594" y="140"/>
                  </a:lnTo>
                  <a:lnTo>
                    <a:pt x="587" y="132"/>
                  </a:lnTo>
                  <a:lnTo>
                    <a:pt x="568" y="88"/>
                  </a:lnTo>
                  <a:lnTo>
                    <a:pt x="558" y="61"/>
                  </a:lnTo>
                  <a:lnTo>
                    <a:pt x="555" y="42"/>
                  </a:lnTo>
                  <a:lnTo>
                    <a:pt x="545" y="32"/>
                  </a:lnTo>
                  <a:lnTo>
                    <a:pt x="528" y="26"/>
                  </a:lnTo>
                  <a:lnTo>
                    <a:pt x="522" y="19"/>
                  </a:lnTo>
                  <a:lnTo>
                    <a:pt x="514" y="18"/>
                  </a:lnTo>
                  <a:lnTo>
                    <a:pt x="511" y="23"/>
                  </a:lnTo>
                  <a:lnTo>
                    <a:pt x="439" y="36"/>
                  </a:lnTo>
                  <a:lnTo>
                    <a:pt x="365" y="37"/>
                  </a:lnTo>
                  <a:lnTo>
                    <a:pt x="333" y="35"/>
                  </a:lnTo>
                  <a:lnTo>
                    <a:pt x="316" y="50"/>
                  </a:lnTo>
                  <a:lnTo>
                    <a:pt x="310" y="60"/>
                  </a:lnTo>
                  <a:lnTo>
                    <a:pt x="311" y="54"/>
                  </a:lnTo>
                  <a:lnTo>
                    <a:pt x="303" y="55"/>
                  </a:lnTo>
                  <a:lnTo>
                    <a:pt x="301" y="49"/>
                  </a:lnTo>
                  <a:lnTo>
                    <a:pt x="311" y="46"/>
                  </a:lnTo>
                  <a:lnTo>
                    <a:pt x="324" y="34"/>
                  </a:lnTo>
                  <a:lnTo>
                    <a:pt x="311" y="43"/>
                  </a:lnTo>
                  <a:lnTo>
                    <a:pt x="284" y="48"/>
                  </a:lnTo>
                  <a:lnTo>
                    <a:pt x="270" y="47"/>
                  </a:lnTo>
                  <a:lnTo>
                    <a:pt x="262" y="42"/>
                  </a:lnTo>
                  <a:lnTo>
                    <a:pt x="256" y="20"/>
                  </a:lnTo>
                  <a:lnTo>
                    <a:pt x="248" y="11"/>
                  </a:lnTo>
                  <a:lnTo>
                    <a:pt x="250" y="5"/>
                  </a:lnTo>
                  <a:lnTo>
                    <a:pt x="257" y="8"/>
                  </a:lnTo>
                  <a:lnTo>
                    <a:pt x="244" y="0"/>
                  </a:lnTo>
                  <a:lnTo>
                    <a:pt x="206" y="7"/>
                  </a:lnTo>
                  <a:lnTo>
                    <a:pt x="181" y="16"/>
                  </a:lnTo>
                  <a:lnTo>
                    <a:pt x="162" y="31"/>
                  </a:lnTo>
                  <a:lnTo>
                    <a:pt x="137" y="41"/>
                  </a:lnTo>
                  <a:lnTo>
                    <a:pt x="119" y="66"/>
                  </a:lnTo>
                  <a:lnTo>
                    <a:pt x="122" y="65"/>
                  </a:lnTo>
                  <a:lnTo>
                    <a:pt x="120" y="70"/>
                  </a:lnTo>
                  <a:lnTo>
                    <a:pt x="114" y="70"/>
                  </a:lnTo>
                  <a:lnTo>
                    <a:pt x="118" y="67"/>
                  </a:lnTo>
                  <a:lnTo>
                    <a:pt x="74" y="82"/>
                  </a:lnTo>
                  <a:lnTo>
                    <a:pt x="36" y="97"/>
                  </a:lnTo>
                  <a:lnTo>
                    <a:pt x="16" y="110"/>
                  </a:lnTo>
                  <a:lnTo>
                    <a:pt x="5" y="109"/>
                  </a:lnTo>
                  <a:lnTo>
                    <a:pt x="4" y="113"/>
                  </a:lnTo>
                  <a:lnTo>
                    <a:pt x="5" y="114"/>
                  </a:lnTo>
                  <a:lnTo>
                    <a:pt x="5" y="116"/>
                  </a:lnTo>
                  <a:lnTo>
                    <a:pt x="2" y="115"/>
                  </a:lnTo>
                  <a:lnTo>
                    <a:pt x="0" y="124"/>
                  </a:lnTo>
                  <a:lnTo>
                    <a:pt x="12" y="122"/>
                  </a:lnTo>
                  <a:lnTo>
                    <a:pt x="17" y="118"/>
                  </a:lnTo>
                  <a:lnTo>
                    <a:pt x="14" y="113"/>
                  </a:lnTo>
                  <a:lnTo>
                    <a:pt x="29" y="118"/>
                  </a:lnTo>
                  <a:lnTo>
                    <a:pt x="29" y="126"/>
                  </a:lnTo>
                  <a:lnTo>
                    <a:pt x="25" y="133"/>
                  </a:lnTo>
                  <a:lnTo>
                    <a:pt x="30" y="138"/>
                  </a:lnTo>
                  <a:lnTo>
                    <a:pt x="29" y="144"/>
                  </a:lnTo>
                  <a:lnTo>
                    <a:pt x="8" y="134"/>
                  </a:lnTo>
                  <a:lnTo>
                    <a:pt x="10" y="140"/>
                  </a:lnTo>
                  <a:lnTo>
                    <a:pt x="11" y="142"/>
                  </a:lnTo>
                  <a:lnTo>
                    <a:pt x="11" y="143"/>
                  </a:lnTo>
                  <a:lnTo>
                    <a:pt x="11" y="148"/>
                  </a:lnTo>
                  <a:lnTo>
                    <a:pt x="12" y="150"/>
                  </a:lnTo>
                  <a:lnTo>
                    <a:pt x="12" y="152"/>
                  </a:lnTo>
                  <a:lnTo>
                    <a:pt x="14" y="156"/>
                  </a:lnTo>
                  <a:lnTo>
                    <a:pt x="14" y="158"/>
                  </a:lnTo>
                  <a:lnTo>
                    <a:pt x="16" y="160"/>
                  </a:lnTo>
                  <a:lnTo>
                    <a:pt x="16" y="163"/>
                  </a:lnTo>
                  <a:lnTo>
                    <a:pt x="17" y="170"/>
                  </a:lnTo>
                  <a:lnTo>
                    <a:pt x="18" y="172"/>
                  </a:lnTo>
                  <a:lnTo>
                    <a:pt x="18" y="178"/>
                  </a:lnTo>
                  <a:lnTo>
                    <a:pt x="20" y="180"/>
                  </a:lnTo>
                  <a:lnTo>
                    <a:pt x="18" y="184"/>
                  </a:lnTo>
                  <a:lnTo>
                    <a:pt x="18" y="185"/>
                  </a:lnTo>
                  <a:lnTo>
                    <a:pt x="17" y="185"/>
                  </a:lnTo>
                  <a:lnTo>
                    <a:pt x="17" y="186"/>
                  </a:lnTo>
                  <a:lnTo>
                    <a:pt x="16" y="188"/>
                  </a:lnTo>
                  <a:lnTo>
                    <a:pt x="17" y="192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3" y="205"/>
                  </a:lnTo>
                  <a:lnTo>
                    <a:pt x="11" y="206"/>
                  </a:lnTo>
                  <a:lnTo>
                    <a:pt x="7" y="209"/>
                  </a:lnTo>
                  <a:lnTo>
                    <a:pt x="5" y="211"/>
                  </a:lnTo>
                  <a:lnTo>
                    <a:pt x="4" y="214"/>
                  </a:lnTo>
                  <a:lnTo>
                    <a:pt x="4" y="216"/>
                  </a:lnTo>
                  <a:lnTo>
                    <a:pt x="2" y="220"/>
                  </a:lnTo>
                  <a:lnTo>
                    <a:pt x="4" y="222"/>
                  </a:lnTo>
                  <a:lnTo>
                    <a:pt x="2" y="226"/>
                  </a:lnTo>
                  <a:lnTo>
                    <a:pt x="2" y="227"/>
                  </a:lnTo>
                  <a:lnTo>
                    <a:pt x="6" y="228"/>
                  </a:lnTo>
                  <a:lnTo>
                    <a:pt x="7" y="229"/>
                  </a:lnTo>
                  <a:lnTo>
                    <a:pt x="12" y="233"/>
                  </a:lnTo>
                  <a:lnTo>
                    <a:pt x="16" y="234"/>
                  </a:lnTo>
                  <a:lnTo>
                    <a:pt x="19" y="240"/>
                  </a:lnTo>
                  <a:lnTo>
                    <a:pt x="23" y="24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9" name="Freeform 524">
              <a:extLst>
                <a:ext uri="{FF2B5EF4-FFF2-40B4-BE49-F238E27FC236}">
                  <a16:creationId xmlns:a16="http://schemas.microsoft.com/office/drawing/2014/main" id="{008893DA-558D-F835-24F8-9CCE33AC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8271" y="3516203"/>
              <a:ext cx="227891" cy="197016"/>
            </a:xfrm>
            <a:custGeom>
              <a:avLst/>
              <a:gdLst>
                <a:gd name="T0" fmla="*/ 37 w 238"/>
                <a:gd name="T1" fmla="*/ 74 h 220"/>
                <a:gd name="T2" fmla="*/ 45 w 238"/>
                <a:gd name="T3" fmla="*/ 98 h 220"/>
                <a:gd name="T4" fmla="*/ 57 w 238"/>
                <a:gd name="T5" fmla="*/ 99 h 220"/>
                <a:gd name="T6" fmla="*/ 63 w 238"/>
                <a:gd name="T7" fmla="*/ 114 h 220"/>
                <a:gd name="T8" fmla="*/ 72 w 238"/>
                <a:gd name="T9" fmla="*/ 116 h 220"/>
                <a:gd name="T10" fmla="*/ 86 w 238"/>
                <a:gd name="T11" fmla="*/ 121 h 220"/>
                <a:gd name="T12" fmla="*/ 93 w 238"/>
                <a:gd name="T13" fmla="*/ 128 h 220"/>
                <a:gd name="T14" fmla="*/ 91 w 238"/>
                <a:gd name="T15" fmla="*/ 142 h 220"/>
                <a:gd name="T16" fmla="*/ 91 w 238"/>
                <a:gd name="T17" fmla="*/ 153 h 220"/>
                <a:gd name="T18" fmla="*/ 99 w 238"/>
                <a:gd name="T19" fmla="*/ 160 h 220"/>
                <a:gd name="T20" fmla="*/ 126 w 238"/>
                <a:gd name="T21" fmla="*/ 156 h 220"/>
                <a:gd name="T22" fmla="*/ 138 w 238"/>
                <a:gd name="T23" fmla="*/ 148 h 220"/>
                <a:gd name="T24" fmla="*/ 133 w 238"/>
                <a:gd name="T25" fmla="*/ 158 h 220"/>
                <a:gd name="T26" fmla="*/ 133 w 238"/>
                <a:gd name="T27" fmla="*/ 175 h 220"/>
                <a:gd name="T28" fmla="*/ 148 w 238"/>
                <a:gd name="T29" fmla="*/ 188 h 220"/>
                <a:gd name="T30" fmla="*/ 163 w 238"/>
                <a:gd name="T31" fmla="*/ 202 h 220"/>
                <a:gd name="T32" fmla="*/ 170 w 238"/>
                <a:gd name="T33" fmla="*/ 212 h 220"/>
                <a:gd name="T34" fmla="*/ 180 w 238"/>
                <a:gd name="T35" fmla="*/ 220 h 220"/>
                <a:gd name="T36" fmla="*/ 189 w 238"/>
                <a:gd name="T37" fmla="*/ 216 h 220"/>
                <a:gd name="T38" fmla="*/ 196 w 238"/>
                <a:gd name="T39" fmla="*/ 214 h 220"/>
                <a:gd name="T40" fmla="*/ 198 w 238"/>
                <a:gd name="T41" fmla="*/ 204 h 220"/>
                <a:gd name="T42" fmla="*/ 192 w 238"/>
                <a:gd name="T43" fmla="*/ 192 h 220"/>
                <a:gd name="T44" fmla="*/ 194 w 238"/>
                <a:gd name="T45" fmla="*/ 181 h 220"/>
                <a:gd name="T46" fmla="*/ 198 w 238"/>
                <a:gd name="T47" fmla="*/ 168 h 220"/>
                <a:gd name="T48" fmla="*/ 204 w 238"/>
                <a:gd name="T49" fmla="*/ 156 h 220"/>
                <a:gd name="T50" fmla="*/ 216 w 238"/>
                <a:gd name="T51" fmla="*/ 151 h 220"/>
                <a:gd name="T52" fmla="*/ 219 w 238"/>
                <a:gd name="T53" fmla="*/ 152 h 220"/>
                <a:gd name="T54" fmla="*/ 222 w 238"/>
                <a:gd name="T55" fmla="*/ 145 h 220"/>
                <a:gd name="T56" fmla="*/ 230 w 238"/>
                <a:gd name="T57" fmla="*/ 139 h 220"/>
                <a:gd name="T58" fmla="*/ 236 w 238"/>
                <a:gd name="T59" fmla="*/ 134 h 220"/>
                <a:gd name="T60" fmla="*/ 236 w 238"/>
                <a:gd name="T61" fmla="*/ 127 h 220"/>
                <a:gd name="T62" fmla="*/ 234 w 238"/>
                <a:gd name="T63" fmla="*/ 115 h 220"/>
                <a:gd name="T64" fmla="*/ 226 w 238"/>
                <a:gd name="T65" fmla="*/ 110 h 220"/>
                <a:gd name="T66" fmla="*/ 231 w 238"/>
                <a:gd name="T67" fmla="*/ 100 h 220"/>
                <a:gd name="T68" fmla="*/ 225 w 238"/>
                <a:gd name="T69" fmla="*/ 96 h 220"/>
                <a:gd name="T70" fmla="*/ 214 w 238"/>
                <a:gd name="T71" fmla="*/ 86 h 220"/>
                <a:gd name="T72" fmla="*/ 204 w 238"/>
                <a:gd name="T73" fmla="*/ 85 h 220"/>
                <a:gd name="T74" fmla="*/ 195 w 238"/>
                <a:gd name="T75" fmla="*/ 78 h 220"/>
                <a:gd name="T76" fmla="*/ 200 w 238"/>
                <a:gd name="T77" fmla="*/ 62 h 220"/>
                <a:gd name="T78" fmla="*/ 206 w 238"/>
                <a:gd name="T79" fmla="*/ 49 h 220"/>
                <a:gd name="T80" fmla="*/ 205 w 238"/>
                <a:gd name="T81" fmla="*/ 43 h 220"/>
                <a:gd name="T82" fmla="*/ 187 w 238"/>
                <a:gd name="T83" fmla="*/ 26 h 220"/>
                <a:gd name="T84" fmla="*/ 171 w 238"/>
                <a:gd name="T85" fmla="*/ 24 h 220"/>
                <a:gd name="T86" fmla="*/ 162 w 238"/>
                <a:gd name="T87" fmla="*/ 14 h 220"/>
                <a:gd name="T88" fmla="*/ 151 w 238"/>
                <a:gd name="T89" fmla="*/ 12 h 220"/>
                <a:gd name="T90" fmla="*/ 146 w 238"/>
                <a:gd name="T91" fmla="*/ 6 h 220"/>
                <a:gd name="T92" fmla="*/ 138 w 238"/>
                <a:gd name="T93" fmla="*/ 6 h 220"/>
                <a:gd name="T94" fmla="*/ 128 w 238"/>
                <a:gd name="T95" fmla="*/ 1 h 220"/>
                <a:gd name="T96" fmla="*/ 116 w 238"/>
                <a:gd name="T97" fmla="*/ 13 h 220"/>
                <a:gd name="T98" fmla="*/ 111 w 238"/>
                <a:gd name="T99" fmla="*/ 19 h 220"/>
                <a:gd name="T100" fmla="*/ 103 w 238"/>
                <a:gd name="T101" fmla="*/ 18 h 220"/>
                <a:gd name="T102" fmla="*/ 84 w 238"/>
                <a:gd name="T103" fmla="*/ 25 h 220"/>
                <a:gd name="T104" fmla="*/ 68 w 238"/>
                <a:gd name="T105" fmla="*/ 14 h 220"/>
                <a:gd name="T106" fmla="*/ 60 w 238"/>
                <a:gd name="T107" fmla="*/ 20 h 220"/>
                <a:gd name="T108" fmla="*/ 51 w 238"/>
                <a:gd name="T109" fmla="*/ 4 h 220"/>
                <a:gd name="T110" fmla="*/ 0 w 238"/>
                <a:gd name="T111" fmla="*/ 30 h 220"/>
                <a:gd name="T112" fmla="*/ 1 w 238"/>
                <a:gd name="T113" fmla="*/ 56 h 220"/>
                <a:gd name="T114" fmla="*/ 8 w 238"/>
                <a:gd name="T115" fmla="*/ 62 h 220"/>
                <a:gd name="T116" fmla="*/ 20 w 238"/>
                <a:gd name="T117" fmla="*/ 72 h 2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8"/>
                <a:gd name="T178" fmla="*/ 0 h 220"/>
                <a:gd name="T179" fmla="*/ 238 w 238"/>
                <a:gd name="T180" fmla="*/ 220 h 2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8" h="220">
                  <a:moveTo>
                    <a:pt x="26" y="67"/>
                  </a:moveTo>
                  <a:lnTo>
                    <a:pt x="31" y="67"/>
                  </a:lnTo>
                  <a:lnTo>
                    <a:pt x="32" y="66"/>
                  </a:lnTo>
                  <a:lnTo>
                    <a:pt x="34" y="67"/>
                  </a:lnTo>
                  <a:lnTo>
                    <a:pt x="36" y="70"/>
                  </a:lnTo>
                  <a:lnTo>
                    <a:pt x="37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40" y="75"/>
                  </a:lnTo>
                  <a:lnTo>
                    <a:pt x="40" y="78"/>
                  </a:lnTo>
                  <a:lnTo>
                    <a:pt x="38" y="79"/>
                  </a:lnTo>
                  <a:lnTo>
                    <a:pt x="40" y="88"/>
                  </a:lnTo>
                  <a:lnTo>
                    <a:pt x="39" y="93"/>
                  </a:lnTo>
                  <a:lnTo>
                    <a:pt x="40" y="94"/>
                  </a:lnTo>
                  <a:lnTo>
                    <a:pt x="44" y="97"/>
                  </a:lnTo>
                  <a:lnTo>
                    <a:pt x="45" y="98"/>
                  </a:lnTo>
                  <a:lnTo>
                    <a:pt x="46" y="99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1" y="97"/>
                  </a:lnTo>
                  <a:lnTo>
                    <a:pt x="54" y="98"/>
                  </a:lnTo>
                  <a:lnTo>
                    <a:pt x="52" y="99"/>
                  </a:lnTo>
                  <a:lnTo>
                    <a:pt x="54" y="100"/>
                  </a:lnTo>
                  <a:lnTo>
                    <a:pt x="57" y="99"/>
                  </a:lnTo>
                  <a:lnTo>
                    <a:pt x="58" y="100"/>
                  </a:lnTo>
                  <a:lnTo>
                    <a:pt x="60" y="100"/>
                  </a:lnTo>
                  <a:lnTo>
                    <a:pt x="61" y="102"/>
                  </a:lnTo>
                  <a:lnTo>
                    <a:pt x="62" y="104"/>
                  </a:lnTo>
                  <a:lnTo>
                    <a:pt x="63" y="104"/>
                  </a:lnTo>
                  <a:lnTo>
                    <a:pt x="63" y="105"/>
                  </a:lnTo>
                  <a:lnTo>
                    <a:pt x="63" y="108"/>
                  </a:lnTo>
                  <a:lnTo>
                    <a:pt x="63" y="114"/>
                  </a:lnTo>
                  <a:lnTo>
                    <a:pt x="62" y="115"/>
                  </a:lnTo>
                  <a:lnTo>
                    <a:pt x="63" y="118"/>
                  </a:lnTo>
                  <a:lnTo>
                    <a:pt x="64" y="122"/>
                  </a:lnTo>
                  <a:lnTo>
                    <a:pt x="64" y="120"/>
                  </a:lnTo>
                  <a:lnTo>
                    <a:pt x="66" y="121"/>
                  </a:lnTo>
                  <a:lnTo>
                    <a:pt x="67" y="117"/>
                  </a:lnTo>
                  <a:lnTo>
                    <a:pt x="68" y="117"/>
                  </a:lnTo>
                  <a:lnTo>
                    <a:pt x="72" y="116"/>
                  </a:lnTo>
                  <a:lnTo>
                    <a:pt x="72" y="117"/>
                  </a:lnTo>
                  <a:lnTo>
                    <a:pt x="73" y="117"/>
                  </a:lnTo>
                  <a:lnTo>
                    <a:pt x="76" y="120"/>
                  </a:lnTo>
                  <a:lnTo>
                    <a:pt x="81" y="118"/>
                  </a:lnTo>
                  <a:lnTo>
                    <a:pt x="82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6" y="121"/>
                  </a:lnTo>
                  <a:lnTo>
                    <a:pt x="88" y="122"/>
                  </a:lnTo>
                  <a:lnTo>
                    <a:pt x="88" y="124"/>
                  </a:lnTo>
                  <a:lnTo>
                    <a:pt x="90" y="124"/>
                  </a:lnTo>
                  <a:lnTo>
                    <a:pt x="91" y="127"/>
                  </a:lnTo>
                  <a:lnTo>
                    <a:pt x="91" y="128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3" y="128"/>
                  </a:lnTo>
                  <a:lnTo>
                    <a:pt x="93" y="127"/>
                  </a:lnTo>
                  <a:lnTo>
                    <a:pt x="94" y="128"/>
                  </a:lnTo>
                  <a:lnTo>
                    <a:pt x="97" y="129"/>
                  </a:lnTo>
                  <a:lnTo>
                    <a:pt x="97" y="130"/>
                  </a:lnTo>
                  <a:lnTo>
                    <a:pt x="92" y="135"/>
                  </a:lnTo>
                  <a:lnTo>
                    <a:pt x="93" y="136"/>
                  </a:lnTo>
                  <a:lnTo>
                    <a:pt x="92" y="141"/>
                  </a:lnTo>
                  <a:lnTo>
                    <a:pt x="91" y="142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3" y="144"/>
                  </a:lnTo>
                  <a:lnTo>
                    <a:pt x="94" y="144"/>
                  </a:lnTo>
                  <a:lnTo>
                    <a:pt x="94" y="147"/>
                  </a:lnTo>
                  <a:lnTo>
                    <a:pt x="96" y="151"/>
                  </a:lnTo>
                  <a:lnTo>
                    <a:pt x="93" y="152"/>
                  </a:lnTo>
                  <a:lnTo>
                    <a:pt x="91" y="153"/>
                  </a:lnTo>
                  <a:lnTo>
                    <a:pt x="90" y="156"/>
                  </a:lnTo>
                  <a:lnTo>
                    <a:pt x="91" y="157"/>
                  </a:lnTo>
                  <a:lnTo>
                    <a:pt x="88" y="158"/>
                  </a:lnTo>
                  <a:lnTo>
                    <a:pt x="90" y="159"/>
                  </a:lnTo>
                  <a:lnTo>
                    <a:pt x="92" y="160"/>
                  </a:lnTo>
                  <a:lnTo>
                    <a:pt x="93" y="162"/>
                  </a:lnTo>
                  <a:lnTo>
                    <a:pt x="96" y="162"/>
                  </a:lnTo>
                  <a:lnTo>
                    <a:pt x="99" y="160"/>
                  </a:lnTo>
                  <a:lnTo>
                    <a:pt x="102" y="163"/>
                  </a:lnTo>
                  <a:lnTo>
                    <a:pt x="109" y="165"/>
                  </a:lnTo>
                  <a:lnTo>
                    <a:pt x="118" y="160"/>
                  </a:lnTo>
                  <a:lnTo>
                    <a:pt x="121" y="160"/>
                  </a:lnTo>
                  <a:lnTo>
                    <a:pt x="123" y="160"/>
                  </a:lnTo>
                  <a:lnTo>
                    <a:pt x="124" y="160"/>
                  </a:lnTo>
                  <a:lnTo>
                    <a:pt x="124" y="158"/>
                  </a:lnTo>
                  <a:lnTo>
                    <a:pt x="126" y="156"/>
                  </a:lnTo>
                  <a:lnTo>
                    <a:pt x="127" y="151"/>
                  </a:lnTo>
                  <a:lnTo>
                    <a:pt x="127" y="150"/>
                  </a:lnTo>
                  <a:lnTo>
                    <a:pt x="129" y="148"/>
                  </a:lnTo>
                  <a:lnTo>
                    <a:pt x="130" y="147"/>
                  </a:lnTo>
                  <a:lnTo>
                    <a:pt x="135" y="144"/>
                  </a:lnTo>
                  <a:lnTo>
                    <a:pt x="138" y="145"/>
                  </a:lnTo>
                  <a:lnTo>
                    <a:pt x="139" y="146"/>
                  </a:lnTo>
                  <a:lnTo>
                    <a:pt x="138" y="148"/>
                  </a:lnTo>
                  <a:lnTo>
                    <a:pt x="138" y="150"/>
                  </a:lnTo>
                  <a:lnTo>
                    <a:pt x="136" y="151"/>
                  </a:lnTo>
                  <a:lnTo>
                    <a:pt x="136" y="150"/>
                  </a:lnTo>
                  <a:lnTo>
                    <a:pt x="135" y="151"/>
                  </a:lnTo>
                  <a:lnTo>
                    <a:pt x="135" y="153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3" y="158"/>
                  </a:lnTo>
                  <a:lnTo>
                    <a:pt x="132" y="163"/>
                  </a:lnTo>
                  <a:lnTo>
                    <a:pt x="130" y="165"/>
                  </a:lnTo>
                  <a:lnTo>
                    <a:pt x="134" y="166"/>
                  </a:lnTo>
                  <a:lnTo>
                    <a:pt x="135" y="168"/>
                  </a:lnTo>
                  <a:lnTo>
                    <a:pt x="136" y="170"/>
                  </a:lnTo>
                  <a:lnTo>
                    <a:pt x="136" y="172"/>
                  </a:lnTo>
                  <a:lnTo>
                    <a:pt x="134" y="175"/>
                  </a:lnTo>
                  <a:lnTo>
                    <a:pt x="133" y="175"/>
                  </a:lnTo>
                  <a:lnTo>
                    <a:pt x="135" y="181"/>
                  </a:lnTo>
                  <a:lnTo>
                    <a:pt x="133" y="183"/>
                  </a:lnTo>
                  <a:lnTo>
                    <a:pt x="138" y="184"/>
                  </a:lnTo>
                  <a:lnTo>
                    <a:pt x="139" y="183"/>
                  </a:lnTo>
                  <a:lnTo>
                    <a:pt x="142" y="183"/>
                  </a:lnTo>
                  <a:lnTo>
                    <a:pt x="144" y="186"/>
                  </a:lnTo>
                  <a:lnTo>
                    <a:pt x="146" y="188"/>
                  </a:lnTo>
                  <a:lnTo>
                    <a:pt x="148" y="188"/>
                  </a:lnTo>
                  <a:lnTo>
                    <a:pt x="150" y="192"/>
                  </a:lnTo>
                  <a:lnTo>
                    <a:pt x="150" y="194"/>
                  </a:lnTo>
                  <a:lnTo>
                    <a:pt x="151" y="194"/>
                  </a:lnTo>
                  <a:lnTo>
                    <a:pt x="152" y="194"/>
                  </a:lnTo>
                  <a:lnTo>
                    <a:pt x="152" y="196"/>
                  </a:lnTo>
                  <a:lnTo>
                    <a:pt x="158" y="198"/>
                  </a:lnTo>
                  <a:lnTo>
                    <a:pt x="160" y="198"/>
                  </a:lnTo>
                  <a:lnTo>
                    <a:pt x="163" y="202"/>
                  </a:lnTo>
                  <a:lnTo>
                    <a:pt x="160" y="205"/>
                  </a:lnTo>
                  <a:lnTo>
                    <a:pt x="162" y="206"/>
                  </a:lnTo>
                  <a:lnTo>
                    <a:pt x="163" y="206"/>
                  </a:lnTo>
                  <a:lnTo>
                    <a:pt x="164" y="206"/>
                  </a:lnTo>
                  <a:lnTo>
                    <a:pt x="166" y="206"/>
                  </a:lnTo>
                  <a:lnTo>
                    <a:pt x="169" y="210"/>
                  </a:lnTo>
                  <a:lnTo>
                    <a:pt x="169" y="212"/>
                  </a:lnTo>
                  <a:lnTo>
                    <a:pt x="170" y="212"/>
                  </a:lnTo>
                  <a:lnTo>
                    <a:pt x="169" y="214"/>
                  </a:lnTo>
                  <a:lnTo>
                    <a:pt x="170" y="216"/>
                  </a:lnTo>
                  <a:lnTo>
                    <a:pt x="169" y="218"/>
                  </a:lnTo>
                  <a:lnTo>
                    <a:pt x="170" y="220"/>
                  </a:lnTo>
                  <a:lnTo>
                    <a:pt x="171" y="219"/>
                  </a:lnTo>
                  <a:lnTo>
                    <a:pt x="177" y="218"/>
                  </a:lnTo>
                  <a:lnTo>
                    <a:pt x="178" y="218"/>
                  </a:lnTo>
                  <a:lnTo>
                    <a:pt x="180" y="220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84" y="217"/>
                  </a:lnTo>
                  <a:lnTo>
                    <a:pt x="186" y="218"/>
                  </a:lnTo>
                  <a:lnTo>
                    <a:pt x="187" y="217"/>
                  </a:lnTo>
                  <a:lnTo>
                    <a:pt x="188" y="218"/>
                  </a:lnTo>
                  <a:lnTo>
                    <a:pt x="189" y="217"/>
                  </a:lnTo>
                  <a:lnTo>
                    <a:pt x="189" y="216"/>
                  </a:lnTo>
                  <a:lnTo>
                    <a:pt x="190" y="216"/>
                  </a:lnTo>
                  <a:lnTo>
                    <a:pt x="193" y="217"/>
                  </a:lnTo>
                  <a:lnTo>
                    <a:pt x="195" y="216"/>
                  </a:lnTo>
                  <a:lnTo>
                    <a:pt x="195" y="218"/>
                  </a:lnTo>
                  <a:lnTo>
                    <a:pt x="198" y="216"/>
                  </a:lnTo>
                  <a:lnTo>
                    <a:pt x="196" y="216"/>
                  </a:lnTo>
                  <a:lnTo>
                    <a:pt x="198" y="214"/>
                  </a:lnTo>
                  <a:lnTo>
                    <a:pt x="196" y="214"/>
                  </a:lnTo>
                  <a:lnTo>
                    <a:pt x="196" y="213"/>
                  </a:lnTo>
                  <a:lnTo>
                    <a:pt x="198" y="212"/>
                  </a:lnTo>
                  <a:lnTo>
                    <a:pt x="198" y="211"/>
                  </a:lnTo>
                  <a:lnTo>
                    <a:pt x="199" y="210"/>
                  </a:lnTo>
                  <a:lnTo>
                    <a:pt x="200" y="210"/>
                  </a:lnTo>
                  <a:lnTo>
                    <a:pt x="200" y="206"/>
                  </a:lnTo>
                  <a:lnTo>
                    <a:pt x="198" y="205"/>
                  </a:lnTo>
                  <a:lnTo>
                    <a:pt x="198" y="204"/>
                  </a:lnTo>
                  <a:lnTo>
                    <a:pt x="200" y="201"/>
                  </a:lnTo>
                  <a:lnTo>
                    <a:pt x="198" y="199"/>
                  </a:lnTo>
                  <a:lnTo>
                    <a:pt x="196" y="200"/>
                  </a:lnTo>
                  <a:lnTo>
                    <a:pt x="195" y="199"/>
                  </a:lnTo>
                  <a:lnTo>
                    <a:pt x="196" y="196"/>
                  </a:lnTo>
                  <a:lnTo>
                    <a:pt x="195" y="196"/>
                  </a:lnTo>
                  <a:lnTo>
                    <a:pt x="194" y="192"/>
                  </a:lnTo>
                  <a:lnTo>
                    <a:pt x="192" y="192"/>
                  </a:lnTo>
                  <a:lnTo>
                    <a:pt x="192" y="187"/>
                  </a:lnTo>
                  <a:lnTo>
                    <a:pt x="192" y="186"/>
                  </a:lnTo>
                  <a:lnTo>
                    <a:pt x="193" y="186"/>
                  </a:lnTo>
                  <a:lnTo>
                    <a:pt x="192" y="184"/>
                  </a:lnTo>
                  <a:lnTo>
                    <a:pt x="193" y="184"/>
                  </a:lnTo>
                  <a:lnTo>
                    <a:pt x="193" y="183"/>
                  </a:lnTo>
                  <a:lnTo>
                    <a:pt x="194" y="183"/>
                  </a:lnTo>
                  <a:lnTo>
                    <a:pt x="194" y="181"/>
                  </a:lnTo>
                  <a:lnTo>
                    <a:pt x="192" y="180"/>
                  </a:lnTo>
                  <a:lnTo>
                    <a:pt x="193" y="177"/>
                  </a:lnTo>
                  <a:lnTo>
                    <a:pt x="195" y="172"/>
                  </a:lnTo>
                  <a:lnTo>
                    <a:pt x="196" y="172"/>
                  </a:lnTo>
                  <a:lnTo>
                    <a:pt x="198" y="171"/>
                  </a:lnTo>
                  <a:lnTo>
                    <a:pt x="199" y="170"/>
                  </a:lnTo>
                  <a:lnTo>
                    <a:pt x="199" y="169"/>
                  </a:lnTo>
                  <a:lnTo>
                    <a:pt x="198" y="168"/>
                  </a:lnTo>
                  <a:lnTo>
                    <a:pt x="198" y="166"/>
                  </a:lnTo>
                  <a:lnTo>
                    <a:pt x="200" y="165"/>
                  </a:lnTo>
                  <a:lnTo>
                    <a:pt x="200" y="164"/>
                  </a:lnTo>
                  <a:lnTo>
                    <a:pt x="201" y="162"/>
                  </a:lnTo>
                  <a:lnTo>
                    <a:pt x="200" y="162"/>
                  </a:lnTo>
                  <a:lnTo>
                    <a:pt x="201" y="160"/>
                  </a:lnTo>
                  <a:lnTo>
                    <a:pt x="202" y="159"/>
                  </a:lnTo>
                  <a:lnTo>
                    <a:pt x="204" y="156"/>
                  </a:lnTo>
                  <a:lnTo>
                    <a:pt x="205" y="154"/>
                  </a:lnTo>
                  <a:lnTo>
                    <a:pt x="207" y="153"/>
                  </a:lnTo>
                  <a:lnTo>
                    <a:pt x="208" y="148"/>
                  </a:lnTo>
                  <a:lnTo>
                    <a:pt x="211" y="148"/>
                  </a:lnTo>
                  <a:lnTo>
                    <a:pt x="212" y="148"/>
                  </a:lnTo>
                  <a:lnTo>
                    <a:pt x="212" y="150"/>
                  </a:lnTo>
                  <a:lnTo>
                    <a:pt x="214" y="151"/>
                  </a:lnTo>
                  <a:lnTo>
                    <a:pt x="216" y="151"/>
                  </a:lnTo>
                  <a:lnTo>
                    <a:pt x="216" y="150"/>
                  </a:lnTo>
                  <a:lnTo>
                    <a:pt x="217" y="150"/>
                  </a:lnTo>
                  <a:lnTo>
                    <a:pt x="218" y="151"/>
                  </a:lnTo>
                  <a:lnTo>
                    <a:pt x="218" y="153"/>
                  </a:lnTo>
                  <a:lnTo>
                    <a:pt x="219" y="154"/>
                  </a:lnTo>
                  <a:lnTo>
                    <a:pt x="220" y="153"/>
                  </a:lnTo>
                  <a:lnTo>
                    <a:pt x="220" y="152"/>
                  </a:lnTo>
                  <a:lnTo>
                    <a:pt x="219" y="152"/>
                  </a:lnTo>
                  <a:lnTo>
                    <a:pt x="220" y="152"/>
                  </a:lnTo>
                  <a:lnTo>
                    <a:pt x="219" y="150"/>
                  </a:lnTo>
                  <a:lnTo>
                    <a:pt x="220" y="150"/>
                  </a:lnTo>
                  <a:lnTo>
                    <a:pt x="222" y="150"/>
                  </a:lnTo>
                  <a:lnTo>
                    <a:pt x="223" y="148"/>
                  </a:lnTo>
                  <a:lnTo>
                    <a:pt x="223" y="146"/>
                  </a:lnTo>
                  <a:lnTo>
                    <a:pt x="223" y="145"/>
                  </a:lnTo>
                  <a:lnTo>
                    <a:pt x="222" y="145"/>
                  </a:lnTo>
                  <a:lnTo>
                    <a:pt x="222" y="144"/>
                  </a:lnTo>
                  <a:lnTo>
                    <a:pt x="223" y="144"/>
                  </a:lnTo>
                  <a:lnTo>
                    <a:pt x="223" y="142"/>
                  </a:lnTo>
                  <a:lnTo>
                    <a:pt x="224" y="142"/>
                  </a:lnTo>
                  <a:lnTo>
                    <a:pt x="225" y="141"/>
                  </a:lnTo>
                  <a:lnTo>
                    <a:pt x="228" y="140"/>
                  </a:lnTo>
                  <a:lnTo>
                    <a:pt x="230" y="140"/>
                  </a:lnTo>
                  <a:lnTo>
                    <a:pt x="230" y="139"/>
                  </a:lnTo>
                  <a:lnTo>
                    <a:pt x="230" y="138"/>
                  </a:lnTo>
                  <a:lnTo>
                    <a:pt x="231" y="135"/>
                  </a:lnTo>
                  <a:lnTo>
                    <a:pt x="231" y="134"/>
                  </a:lnTo>
                  <a:lnTo>
                    <a:pt x="234" y="134"/>
                  </a:lnTo>
                  <a:lnTo>
                    <a:pt x="235" y="136"/>
                  </a:lnTo>
                  <a:lnTo>
                    <a:pt x="235" y="135"/>
                  </a:lnTo>
                  <a:lnTo>
                    <a:pt x="236" y="135"/>
                  </a:lnTo>
                  <a:lnTo>
                    <a:pt x="236" y="134"/>
                  </a:lnTo>
                  <a:lnTo>
                    <a:pt x="238" y="134"/>
                  </a:lnTo>
                  <a:lnTo>
                    <a:pt x="238" y="133"/>
                  </a:lnTo>
                  <a:lnTo>
                    <a:pt x="237" y="133"/>
                  </a:lnTo>
                  <a:lnTo>
                    <a:pt x="238" y="132"/>
                  </a:lnTo>
                  <a:lnTo>
                    <a:pt x="236" y="130"/>
                  </a:lnTo>
                  <a:lnTo>
                    <a:pt x="236" y="129"/>
                  </a:lnTo>
                  <a:lnTo>
                    <a:pt x="235" y="128"/>
                  </a:lnTo>
                  <a:lnTo>
                    <a:pt x="236" y="127"/>
                  </a:lnTo>
                  <a:lnTo>
                    <a:pt x="236" y="126"/>
                  </a:lnTo>
                  <a:lnTo>
                    <a:pt x="236" y="124"/>
                  </a:lnTo>
                  <a:lnTo>
                    <a:pt x="237" y="122"/>
                  </a:lnTo>
                  <a:lnTo>
                    <a:pt x="237" y="120"/>
                  </a:lnTo>
                  <a:lnTo>
                    <a:pt x="235" y="120"/>
                  </a:lnTo>
                  <a:lnTo>
                    <a:pt x="235" y="118"/>
                  </a:lnTo>
                  <a:lnTo>
                    <a:pt x="236" y="116"/>
                  </a:lnTo>
                  <a:lnTo>
                    <a:pt x="234" y="115"/>
                  </a:lnTo>
                  <a:lnTo>
                    <a:pt x="232" y="115"/>
                  </a:lnTo>
                  <a:lnTo>
                    <a:pt x="231" y="115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26" y="112"/>
                  </a:lnTo>
                  <a:lnTo>
                    <a:pt x="225" y="111"/>
                  </a:lnTo>
                  <a:lnTo>
                    <a:pt x="226" y="111"/>
                  </a:lnTo>
                  <a:lnTo>
                    <a:pt x="226" y="110"/>
                  </a:lnTo>
                  <a:lnTo>
                    <a:pt x="225" y="110"/>
                  </a:lnTo>
                  <a:lnTo>
                    <a:pt x="225" y="108"/>
                  </a:lnTo>
                  <a:lnTo>
                    <a:pt x="226" y="108"/>
                  </a:lnTo>
                  <a:lnTo>
                    <a:pt x="229" y="105"/>
                  </a:lnTo>
                  <a:lnTo>
                    <a:pt x="230" y="105"/>
                  </a:lnTo>
                  <a:lnTo>
                    <a:pt x="230" y="103"/>
                  </a:lnTo>
                  <a:lnTo>
                    <a:pt x="231" y="102"/>
                  </a:lnTo>
                  <a:lnTo>
                    <a:pt x="231" y="100"/>
                  </a:lnTo>
                  <a:lnTo>
                    <a:pt x="229" y="102"/>
                  </a:lnTo>
                  <a:lnTo>
                    <a:pt x="228" y="100"/>
                  </a:lnTo>
                  <a:lnTo>
                    <a:pt x="226" y="100"/>
                  </a:lnTo>
                  <a:lnTo>
                    <a:pt x="225" y="99"/>
                  </a:lnTo>
                  <a:lnTo>
                    <a:pt x="226" y="99"/>
                  </a:lnTo>
                  <a:lnTo>
                    <a:pt x="226" y="98"/>
                  </a:lnTo>
                  <a:lnTo>
                    <a:pt x="225" y="97"/>
                  </a:lnTo>
                  <a:lnTo>
                    <a:pt x="225" y="96"/>
                  </a:lnTo>
                  <a:lnTo>
                    <a:pt x="224" y="94"/>
                  </a:lnTo>
                  <a:lnTo>
                    <a:pt x="223" y="90"/>
                  </a:lnTo>
                  <a:lnTo>
                    <a:pt x="220" y="90"/>
                  </a:lnTo>
                  <a:lnTo>
                    <a:pt x="218" y="90"/>
                  </a:lnTo>
                  <a:lnTo>
                    <a:pt x="218" y="91"/>
                  </a:lnTo>
                  <a:lnTo>
                    <a:pt x="218" y="87"/>
                  </a:lnTo>
                  <a:lnTo>
                    <a:pt x="217" y="86"/>
                  </a:lnTo>
                  <a:lnTo>
                    <a:pt x="214" y="86"/>
                  </a:lnTo>
                  <a:lnTo>
                    <a:pt x="214" y="85"/>
                  </a:lnTo>
                  <a:lnTo>
                    <a:pt x="213" y="85"/>
                  </a:lnTo>
                  <a:lnTo>
                    <a:pt x="210" y="86"/>
                  </a:lnTo>
                  <a:lnTo>
                    <a:pt x="208" y="85"/>
                  </a:lnTo>
                  <a:lnTo>
                    <a:pt x="208" y="84"/>
                  </a:lnTo>
                  <a:lnTo>
                    <a:pt x="206" y="85"/>
                  </a:lnTo>
                  <a:lnTo>
                    <a:pt x="205" y="85"/>
                  </a:lnTo>
                  <a:lnTo>
                    <a:pt x="204" y="85"/>
                  </a:lnTo>
                  <a:lnTo>
                    <a:pt x="202" y="84"/>
                  </a:lnTo>
                  <a:lnTo>
                    <a:pt x="201" y="82"/>
                  </a:lnTo>
                  <a:lnTo>
                    <a:pt x="199" y="84"/>
                  </a:lnTo>
                  <a:lnTo>
                    <a:pt x="195" y="85"/>
                  </a:lnTo>
                  <a:lnTo>
                    <a:pt x="196" y="82"/>
                  </a:lnTo>
                  <a:lnTo>
                    <a:pt x="196" y="81"/>
                  </a:lnTo>
                  <a:lnTo>
                    <a:pt x="196" y="79"/>
                  </a:lnTo>
                  <a:lnTo>
                    <a:pt x="195" y="78"/>
                  </a:lnTo>
                  <a:lnTo>
                    <a:pt x="194" y="75"/>
                  </a:lnTo>
                  <a:lnTo>
                    <a:pt x="194" y="72"/>
                  </a:lnTo>
                  <a:lnTo>
                    <a:pt x="196" y="69"/>
                  </a:lnTo>
                  <a:lnTo>
                    <a:pt x="198" y="68"/>
                  </a:lnTo>
                  <a:lnTo>
                    <a:pt x="199" y="68"/>
                  </a:lnTo>
                  <a:lnTo>
                    <a:pt x="200" y="67"/>
                  </a:lnTo>
                  <a:lnTo>
                    <a:pt x="201" y="63"/>
                  </a:lnTo>
                  <a:lnTo>
                    <a:pt x="200" y="62"/>
                  </a:lnTo>
                  <a:lnTo>
                    <a:pt x="202" y="60"/>
                  </a:lnTo>
                  <a:lnTo>
                    <a:pt x="202" y="57"/>
                  </a:lnTo>
                  <a:lnTo>
                    <a:pt x="204" y="56"/>
                  </a:lnTo>
                  <a:lnTo>
                    <a:pt x="202" y="55"/>
                  </a:lnTo>
                  <a:lnTo>
                    <a:pt x="204" y="52"/>
                  </a:lnTo>
                  <a:lnTo>
                    <a:pt x="205" y="52"/>
                  </a:lnTo>
                  <a:lnTo>
                    <a:pt x="205" y="50"/>
                  </a:lnTo>
                  <a:lnTo>
                    <a:pt x="206" y="49"/>
                  </a:lnTo>
                  <a:lnTo>
                    <a:pt x="207" y="49"/>
                  </a:lnTo>
                  <a:lnTo>
                    <a:pt x="207" y="48"/>
                  </a:lnTo>
                  <a:lnTo>
                    <a:pt x="206" y="46"/>
                  </a:lnTo>
                  <a:lnTo>
                    <a:pt x="207" y="45"/>
                  </a:lnTo>
                  <a:lnTo>
                    <a:pt x="208" y="44"/>
                  </a:lnTo>
                  <a:lnTo>
                    <a:pt x="210" y="44"/>
                  </a:lnTo>
                  <a:lnTo>
                    <a:pt x="207" y="42"/>
                  </a:lnTo>
                  <a:lnTo>
                    <a:pt x="205" y="43"/>
                  </a:lnTo>
                  <a:lnTo>
                    <a:pt x="205" y="39"/>
                  </a:lnTo>
                  <a:lnTo>
                    <a:pt x="204" y="39"/>
                  </a:lnTo>
                  <a:lnTo>
                    <a:pt x="198" y="38"/>
                  </a:lnTo>
                  <a:lnTo>
                    <a:pt x="193" y="34"/>
                  </a:lnTo>
                  <a:lnTo>
                    <a:pt x="192" y="34"/>
                  </a:lnTo>
                  <a:lnTo>
                    <a:pt x="192" y="28"/>
                  </a:lnTo>
                  <a:lnTo>
                    <a:pt x="189" y="27"/>
                  </a:lnTo>
                  <a:lnTo>
                    <a:pt x="187" y="26"/>
                  </a:lnTo>
                  <a:lnTo>
                    <a:pt x="182" y="30"/>
                  </a:lnTo>
                  <a:lnTo>
                    <a:pt x="178" y="28"/>
                  </a:lnTo>
                  <a:lnTo>
                    <a:pt x="177" y="30"/>
                  </a:lnTo>
                  <a:lnTo>
                    <a:pt x="175" y="30"/>
                  </a:lnTo>
                  <a:lnTo>
                    <a:pt x="172" y="30"/>
                  </a:lnTo>
                  <a:lnTo>
                    <a:pt x="170" y="30"/>
                  </a:lnTo>
                  <a:lnTo>
                    <a:pt x="170" y="28"/>
                  </a:lnTo>
                  <a:lnTo>
                    <a:pt x="171" y="24"/>
                  </a:lnTo>
                  <a:lnTo>
                    <a:pt x="170" y="22"/>
                  </a:lnTo>
                  <a:lnTo>
                    <a:pt x="169" y="21"/>
                  </a:lnTo>
                  <a:lnTo>
                    <a:pt x="166" y="22"/>
                  </a:lnTo>
                  <a:lnTo>
                    <a:pt x="164" y="22"/>
                  </a:lnTo>
                  <a:lnTo>
                    <a:pt x="164" y="19"/>
                  </a:lnTo>
                  <a:lnTo>
                    <a:pt x="163" y="18"/>
                  </a:lnTo>
                  <a:lnTo>
                    <a:pt x="162" y="15"/>
                  </a:lnTo>
                  <a:lnTo>
                    <a:pt x="162" y="14"/>
                  </a:lnTo>
                  <a:lnTo>
                    <a:pt x="163" y="9"/>
                  </a:lnTo>
                  <a:lnTo>
                    <a:pt x="162" y="6"/>
                  </a:lnTo>
                  <a:lnTo>
                    <a:pt x="159" y="6"/>
                  </a:lnTo>
                  <a:lnTo>
                    <a:pt x="159" y="3"/>
                  </a:lnTo>
                  <a:lnTo>
                    <a:pt x="158" y="6"/>
                  </a:lnTo>
                  <a:lnTo>
                    <a:pt x="157" y="8"/>
                  </a:lnTo>
                  <a:lnTo>
                    <a:pt x="152" y="13"/>
                  </a:lnTo>
                  <a:lnTo>
                    <a:pt x="151" y="12"/>
                  </a:lnTo>
                  <a:lnTo>
                    <a:pt x="151" y="10"/>
                  </a:lnTo>
                  <a:lnTo>
                    <a:pt x="142" y="10"/>
                  </a:lnTo>
                  <a:lnTo>
                    <a:pt x="141" y="9"/>
                  </a:lnTo>
                  <a:lnTo>
                    <a:pt x="141" y="8"/>
                  </a:lnTo>
                  <a:lnTo>
                    <a:pt x="142" y="8"/>
                  </a:lnTo>
                  <a:lnTo>
                    <a:pt x="146" y="9"/>
                  </a:lnTo>
                  <a:lnTo>
                    <a:pt x="145" y="7"/>
                  </a:lnTo>
                  <a:lnTo>
                    <a:pt x="146" y="6"/>
                  </a:lnTo>
                  <a:lnTo>
                    <a:pt x="147" y="3"/>
                  </a:lnTo>
                  <a:lnTo>
                    <a:pt x="146" y="2"/>
                  </a:lnTo>
                  <a:lnTo>
                    <a:pt x="145" y="1"/>
                  </a:lnTo>
                  <a:lnTo>
                    <a:pt x="142" y="0"/>
                  </a:lnTo>
                  <a:lnTo>
                    <a:pt x="141" y="0"/>
                  </a:lnTo>
                  <a:lnTo>
                    <a:pt x="141" y="1"/>
                  </a:lnTo>
                  <a:lnTo>
                    <a:pt x="138" y="3"/>
                  </a:lnTo>
                  <a:lnTo>
                    <a:pt x="138" y="6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4" y="8"/>
                  </a:lnTo>
                  <a:lnTo>
                    <a:pt x="129" y="7"/>
                  </a:lnTo>
                  <a:lnTo>
                    <a:pt x="127" y="7"/>
                  </a:lnTo>
                  <a:lnTo>
                    <a:pt x="127" y="4"/>
                  </a:lnTo>
                  <a:lnTo>
                    <a:pt x="128" y="2"/>
                  </a:lnTo>
                  <a:lnTo>
                    <a:pt x="128" y="1"/>
                  </a:lnTo>
                  <a:lnTo>
                    <a:pt x="124" y="1"/>
                  </a:lnTo>
                  <a:lnTo>
                    <a:pt x="118" y="3"/>
                  </a:lnTo>
                  <a:lnTo>
                    <a:pt x="117" y="4"/>
                  </a:lnTo>
                  <a:lnTo>
                    <a:pt x="118" y="4"/>
                  </a:lnTo>
                  <a:lnTo>
                    <a:pt x="118" y="8"/>
                  </a:lnTo>
                  <a:lnTo>
                    <a:pt x="120" y="12"/>
                  </a:lnTo>
                  <a:lnTo>
                    <a:pt x="120" y="13"/>
                  </a:lnTo>
                  <a:lnTo>
                    <a:pt x="116" y="13"/>
                  </a:lnTo>
                  <a:lnTo>
                    <a:pt x="114" y="13"/>
                  </a:lnTo>
                  <a:lnTo>
                    <a:pt x="114" y="10"/>
                  </a:lnTo>
                  <a:lnTo>
                    <a:pt x="108" y="10"/>
                  </a:lnTo>
                  <a:lnTo>
                    <a:pt x="108" y="13"/>
                  </a:lnTo>
                  <a:lnTo>
                    <a:pt x="110" y="15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11" y="19"/>
                  </a:lnTo>
                  <a:lnTo>
                    <a:pt x="112" y="21"/>
                  </a:lnTo>
                  <a:lnTo>
                    <a:pt x="111" y="24"/>
                  </a:lnTo>
                  <a:lnTo>
                    <a:pt x="110" y="22"/>
                  </a:lnTo>
                  <a:lnTo>
                    <a:pt x="112" y="21"/>
                  </a:lnTo>
                  <a:lnTo>
                    <a:pt x="110" y="19"/>
                  </a:lnTo>
                  <a:lnTo>
                    <a:pt x="108" y="14"/>
                  </a:lnTo>
                  <a:lnTo>
                    <a:pt x="106" y="13"/>
                  </a:lnTo>
                  <a:lnTo>
                    <a:pt x="103" y="18"/>
                  </a:lnTo>
                  <a:lnTo>
                    <a:pt x="94" y="22"/>
                  </a:lnTo>
                  <a:lnTo>
                    <a:pt x="92" y="22"/>
                  </a:lnTo>
                  <a:lnTo>
                    <a:pt x="90" y="24"/>
                  </a:lnTo>
                  <a:lnTo>
                    <a:pt x="87" y="25"/>
                  </a:lnTo>
                  <a:lnTo>
                    <a:pt x="86" y="25"/>
                  </a:lnTo>
                  <a:lnTo>
                    <a:pt x="85" y="26"/>
                  </a:lnTo>
                  <a:lnTo>
                    <a:pt x="84" y="26"/>
                  </a:lnTo>
                  <a:lnTo>
                    <a:pt x="84" y="25"/>
                  </a:lnTo>
                  <a:lnTo>
                    <a:pt x="84" y="24"/>
                  </a:lnTo>
                  <a:lnTo>
                    <a:pt x="82" y="25"/>
                  </a:lnTo>
                  <a:lnTo>
                    <a:pt x="78" y="25"/>
                  </a:lnTo>
                  <a:lnTo>
                    <a:pt x="76" y="24"/>
                  </a:lnTo>
                  <a:lnTo>
                    <a:pt x="78" y="20"/>
                  </a:lnTo>
                  <a:lnTo>
                    <a:pt x="76" y="19"/>
                  </a:lnTo>
                  <a:lnTo>
                    <a:pt x="73" y="18"/>
                  </a:lnTo>
                  <a:lnTo>
                    <a:pt x="68" y="14"/>
                  </a:lnTo>
                  <a:lnTo>
                    <a:pt x="67" y="13"/>
                  </a:lnTo>
                  <a:lnTo>
                    <a:pt x="66" y="13"/>
                  </a:lnTo>
                  <a:lnTo>
                    <a:pt x="66" y="14"/>
                  </a:lnTo>
                  <a:lnTo>
                    <a:pt x="64" y="14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1" y="18"/>
                  </a:lnTo>
                  <a:lnTo>
                    <a:pt x="60" y="20"/>
                  </a:lnTo>
                  <a:lnTo>
                    <a:pt x="58" y="19"/>
                  </a:lnTo>
                  <a:lnTo>
                    <a:pt x="56" y="19"/>
                  </a:lnTo>
                  <a:lnTo>
                    <a:pt x="52" y="15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1" y="10"/>
                  </a:lnTo>
                  <a:lnTo>
                    <a:pt x="52" y="8"/>
                  </a:lnTo>
                  <a:lnTo>
                    <a:pt x="51" y="4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13" y="24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2" y="40"/>
                  </a:lnTo>
                  <a:lnTo>
                    <a:pt x="3" y="44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56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10" y="68"/>
                  </a:lnTo>
                  <a:lnTo>
                    <a:pt x="10" y="69"/>
                  </a:lnTo>
                  <a:lnTo>
                    <a:pt x="12" y="70"/>
                  </a:lnTo>
                  <a:lnTo>
                    <a:pt x="14" y="70"/>
                  </a:lnTo>
                  <a:lnTo>
                    <a:pt x="15" y="73"/>
                  </a:lnTo>
                  <a:lnTo>
                    <a:pt x="18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1" y="69"/>
                  </a:lnTo>
                  <a:lnTo>
                    <a:pt x="22" y="69"/>
                  </a:lnTo>
                  <a:lnTo>
                    <a:pt x="26" y="67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0" name="Freeform 525">
              <a:extLst>
                <a:ext uri="{FF2B5EF4-FFF2-40B4-BE49-F238E27FC236}">
                  <a16:creationId xmlns:a16="http://schemas.microsoft.com/office/drawing/2014/main" id="{D1FF966E-260A-9705-34F7-630A76A44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828" y="3522084"/>
              <a:ext cx="1471" cy="147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1" name="Freeform 526">
              <a:extLst>
                <a:ext uri="{FF2B5EF4-FFF2-40B4-BE49-F238E27FC236}">
                  <a16:creationId xmlns:a16="http://schemas.microsoft.com/office/drawing/2014/main" id="{ED6DED4E-4453-5E06-9498-41FF0E2E6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828" y="3526494"/>
              <a:ext cx="1471" cy="0"/>
            </a:xfrm>
            <a:custGeom>
              <a:avLst/>
              <a:gdLst>
                <a:gd name="T0" fmla="*/ 0 w 1588"/>
                <a:gd name="T1" fmla="*/ 0 h 2"/>
                <a:gd name="T2" fmla="*/ 0 w 1588"/>
                <a:gd name="T3" fmla="*/ 2 h 2"/>
                <a:gd name="T4" fmla="*/ 0 w 1588"/>
                <a:gd name="T5" fmla="*/ 0 h 2"/>
                <a:gd name="T6" fmla="*/ 0 60000 65536"/>
                <a:gd name="T7" fmla="*/ 0 60000 65536"/>
                <a:gd name="T8" fmla="*/ 0 60000 65536"/>
                <a:gd name="T9" fmla="*/ 0 w 1588"/>
                <a:gd name="T10" fmla="*/ 0 h 2"/>
                <a:gd name="T11" fmla="*/ 1588 w 1588"/>
                <a:gd name="T12" fmla="*/ 0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2" name="Freeform 527">
              <a:extLst>
                <a:ext uri="{FF2B5EF4-FFF2-40B4-BE49-F238E27FC236}">
                  <a16:creationId xmlns:a16="http://schemas.microsoft.com/office/drawing/2014/main" id="{CE819B79-BFB5-D1F2-CAA5-984285F2D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258" y="3048660"/>
              <a:ext cx="291112" cy="326986"/>
            </a:xfrm>
            <a:custGeom>
              <a:avLst/>
              <a:gdLst>
                <a:gd name="T0" fmla="*/ 23 w 307"/>
                <a:gd name="T1" fmla="*/ 283 h 378"/>
                <a:gd name="T2" fmla="*/ 45 w 307"/>
                <a:gd name="T3" fmla="*/ 273 h 378"/>
                <a:gd name="T4" fmla="*/ 98 w 307"/>
                <a:gd name="T5" fmla="*/ 262 h 378"/>
                <a:gd name="T6" fmla="*/ 103 w 307"/>
                <a:gd name="T7" fmla="*/ 247 h 378"/>
                <a:gd name="T8" fmla="*/ 87 w 307"/>
                <a:gd name="T9" fmla="*/ 255 h 378"/>
                <a:gd name="T10" fmla="*/ 62 w 307"/>
                <a:gd name="T11" fmla="*/ 251 h 378"/>
                <a:gd name="T12" fmla="*/ 79 w 307"/>
                <a:gd name="T13" fmla="*/ 238 h 378"/>
                <a:gd name="T14" fmla="*/ 84 w 307"/>
                <a:gd name="T15" fmla="*/ 222 h 378"/>
                <a:gd name="T16" fmla="*/ 121 w 307"/>
                <a:gd name="T17" fmla="*/ 204 h 378"/>
                <a:gd name="T18" fmla="*/ 84 w 307"/>
                <a:gd name="T19" fmla="*/ 189 h 378"/>
                <a:gd name="T20" fmla="*/ 69 w 307"/>
                <a:gd name="T21" fmla="*/ 174 h 378"/>
                <a:gd name="T22" fmla="*/ 63 w 307"/>
                <a:gd name="T23" fmla="*/ 165 h 378"/>
                <a:gd name="T24" fmla="*/ 68 w 307"/>
                <a:gd name="T25" fmla="*/ 148 h 378"/>
                <a:gd name="T26" fmla="*/ 98 w 307"/>
                <a:gd name="T27" fmla="*/ 129 h 378"/>
                <a:gd name="T28" fmla="*/ 91 w 307"/>
                <a:gd name="T29" fmla="*/ 107 h 378"/>
                <a:gd name="T30" fmla="*/ 89 w 307"/>
                <a:gd name="T31" fmla="*/ 90 h 378"/>
                <a:gd name="T32" fmla="*/ 85 w 307"/>
                <a:gd name="T33" fmla="*/ 81 h 378"/>
                <a:gd name="T34" fmla="*/ 97 w 307"/>
                <a:gd name="T35" fmla="*/ 78 h 378"/>
                <a:gd name="T36" fmla="*/ 133 w 307"/>
                <a:gd name="T37" fmla="*/ 83 h 378"/>
                <a:gd name="T38" fmla="*/ 145 w 307"/>
                <a:gd name="T39" fmla="*/ 88 h 378"/>
                <a:gd name="T40" fmla="*/ 170 w 307"/>
                <a:gd name="T41" fmla="*/ 95 h 378"/>
                <a:gd name="T42" fmla="*/ 194 w 307"/>
                <a:gd name="T43" fmla="*/ 79 h 378"/>
                <a:gd name="T44" fmla="*/ 198 w 307"/>
                <a:gd name="T45" fmla="*/ 63 h 378"/>
                <a:gd name="T46" fmla="*/ 169 w 307"/>
                <a:gd name="T47" fmla="*/ 54 h 378"/>
                <a:gd name="T48" fmla="*/ 197 w 307"/>
                <a:gd name="T49" fmla="*/ 41 h 378"/>
                <a:gd name="T50" fmla="*/ 200 w 307"/>
                <a:gd name="T51" fmla="*/ 24 h 378"/>
                <a:gd name="T52" fmla="*/ 231 w 307"/>
                <a:gd name="T53" fmla="*/ 9 h 378"/>
                <a:gd name="T54" fmla="*/ 245 w 307"/>
                <a:gd name="T55" fmla="*/ 10 h 378"/>
                <a:gd name="T56" fmla="*/ 245 w 307"/>
                <a:gd name="T57" fmla="*/ 30 h 378"/>
                <a:gd name="T58" fmla="*/ 266 w 307"/>
                <a:gd name="T59" fmla="*/ 6 h 378"/>
                <a:gd name="T60" fmla="*/ 267 w 307"/>
                <a:gd name="T61" fmla="*/ 35 h 378"/>
                <a:gd name="T62" fmla="*/ 230 w 307"/>
                <a:gd name="T63" fmla="*/ 64 h 378"/>
                <a:gd name="T64" fmla="*/ 207 w 307"/>
                <a:gd name="T65" fmla="*/ 82 h 378"/>
                <a:gd name="T66" fmla="*/ 223 w 307"/>
                <a:gd name="T67" fmla="*/ 123 h 378"/>
                <a:gd name="T68" fmla="*/ 242 w 307"/>
                <a:gd name="T69" fmla="*/ 131 h 378"/>
                <a:gd name="T70" fmla="*/ 266 w 307"/>
                <a:gd name="T71" fmla="*/ 105 h 378"/>
                <a:gd name="T72" fmla="*/ 297 w 307"/>
                <a:gd name="T73" fmla="*/ 145 h 378"/>
                <a:gd name="T74" fmla="*/ 290 w 307"/>
                <a:gd name="T75" fmla="*/ 167 h 378"/>
                <a:gd name="T76" fmla="*/ 291 w 307"/>
                <a:gd name="T77" fmla="*/ 191 h 378"/>
                <a:gd name="T78" fmla="*/ 296 w 307"/>
                <a:gd name="T79" fmla="*/ 223 h 378"/>
                <a:gd name="T80" fmla="*/ 285 w 307"/>
                <a:gd name="T81" fmla="*/ 229 h 378"/>
                <a:gd name="T82" fmla="*/ 290 w 307"/>
                <a:gd name="T83" fmla="*/ 268 h 378"/>
                <a:gd name="T84" fmla="*/ 254 w 307"/>
                <a:gd name="T85" fmla="*/ 325 h 378"/>
                <a:gd name="T86" fmla="*/ 251 w 307"/>
                <a:gd name="T87" fmla="*/ 335 h 378"/>
                <a:gd name="T88" fmla="*/ 224 w 307"/>
                <a:gd name="T89" fmla="*/ 336 h 378"/>
                <a:gd name="T90" fmla="*/ 211 w 307"/>
                <a:gd name="T91" fmla="*/ 341 h 378"/>
                <a:gd name="T92" fmla="*/ 175 w 307"/>
                <a:gd name="T93" fmla="*/ 340 h 378"/>
                <a:gd name="T94" fmla="*/ 158 w 307"/>
                <a:gd name="T95" fmla="*/ 349 h 378"/>
                <a:gd name="T96" fmla="*/ 131 w 307"/>
                <a:gd name="T97" fmla="*/ 361 h 378"/>
                <a:gd name="T98" fmla="*/ 107 w 307"/>
                <a:gd name="T99" fmla="*/ 366 h 378"/>
                <a:gd name="T100" fmla="*/ 77 w 307"/>
                <a:gd name="T101" fmla="*/ 376 h 378"/>
                <a:gd name="T102" fmla="*/ 55 w 307"/>
                <a:gd name="T103" fmla="*/ 373 h 378"/>
                <a:gd name="T104" fmla="*/ 47 w 307"/>
                <a:gd name="T105" fmla="*/ 365 h 378"/>
                <a:gd name="T106" fmla="*/ 25 w 307"/>
                <a:gd name="T107" fmla="*/ 369 h 378"/>
                <a:gd name="T108" fmla="*/ 36 w 307"/>
                <a:gd name="T109" fmla="*/ 354 h 378"/>
                <a:gd name="T110" fmla="*/ 33 w 307"/>
                <a:gd name="T111" fmla="*/ 347 h 378"/>
                <a:gd name="T112" fmla="*/ 12 w 307"/>
                <a:gd name="T113" fmla="*/ 348 h 378"/>
                <a:gd name="T114" fmla="*/ 0 w 307"/>
                <a:gd name="T115" fmla="*/ 327 h 378"/>
                <a:gd name="T116" fmla="*/ 41 w 307"/>
                <a:gd name="T117" fmla="*/ 301 h 378"/>
                <a:gd name="T118" fmla="*/ 18 w 307"/>
                <a:gd name="T119" fmla="*/ 293 h 3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7"/>
                <a:gd name="T181" fmla="*/ 0 h 378"/>
                <a:gd name="T182" fmla="*/ 307 w 307"/>
                <a:gd name="T183" fmla="*/ 378 h 3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7" h="378">
                  <a:moveTo>
                    <a:pt x="2" y="293"/>
                  </a:moveTo>
                  <a:lnTo>
                    <a:pt x="8" y="282"/>
                  </a:lnTo>
                  <a:lnTo>
                    <a:pt x="9" y="286"/>
                  </a:lnTo>
                  <a:lnTo>
                    <a:pt x="11" y="280"/>
                  </a:lnTo>
                  <a:lnTo>
                    <a:pt x="25" y="279"/>
                  </a:lnTo>
                  <a:lnTo>
                    <a:pt x="23" y="283"/>
                  </a:lnTo>
                  <a:lnTo>
                    <a:pt x="27" y="283"/>
                  </a:lnTo>
                  <a:lnTo>
                    <a:pt x="31" y="277"/>
                  </a:lnTo>
                  <a:lnTo>
                    <a:pt x="35" y="287"/>
                  </a:lnTo>
                  <a:lnTo>
                    <a:pt x="49" y="288"/>
                  </a:lnTo>
                  <a:lnTo>
                    <a:pt x="41" y="283"/>
                  </a:lnTo>
                  <a:lnTo>
                    <a:pt x="45" y="273"/>
                  </a:lnTo>
                  <a:lnTo>
                    <a:pt x="41" y="269"/>
                  </a:lnTo>
                  <a:lnTo>
                    <a:pt x="59" y="265"/>
                  </a:lnTo>
                  <a:lnTo>
                    <a:pt x="61" y="258"/>
                  </a:lnTo>
                  <a:lnTo>
                    <a:pt x="66" y="256"/>
                  </a:lnTo>
                  <a:lnTo>
                    <a:pt x="83" y="263"/>
                  </a:lnTo>
                  <a:lnTo>
                    <a:pt x="98" y="262"/>
                  </a:lnTo>
                  <a:lnTo>
                    <a:pt x="107" y="258"/>
                  </a:lnTo>
                  <a:lnTo>
                    <a:pt x="120" y="259"/>
                  </a:lnTo>
                  <a:lnTo>
                    <a:pt x="107" y="255"/>
                  </a:lnTo>
                  <a:lnTo>
                    <a:pt x="109" y="252"/>
                  </a:lnTo>
                  <a:lnTo>
                    <a:pt x="108" y="247"/>
                  </a:lnTo>
                  <a:lnTo>
                    <a:pt x="103" y="247"/>
                  </a:lnTo>
                  <a:lnTo>
                    <a:pt x="103" y="251"/>
                  </a:lnTo>
                  <a:lnTo>
                    <a:pt x="93" y="259"/>
                  </a:lnTo>
                  <a:lnTo>
                    <a:pt x="89" y="257"/>
                  </a:lnTo>
                  <a:lnTo>
                    <a:pt x="85" y="261"/>
                  </a:lnTo>
                  <a:lnTo>
                    <a:pt x="83" y="258"/>
                  </a:lnTo>
                  <a:lnTo>
                    <a:pt x="87" y="255"/>
                  </a:lnTo>
                  <a:lnTo>
                    <a:pt x="79" y="257"/>
                  </a:lnTo>
                  <a:lnTo>
                    <a:pt x="72" y="252"/>
                  </a:lnTo>
                  <a:lnTo>
                    <a:pt x="72" y="249"/>
                  </a:lnTo>
                  <a:lnTo>
                    <a:pt x="69" y="247"/>
                  </a:lnTo>
                  <a:lnTo>
                    <a:pt x="71" y="251"/>
                  </a:lnTo>
                  <a:lnTo>
                    <a:pt x="62" y="251"/>
                  </a:lnTo>
                  <a:lnTo>
                    <a:pt x="60" y="255"/>
                  </a:lnTo>
                  <a:lnTo>
                    <a:pt x="47" y="253"/>
                  </a:lnTo>
                  <a:lnTo>
                    <a:pt x="66" y="245"/>
                  </a:lnTo>
                  <a:lnTo>
                    <a:pt x="69" y="240"/>
                  </a:lnTo>
                  <a:lnTo>
                    <a:pt x="75" y="241"/>
                  </a:lnTo>
                  <a:lnTo>
                    <a:pt x="79" y="238"/>
                  </a:lnTo>
                  <a:lnTo>
                    <a:pt x="79" y="234"/>
                  </a:lnTo>
                  <a:lnTo>
                    <a:pt x="83" y="233"/>
                  </a:lnTo>
                  <a:lnTo>
                    <a:pt x="85" y="227"/>
                  </a:lnTo>
                  <a:lnTo>
                    <a:pt x="91" y="225"/>
                  </a:lnTo>
                  <a:lnTo>
                    <a:pt x="91" y="222"/>
                  </a:lnTo>
                  <a:lnTo>
                    <a:pt x="84" y="222"/>
                  </a:lnTo>
                  <a:lnTo>
                    <a:pt x="102" y="202"/>
                  </a:lnTo>
                  <a:lnTo>
                    <a:pt x="111" y="208"/>
                  </a:lnTo>
                  <a:lnTo>
                    <a:pt x="110" y="205"/>
                  </a:lnTo>
                  <a:lnTo>
                    <a:pt x="120" y="204"/>
                  </a:lnTo>
                  <a:lnTo>
                    <a:pt x="122" y="211"/>
                  </a:lnTo>
                  <a:lnTo>
                    <a:pt x="121" y="204"/>
                  </a:lnTo>
                  <a:lnTo>
                    <a:pt x="126" y="202"/>
                  </a:lnTo>
                  <a:lnTo>
                    <a:pt x="119" y="201"/>
                  </a:lnTo>
                  <a:lnTo>
                    <a:pt x="123" y="196"/>
                  </a:lnTo>
                  <a:lnTo>
                    <a:pt x="89" y="191"/>
                  </a:lnTo>
                  <a:lnTo>
                    <a:pt x="89" y="185"/>
                  </a:lnTo>
                  <a:lnTo>
                    <a:pt x="84" y="189"/>
                  </a:lnTo>
                  <a:lnTo>
                    <a:pt x="86" y="183"/>
                  </a:lnTo>
                  <a:lnTo>
                    <a:pt x="85" y="179"/>
                  </a:lnTo>
                  <a:lnTo>
                    <a:pt x="89" y="179"/>
                  </a:lnTo>
                  <a:lnTo>
                    <a:pt x="89" y="172"/>
                  </a:lnTo>
                  <a:lnTo>
                    <a:pt x="79" y="179"/>
                  </a:lnTo>
                  <a:lnTo>
                    <a:pt x="69" y="174"/>
                  </a:lnTo>
                  <a:lnTo>
                    <a:pt x="71" y="171"/>
                  </a:lnTo>
                  <a:lnTo>
                    <a:pt x="78" y="168"/>
                  </a:lnTo>
                  <a:lnTo>
                    <a:pt x="72" y="168"/>
                  </a:lnTo>
                  <a:lnTo>
                    <a:pt x="72" y="165"/>
                  </a:lnTo>
                  <a:lnTo>
                    <a:pt x="69" y="168"/>
                  </a:lnTo>
                  <a:lnTo>
                    <a:pt x="63" y="165"/>
                  </a:lnTo>
                  <a:lnTo>
                    <a:pt x="55" y="161"/>
                  </a:lnTo>
                  <a:lnTo>
                    <a:pt x="59" y="157"/>
                  </a:lnTo>
                  <a:lnTo>
                    <a:pt x="61" y="161"/>
                  </a:lnTo>
                  <a:lnTo>
                    <a:pt x="65" y="159"/>
                  </a:lnTo>
                  <a:lnTo>
                    <a:pt x="59" y="147"/>
                  </a:lnTo>
                  <a:lnTo>
                    <a:pt x="68" y="148"/>
                  </a:lnTo>
                  <a:lnTo>
                    <a:pt x="68" y="143"/>
                  </a:lnTo>
                  <a:lnTo>
                    <a:pt x="80" y="147"/>
                  </a:lnTo>
                  <a:lnTo>
                    <a:pt x="78" y="141"/>
                  </a:lnTo>
                  <a:lnTo>
                    <a:pt x="80" y="131"/>
                  </a:lnTo>
                  <a:lnTo>
                    <a:pt x="102" y="131"/>
                  </a:lnTo>
                  <a:lnTo>
                    <a:pt x="98" y="129"/>
                  </a:lnTo>
                  <a:lnTo>
                    <a:pt x="103" y="126"/>
                  </a:lnTo>
                  <a:lnTo>
                    <a:pt x="104" y="123"/>
                  </a:lnTo>
                  <a:lnTo>
                    <a:pt x="81" y="118"/>
                  </a:lnTo>
                  <a:lnTo>
                    <a:pt x="86" y="113"/>
                  </a:lnTo>
                  <a:lnTo>
                    <a:pt x="91" y="112"/>
                  </a:lnTo>
                  <a:lnTo>
                    <a:pt x="91" y="107"/>
                  </a:lnTo>
                  <a:lnTo>
                    <a:pt x="89" y="105"/>
                  </a:lnTo>
                  <a:lnTo>
                    <a:pt x="93" y="95"/>
                  </a:lnTo>
                  <a:lnTo>
                    <a:pt x="86" y="99"/>
                  </a:lnTo>
                  <a:lnTo>
                    <a:pt x="86" y="95"/>
                  </a:lnTo>
                  <a:lnTo>
                    <a:pt x="90" y="94"/>
                  </a:lnTo>
                  <a:lnTo>
                    <a:pt x="89" y="90"/>
                  </a:lnTo>
                  <a:lnTo>
                    <a:pt x="92" y="85"/>
                  </a:lnTo>
                  <a:lnTo>
                    <a:pt x="89" y="81"/>
                  </a:lnTo>
                  <a:lnTo>
                    <a:pt x="81" y="87"/>
                  </a:lnTo>
                  <a:lnTo>
                    <a:pt x="80" y="94"/>
                  </a:lnTo>
                  <a:lnTo>
                    <a:pt x="78" y="91"/>
                  </a:lnTo>
                  <a:lnTo>
                    <a:pt x="85" y="81"/>
                  </a:lnTo>
                  <a:lnTo>
                    <a:pt x="84" y="77"/>
                  </a:lnTo>
                  <a:lnTo>
                    <a:pt x="90" y="75"/>
                  </a:lnTo>
                  <a:lnTo>
                    <a:pt x="96" y="78"/>
                  </a:lnTo>
                  <a:lnTo>
                    <a:pt x="90" y="82"/>
                  </a:lnTo>
                  <a:lnTo>
                    <a:pt x="97" y="83"/>
                  </a:lnTo>
                  <a:lnTo>
                    <a:pt x="97" y="78"/>
                  </a:lnTo>
                  <a:lnTo>
                    <a:pt x="102" y="78"/>
                  </a:lnTo>
                  <a:lnTo>
                    <a:pt x="98" y="75"/>
                  </a:lnTo>
                  <a:lnTo>
                    <a:pt x="104" y="72"/>
                  </a:lnTo>
                  <a:lnTo>
                    <a:pt x="126" y="83"/>
                  </a:lnTo>
                  <a:lnTo>
                    <a:pt x="128" y="81"/>
                  </a:lnTo>
                  <a:lnTo>
                    <a:pt x="133" y="83"/>
                  </a:lnTo>
                  <a:lnTo>
                    <a:pt x="133" y="88"/>
                  </a:lnTo>
                  <a:lnTo>
                    <a:pt x="135" y="87"/>
                  </a:lnTo>
                  <a:lnTo>
                    <a:pt x="133" y="94"/>
                  </a:lnTo>
                  <a:lnTo>
                    <a:pt x="138" y="101"/>
                  </a:lnTo>
                  <a:lnTo>
                    <a:pt x="138" y="97"/>
                  </a:lnTo>
                  <a:lnTo>
                    <a:pt x="145" y="88"/>
                  </a:lnTo>
                  <a:lnTo>
                    <a:pt x="156" y="96"/>
                  </a:lnTo>
                  <a:lnTo>
                    <a:pt x="167" y="96"/>
                  </a:lnTo>
                  <a:lnTo>
                    <a:pt x="169" y="103"/>
                  </a:lnTo>
                  <a:lnTo>
                    <a:pt x="171" y="103"/>
                  </a:lnTo>
                  <a:lnTo>
                    <a:pt x="168" y="97"/>
                  </a:lnTo>
                  <a:lnTo>
                    <a:pt x="170" y="95"/>
                  </a:lnTo>
                  <a:lnTo>
                    <a:pt x="176" y="97"/>
                  </a:lnTo>
                  <a:lnTo>
                    <a:pt x="173" y="91"/>
                  </a:lnTo>
                  <a:lnTo>
                    <a:pt x="168" y="88"/>
                  </a:lnTo>
                  <a:lnTo>
                    <a:pt x="183" y="78"/>
                  </a:lnTo>
                  <a:lnTo>
                    <a:pt x="195" y="82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195" y="76"/>
                  </a:lnTo>
                  <a:lnTo>
                    <a:pt x="203" y="70"/>
                  </a:lnTo>
                  <a:lnTo>
                    <a:pt x="203" y="64"/>
                  </a:lnTo>
                  <a:lnTo>
                    <a:pt x="195" y="67"/>
                  </a:lnTo>
                  <a:lnTo>
                    <a:pt x="198" y="63"/>
                  </a:lnTo>
                  <a:lnTo>
                    <a:pt x="189" y="66"/>
                  </a:lnTo>
                  <a:lnTo>
                    <a:pt x="191" y="61"/>
                  </a:lnTo>
                  <a:lnTo>
                    <a:pt x="185" y="64"/>
                  </a:lnTo>
                  <a:lnTo>
                    <a:pt x="186" y="61"/>
                  </a:lnTo>
                  <a:lnTo>
                    <a:pt x="179" y="63"/>
                  </a:lnTo>
                  <a:lnTo>
                    <a:pt x="169" y="54"/>
                  </a:lnTo>
                  <a:lnTo>
                    <a:pt x="170" y="49"/>
                  </a:lnTo>
                  <a:lnTo>
                    <a:pt x="173" y="49"/>
                  </a:lnTo>
                  <a:lnTo>
                    <a:pt x="174" y="47"/>
                  </a:lnTo>
                  <a:lnTo>
                    <a:pt x="191" y="45"/>
                  </a:lnTo>
                  <a:lnTo>
                    <a:pt x="189" y="40"/>
                  </a:lnTo>
                  <a:lnTo>
                    <a:pt x="197" y="41"/>
                  </a:lnTo>
                  <a:lnTo>
                    <a:pt x="197" y="37"/>
                  </a:lnTo>
                  <a:lnTo>
                    <a:pt x="201" y="39"/>
                  </a:lnTo>
                  <a:lnTo>
                    <a:pt x="200" y="35"/>
                  </a:lnTo>
                  <a:lnTo>
                    <a:pt x="194" y="34"/>
                  </a:lnTo>
                  <a:lnTo>
                    <a:pt x="197" y="23"/>
                  </a:lnTo>
                  <a:lnTo>
                    <a:pt x="200" y="24"/>
                  </a:lnTo>
                  <a:lnTo>
                    <a:pt x="201" y="21"/>
                  </a:lnTo>
                  <a:lnTo>
                    <a:pt x="204" y="21"/>
                  </a:lnTo>
                  <a:lnTo>
                    <a:pt x="211" y="10"/>
                  </a:lnTo>
                  <a:lnTo>
                    <a:pt x="225" y="12"/>
                  </a:lnTo>
                  <a:lnTo>
                    <a:pt x="227" y="7"/>
                  </a:lnTo>
                  <a:lnTo>
                    <a:pt x="231" y="9"/>
                  </a:lnTo>
                  <a:lnTo>
                    <a:pt x="234" y="17"/>
                  </a:lnTo>
                  <a:lnTo>
                    <a:pt x="236" y="9"/>
                  </a:lnTo>
                  <a:lnTo>
                    <a:pt x="241" y="7"/>
                  </a:lnTo>
                  <a:lnTo>
                    <a:pt x="241" y="13"/>
                  </a:lnTo>
                  <a:lnTo>
                    <a:pt x="242" y="23"/>
                  </a:lnTo>
                  <a:lnTo>
                    <a:pt x="245" y="10"/>
                  </a:lnTo>
                  <a:lnTo>
                    <a:pt x="241" y="13"/>
                  </a:lnTo>
                  <a:lnTo>
                    <a:pt x="243" y="7"/>
                  </a:lnTo>
                  <a:lnTo>
                    <a:pt x="251" y="6"/>
                  </a:lnTo>
                  <a:lnTo>
                    <a:pt x="249" y="15"/>
                  </a:lnTo>
                  <a:lnTo>
                    <a:pt x="253" y="23"/>
                  </a:lnTo>
                  <a:lnTo>
                    <a:pt x="245" y="30"/>
                  </a:lnTo>
                  <a:lnTo>
                    <a:pt x="243" y="39"/>
                  </a:lnTo>
                  <a:lnTo>
                    <a:pt x="257" y="23"/>
                  </a:lnTo>
                  <a:lnTo>
                    <a:pt x="253" y="16"/>
                  </a:lnTo>
                  <a:lnTo>
                    <a:pt x="257" y="7"/>
                  </a:lnTo>
                  <a:lnTo>
                    <a:pt x="263" y="9"/>
                  </a:lnTo>
                  <a:lnTo>
                    <a:pt x="266" y="6"/>
                  </a:lnTo>
                  <a:lnTo>
                    <a:pt x="266" y="0"/>
                  </a:lnTo>
                  <a:lnTo>
                    <a:pt x="278" y="6"/>
                  </a:lnTo>
                  <a:lnTo>
                    <a:pt x="278" y="11"/>
                  </a:lnTo>
                  <a:lnTo>
                    <a:pt x="290" y="19"/>
                  </a:lnTo>
                  <a:lnTo>
                    <a:pt x="272" y="27"/>
                  </a:lnTo>
                  <a:lnTo>
                    <a:pt x="267" y="35"/>
                  </a:lnTo>
                  <a:lnTo>
                    <a:pt x="253" y="43"/>
                  </a:lnTo>
                  <a:lnTo>
                    <a:pt x="246" y="59"/>
                  </a:lnTo>
                  <a:lnTo>
                    <a:pt x="243" y="58"/>
                  </a:lnTo>
                  <a:lnTo>
                    <a:pt x="242" y="63"/>
                  </a:lnTo>
                  <a:lnTo>
                    <a:pt x="236" y="61"/>
                  </a:lnTo>
                  <a:lnTo>
                    <a:pt x="230" y="64"/>
                  </a:lnTo>
                  <a:lnTo>
                    <a:pt x="225" y="59"/>
                  </a:lnTo>
                  <a:lnTo>
                    <a:pt x="223" y="69"/>
                  </a:lnTo>
                  <a:lnTo>
                    <a:pt x="230" y="72"/>
                  </a:lnTo>
                  <a:lnTo>
                    <a:pt x="221" y="79"/>
                  </a:lnTo>
                  <a:lnTo>
                    <a:pt x="211" y="77"/>
                  </a:lnTo>
                  <a:lnTo>
                    <a:pt x="207" y="82"/>
                  </a:lnTo>
                  <a:lnTo>
                    <a:pt x="200" y="83"/>
                  </a:lnTo>
                  <a:lnTo>
                    <a:pt x="200" y="87"/>
                  </a:lnTo>
                  <a:lnTo>
                    <a:pt x="212" y="105"/>
                  </a:lnTo>
                  <a:lnTo>
                    <a:pt x="212" y="114"/>
                  </a:lnTo>
                  <a:lnTo>
                    <a:pt x="221" y="117"/>
                  </a:lnTo>
                  <a:lnTo>
                    <a:pt x="223" y="123"/>
                  </a:lnTo>
                  <a:lnTo>
                    <a:pt x="230" y="127"/>
                  </a:lnTo>
                  <a:lnTo>
                    <a:pt x="235" y="125"/>
                  </a:lnTo>
                  <a:lnTo>
                    <a:pt x="242" y="132"/>
                  </a:lnTo>
                  <a:lnTo>
                    <a:pt x="240" y="127"/>
                  </a:lnTo>
                  <a:lnTo>
                    <a:pt x="245" y="126"/>
                  </a:lnTo>
                  <a:lnTo>
                    <a:pt x="242" y="131"/>
                  </a:lnTo>
                  <a:lnTo>
                    <a:pt x="246" y="123"/>
                  </a:lnTo>
                  <a:lnTo>
                    <a:pt x="251" y="124"/>
                  </a:lnTo>
                  <a:lnTo>
                    <a:pt x="253" y="117"/>
                  </a:lnTo>
                  <a:lnTo>
                    <a:pt x="251" y="113"/>
                  </a:lnTo>
                  <a:lnTo>
                    <a:pt x="263" y="103"/>
                  </a:lnTo>
                  <a:lnTo>
                    <a:pt x="266" y="105"/>
                  </a:lnTo>
                  <a:lnTo>
                    <a:pt x="276" y="131"/>
                  </a:lnTo>
                  <a:lnTo>
                    <a:pt x="281" y="132"/>
                  </a:lnTo>
                  <a:lnTo>
                    <a:pt x="278" y="147"/>
                  </a:lnTo>
                  <a:lnTo>
                    <a:pt x="294" y="147"/>
                  </a:lnTo>
                  <a:lnTo>
                    <a:pt x="294" y="144"/>
                  </a:lnTo>
                  <a:lnTo>
                    <a:pt x="297" y="145"/>
                  </a:lnTo>
                  <a:lnTo>
                    <a:pt x="306" y="155"/>
                  </a:lnTo>
                  <a:lnTo>
                    <a:pt x="307" y="159"/>
                  </a:lnTo>
                  <a:lnTo>
                    <a:pt x="303" y="161"/>
                  </a:lnTo>
                  <a:lnTo>
                    <a:pt x="296" y="155"/>
                  </a:lnTo>
                  <a:lnTo>
                    <a:pt x="290" y="160"/>
                  </a:lnTo>
                  <a:lnTo>
                    <a:pt x="290" y="167"/>
                  </a:lnTo>
                  <a:lnTo>
                    <a:pt x="296" y="172"/>
                  </a:lnTo>
                  <a:lnTo>
                    <a:pt x="294" y="177"/>
                  </a:lnTo>
                  <a:lnTo>
                    <a:pt x="296" y="179"/>
                  </a:lnTo>
                  <a:lnTo>
                    <a:pt x="294" y="180"/>
                  </a:lnTo>
                  <a:lnTo>
                    <a:pt x="294" y="187"/>
                  </a:lnTo>
                  <a:lnTo>
                    <a:pt x="291" y="191"/>
                  </a:lnTo>
                  <a:lnTo>
                    <a:pt x="295" y="201"/>
                  </a:lnTo>
                  <a:lnTo>
                    <a:pt x="297" y="202"/>
                  </a:lnTo>
                  <a:lnTo>
                    <a:pt x="299" y="205"/>
                  </a:lnTo>
                  <a:lnTo>
                    <a:pt x="293" y="216"/>
                  </a:lnTo>
                  <a:lnTo>
                    <a:pt x="294" y="222"/>
                  </a:lnTo>
                  <a:lnTo>
                    <a:pt x="296" y="223"/>
                  </a:lnTo>
                  <a:lnTo>
                    <a:pt x="296" y="226"/>
                  </a:lnTo>
                  <a:lnTo>
                    <a:pt x="291" y="222"/>
                  </a:lnTo>
                  <a:lnTo>
                    <a:pt x="285" y="225"/>
                  </a:lnTo>
                  <a:lnTo>
                    <a:pt x="288" y="226"/>
                  </a:lnTo>
                  <a:lnTo>
                    <a:pt x="285" y="226"/>
                  </a:lnTo>
                  <a:lnTo>
                    <a:pt x="285" y="229"/>
                  </a:lnTo>
                  <a:lnTo>
                    <a:pt x="291" y="234"/>
                  </a:lnTo>
                  <a:lnTo>
                    <a:pt x="290" y="235"/>
                  </a:lnTo>
                  <a:lnTo>
                    <a:pt x="289" y="241"/>
                  </a:lnTo>
                  <a:lnTo>
                    <a:pt x="290" y="251"/>
                  </a:lnTo>
                  <a:lnTo>
                    <a:pt x="288" y="265"/>
                  </a:lnTo>
                  <a:lnTo>
                    <a:pt x="290" y="268"/>
                  </a:lnTo>
                  <a:lnTo>
                    <a:pt x="284" y="279"/>
                  </a:lnTo>
                  <a:lnTo>
                    <a:pt x="277" y="283"/>
                  </a:lnTo>
                  <a:lnTo>
                    <a:pt x="275" y="295"/>
                  </a:lnTo>
                  <a:lnTo>
                    <a:pt x="269" y="298"/>
                  </a:lnTo>
                  <a:lnTo>
                    <a:pt x="269" y="307"/>
                  </a:lnTo>
                  <a:lnTo>
                    <a:pt x="254" y="325"/>
                  </a:lnTo>
                  <a:lnTo>
                    <a:pt x="254" y="328"/>
                  </a:lnTo>
                  <a:lnTo>
                    <a:pt x="251" y="325"/>
                  </a:lnTo>
                  <a:lnTo>
                    <a:pt x="248" y="328"/>
                  </a:lnTo>
                  <a:lnTo>
                    <a:pt x="251" y="333"/>
                  </a:lnTo>
                  <a:lnTo>
                    <a:pt x="253" y="329"/>
                  </a:lnTo>
                  <a:lnTo>
                    <a:pt x="251" y="335"/>
                  </a:lnTo>
                  <a:lnTo>
                    <a:pt x="254" y="340"/>
                  </a:lnTo>
                  <a:lnTo>
                    <a:pt x="249" y="346"/>
                  </a:lnTo>
                  <a:lnTo>
                    <a:pt x="243" y="341"/>
                  </a:lnTo>
                  <a:lnTo>
                    <a:pt x="236" y="343"/>
                  </a:lnTo>
                  <a:lnTo>
                    <a:pt x="234" y="340"/>
                  </a:lnTo>
                  <a:lnTo>
                    <a:pt x="224" y="336"/>
                  </a:lnTo>
                  <a:lnTo>
                    <a:pt x="227" y="334"/>
                  </a:lnTo>
                  <a:lnTo>
                    <a:pt x="223" y="334"/>
                  </a:lnTo>
                  <a:lnTo>
                    <a:pt x="221" y="340"/>
                  </a:lnTo>
                  <a:lnTo>
                    <a:pt x="215" y="343"/>
                  </a:lnTo>
                  <a:lnTo>
                    <a:pt x="215" y="333"/>
                  </a:lnTo>
                  <a:lnTo>
                    <a:pt x="211" y="341"/>
                  </a:lnTo>
                  <a:lnTo>
                    <a:pt x="204" y="341"/>
                  </a:lnTo>
                  <a:lnTo>
                    <a:pt x="204" y="339"/>
                  </a:lnTo>
                  <a:lnTo>
                    <a:pt x="201" y="337"/>
                  </a:lnTo>
                  <a:lnTo>
                    <a:pt x="199" y="339"/>
                  </a:lnTo>
                  <a:lnTo>
                    <a:pt x="189" y="336"/>
                  </a:lnTo>
                  <a:lnTo>
                    <a:pt x="175" y="340"/>
                  </a:lnTo>
                  <a:lnTo>
                    <a:pt x="174" y="337"/>
                  </a:lnTo>
                  <a:lnTo>
                    <a:pt x="173" y="342"/>
                  </a:lnTo>
                  <a:lnTo>
                    <a:pt x="175" y="342"/>
                  </a:lnTo>
                  <a:lnTo>
                    <a:pt x="171" y="347"/>
                  </a:lnTo>
                  <a:lnTo>
                    <a:pt x="162" y="349"/>
                  </a:lnTo>
                  <a:lnTo>
                    <a:pt x="158" y="349"/>
                  </a:lnTo>
                  <a:lnTo>
                    <a:pt x="157" y="352"/>
                  </a:lnTo>
                  <a:lnTo>
                    <a:pt x="153" y="351"/>
                  </a:lnTo>
                  <a:lnTo>
                    <a:pt x="152" y="355"/>
                  </a:lnTo>
                  <a:lnTo>
                    <a:pt x="141" y="357"/>
                  </a:lnTo>
                  <a:lnTo>
                    <a:pt x="138" y="360"/>
                  </a:lnTo>
                  <a:lnTo>
                    <a:pt x="131" y="361"/>
                  </a:lnTo>
                  <a:lnTo>
                    <a:pt x="126" y="359"/>
                  </a:lnTo>
                  <a:lnTo>
                    <a:pt x="132" y="354"/>
                  </a:lnTo>
                  <a:lnTo>
                    <a:pt x="133" y="349"/>
                  </a:lnTo>
                  <a:lnTo>
                    <a:pt x="123" y="346"/>
                  </a:lnTo>
                  <a:lnTo>
                    <a:pt x="120" y="365"/>
                  </a:lnTo>
                  <a:lnTo>
                    <a:pt x="107" y="366"/>
                  </a:lnTo>
                  <a:lnTo>
                    <a:pt x="104" y="375"/>
                  </a:lnTo>
                  <a:lnTo>
                    <a:pt x="102" y="370"/>
                  </a:lnTo>
                  <a:lnTo>
                    <a:pt x="96" y="370"/>
                  </a:lnTo>
                  <a:lnTo>
                    <a:pt x="92" y="376"/>
                  </a:lnTo>
                  <a:lnTo>
                    <a:pt x="84" y="371"/>
                  </a:lnTo>
                  <a:lnTo>
                    <a:pt x="77" y="376"/>
                  </a:lnTo>
                  <a:lnTo>
                    <a:pt x="77" y="373"/>
                  </a:lnTo>
                  <a:lnTo>
                    <a:pt x="73" y="370"/>
                  </a:lnTo>
                  <a:lnTo>
                    <a:pt x="73" y="371"/>
                  </a:lnTo>
                  <a:lnTo>
                    <a:pt x="60" y="375"/>
                  </a:lnTo>
                  <a:lnTo>
                    <a:pt x="57" y="377"/>
                  </a:lnTo>
                  <a:lnTo>
                    <a:pt x="55" y="373"/>
                  </a:lnTo>
                  <a:lnTo>
                    <a:pt x="53" y="378"/>
                  </a:lnTo>
                  <a:lnTo>
                    <a:pt x="49" y="375"/>
                  </a:lnTo>
                  <a:lnTo>
                    <a:pt x="51" y="370"/>
                  </a:lnTo>
                  <a:lnTo>
                    <a:pt x="48" y="372"/>
                  </a:lnTo>
                  <a:lnTo>
                    <a:pt x="50" y="367"/>
                  </a:lnTo>
                  <a:lnTo>
                    <a:pt x="47" y="365"/>
                  </a:lnTo>
                  <a:lnTo>
                    <a:pt x="45" y="369"/>
                  </a:lnTo>
                  <a:lnTo>
                    <a:pt x="35" y="369"/>
                  </a:lnTo>
                  <a:lnTo>
                    <a:pt x="35" y="366"/>
                  </a:lnTo>
                  <a:lnTo>
                    <a:pt x="30" y="370"/>
                  </a:lnTo>
                  <a:lnTo>
                    <a:pt x="25" y="371"/>
                  </a:lnTo>
                  <a:lnTo>
                    <a:pt x="25" y="369"/>
                  </a:lnTo>
                  <a:lnTo>
                    <a:pt x="23" y="371"/>
                  </a:lnTo>
                  <a:lnTo>
                    <a:pt x="21" y="366"/>
                  </a:lnTo>
                  <a:lnTo>
                    <a:pt x="35" y="364"/>
                  </a:lnTo>
                  <a:lnTo>
                    <a:pt x="44" y="358"/>
                  </a:lnTo>
                  <a:lnTo>
                    <a:pt x="23" y="360"/>
                  </a:lnTo>
                  <a:lnTo>
                    <a:pt x="36" y="354"/>
                  </a:lnTo>
                  <a:lnTo>
                    <a:pt x="50" y="352"/>
                  </a:lnTo>
                  <a:lnTo>
                    <a:pt x="51" y="347"/>
                  </a:lnTo>
                  <a:lnTo>
                    <a:pt x="49" y="348"/>
                  </a:lnTo>
                  <a:lnTo>
                    <a:pt x="47" y="343"/>
                  </a:lnTo>
                  <a:lnTo>
                    <a:pt x="41" y="349"/>
                  </a:lnTo>
                  <a:lnTo>
                    <a:pt x="33" y="347"/>
                  </a:lnTo>
                  <a:lnTo>
                    <a:pt x="33" y="349"/>
                  </a:lnTo>
                  <a:lnTo>
                    <a:pt x="21" y="348"/>
                  </a:lnTo>
                  <a:lnTo>
                    <a:pt x="19" y="352"/>
                  </a:lnTo>
                  <a:lnTo>
                    <a:pt x="5" y="351"/>
                  </a:lnTo>
                  <a:lnTo>
                    <a:pt x="6" y="348"/>
                  </a:lnTo>
                  <a:lnTo>
                    <a:pt x="12" y="348"/>
                  </a:lnTo>
                  <a:lnTo>
                    <a:pt x="37" y="331"/>
                  </a:lnTo>
                  <a:lnTo>
                    <a:pt x="48" y="330"/>
                  </a:lnTo>
                  <a:lnTo>
                    <a:pt x="11" y="335"/>
                  </a:lnTo>
                  <a:lnTo>
                    <a:pt x="7" y="330"/>
                  </a:lnTo>
                  <a:lnTo>
                    <a:pt x="12" y="322"/>
                  </a:lnTo>
                  <a:lnTo>
                    <a:pt x="0" y="327"/>
                  </a:lnTo>
                  <a:lnTo>
                    <a:pt x="0" y="316"/>
                  </a:lnTo>
                  <a:lnTo>
                    <a:pt x="6" y="316"/>
                  </a:lnTo>
                  <a:lnTo>
                    <a:pt x="11" y="307"/>
                  </a:lnTo>
                  <a:lnTo>
                    <a:pt x="32" y="304"/>
                  </a:lnTo>
                  <a:lnTo>
                    <a:pt x="36" y="298"/>
                  </a:lnTo>
                  <a:lnTo>
                    <a:pt x="41" y="301"/>
                  </a:lnTo>
                  <a:lnTo>
                    <a:pt x="42" y="298"/>
                  </a:lnTo>
                  <a:lnTo>
                    <a:pt x="32" y="297"/>
                  </a:lnTo>
                  <a:lnTo>
                    <a:pt x="33" y="300"/>
                  </a:lnTo>
                  <a:lnTo>
                    <a:pt x="31" y="295"/>
                  </a:lnTo>
                  <a:lnTo>
                    <a:pt x="18" y="295"/>
                  </a:lnTo>
                  <a:lnTo>
                    <a:pt x="18" y="293"/>
                  </a:lnTo>
                  <a:lnTo>
                    <a:pt x="13" y="292"/>
                  </a:lnTo>
                  <a:lnTo>
                    <a:pt x="13" y="294"/>
                  </a:lnTo>
                  <a:lnTo>
                    <a:pt x="8" y="291"/>
                  </a:lnTo>
                  <a:lnTo>
                    <a:pt x="2" y="29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3" name="Freeform 528">
              <a:extLst>
                <a:ext uri="{FF2B5EF4-FFF2-40B4-BE49-F238E27FC236}">
                  <a16:creationId xmlns:a16="http://schemas.microsoft.com/office/drawing/2014/main" id="{76F1FE80-1351-15D8-E4C8-BC4B1DBB8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419" y="3136875"/>
              <a:ext cx="16173" cy="14703"/>
            </a:xfrm>
            <a:custGeom>
              <a:avLst/>
              <a:gdLst>
                <a:gd name="T0" fmla="*/ 0 w 18"/>
                <a:gd name="T1" fmla="*/ 1 h 17"/>
                <a:gd name="T2" fmla="*/ 9 w 18"/>
                <a:gd name="T3" fmla="*/ 5 h 17"/>
                <a:gd name="T4" fmla="*/ 9 w 18"/>
                <a:gd name="T5" fmla="*/ 11 h 17"/>
                <a:gd name="T6" fmla="*/ 13 w 18"/>
                <a:gd name="T7" fmla="*/ 17 h 17"/>
                <a:gd name="T8" fmla="*/ 16 w 18"/>
                <a:gd name="T9" fmla="*/ 7 h 17"/>
                <a:gd name="T10" fmla="*/ 18 w 18"/>
                <a:gd name="T11" fmla="*/ 5 h 17"/>
                <a:gd name="T12" fmla="*/ 16 w 18"/>
                <a:gd name="T13" fmla="*/ 0 h 17"/>
                <a:gd name="T14" fmla="*/ 0 w 18"/>
                <a:gd name="T15" fmla="*/ 1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17"/>
                <a:gd name="T26" fmla="*/ 18 w 18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17">
                  <a:moveTo>
                    <a:pt x="0" y="1"/>
                  </a:moveTo>
                  <a:lnTo>
                    <a:pt x="9" y="5"/>
                  </a:lnTo>
                  <a:lnTo>
                    <a:pt x="9" y="11"/>
                  </a:lnTo>
                  <a:lnTo>
                    <a:pt x="13" y="17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4" name="Freeform 529">
              <a:extLst>
                <a:ext uri="{FF2B5EF4-FFF2-40B4-BE49-F238E27FC236}">
                  <a16:creationId xmlns:a16="http://schemas.microsoft.com/office/drawing/2014/main" id="{2675C39B-D70F-8DF8-B4FD-E0FF91928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771" y="3210389"/>
              <a:ext cx="4412" cy="5881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3 w 3"/>
                <a:gd name="T5" fmla="*/ 5 h 5"/>
                <a:gd name="T6" fmla="*/ 3 w 3"/>
                <a:gd name="T7" fmla="*/ 1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5" name="Freeform 530">
              <a:extLst>
                <a:ext uri="{FF2B5EF4-FFF2-40B4-BE49-F238E27FC236}">
                  <a16:creationId xmlns:a16="http://schemas.microsoft.com/office/drawing/2014/main" id="{C5BE329B-6D56-87FE-5E5E-218AB5EF0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881" y="3358885"/>
              <a:ext cx="5881" cy="2940"/>
            </a:xfrm>
            <a:custGeom>
              <a:avLst/>
              <a:gdLst>
                <a:gd name="T0" fmla="*/ 0 w 7"/>
                <a:gd name="T1" fmla="*/ 5 h 5"/>
                <a:gd name="T2" fmla="*/ 3 w 7"/>
                <a:gd name="T3" fmla="*/ 0 h 5"/>
                <a:gd name="T4" fmla="*/ 7 w 7"/>
                <a:gd name="T5" fmla="*/ 5 h 5"/>
                <a:gd name="T6" fmla="*/ 0 w 7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0" y="5"/>
                  </a:move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6" name="Freeform 531">
              <a:extLst>
                <a:ext uri="{FF2B5EF4-FFF2-40B4-BE49-F238E27FC236}">
                  <a16:creationId xmlns:a16="http://schemas.microsoft.com/office/drawing/2014/main" id="{7182CBB3-40A9-242D-3AA6-FFB2D0FF6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420" y="3222151"/>
              <a:ext cx="7352" cy="5881"/>
            </a:xfrm>
            <a:custGeom>
              <a:avLst/>
              <a:gdLst>
                <a:gd name="T0" fmla="*/ 0 w 10"/>
                <a:gd name="T1" fmla="*/ 0 h 7"/>
                <a:gd name="T2" fmla="*/ 10 w 10"/>
                <a:gd name="T3" fmla="*/ 7 h 7"/>
                <a:gd name="T4" fmla="*/ 9 w 10"/>
                <a:gd name="T5" fmla="*/ 4 h 7"/>
                <a:gd name="T6" fmla="*/ 10 w 10"/>
                <a:gd name="T7" fmla="*/ 4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7"/>
                  </a:lnTo>
                  <a:lnTo>
                    <a:pt x="9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7" name="Freeform 532">
              <a:extLst>
                <a:ext uri="{FF2B5EF4-FFF2-40B4-BE49-F238E27FC236}">
                  <a16:creationId xmlns:a16="http://schemas.microsoft.com/office/drawing/2014/main" id="{573BF993-96C8-40FE-6630-343A308E2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832" y="3157459"/>
              <a:ext cx="5881" cy="4412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0 h 3"/>
                <a:gd name="T4" fmla="*/ 6 w 6"/>
                <a:gd name="T5" fmla="*/ 3 h 3"/>
                <a:gd name="T6" fmla="*/ 0 w 6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0" y="2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8" name="Freeform 533">
              <a:extLst>
                <a:ext uri="{FF2B5EF4-FFF2-40B4-BE49-F238E27FC236}">
                  <a16:creationId xmlns:a16="http://schemas.microsoft.com/office/drawing/2014/main" id="{256DEF6D-7275-F53A-961A-12B173096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312" y="3358885"/>
              <a:ext cx="4412" cy="2940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3 h 4"/>
                <a:gd name="T4" fmla="*/ 0 w 4"/>
                <a:gd name="T5" fmla="*/ 4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0"/>
                  </a:moveTo>
                  <a:lnTo>
                    <a:pt x="4" y="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9" name="Freeform 534">
              <a:extLst>
                <a:ext uri="{FF2B5EF4-FFF2-40B4-BE49-F238E27FC236}">
                  <a16:creationId xmlns:a16="http://schemas.microsoft.com/office/drawing/2014/main" id="{76F2D28C-2707-5746-0F27-912AB14D8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631" y="3066302"/>
              <a:ext cx="4412" cy="4412"/>
            </a:xfrm>
            <a:custGeom>
              <a:avLst/>
              <a:gdLst>
                <a:gd name="T0" fmla="*/ 0 w 4"/>
                <a:gd name="T1" fmla="*/ 3 h 4"/>
                <a:gd name="T2" fmla="*/ 4 w 4"/>
                <a:gd name="T3" fmla="*/ 0 h 4"/>
                <a:gd name="T4" fmla="*/ 4 w 4"/>
                <a:gd name="T5" fmla="*/ 4 h 4"/>
                <a:gd name="T6" fmla="*/ 0 w 4"/>
                <a:gd name="T7" fmla="*/ 3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3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0" name="Freeform 535">
              <a:extLst>
                <a:ext uri="{FF2B5EF4-FFF2-40B4-BE49-F238E27FC236}">
                  <a16:creationId xmlns:a16="http://schemas.microsoft.com/office/drawing/2014/main" id="{996ECD9C-F5A7-2AC8-6123-093DD8D55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729" y="3325068"/>
              <a:ext cx="4412" cy="4412"/>
            </a:xfrm>
            <a:custGeom>
              <a:avLst/>
              <a:gdLst>
                <a:gd name="T0" fmla="*/ 0 w 4"/>
                <a:gd name="T1" fmla="*/ 5 h 5"/>
                <a:gd name="T2" fmla="*/ 4 w 4"/>
                <a:gd name="T3" fmla="*/ 1 h 5"/>
                <a:gd name="T4" fmla="*/ 2 w 4"/>
                <a:gd name="T5" fmla="*/ 0 h 5"/>
                <a:gd name="T6" fmla="*/ 0 w 4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5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1" name="Freeform 536">
              <a:extLst>
                <a:ext uri="{FF2B5EF4-FFF2-40B4-BE49-F238E27FC236}">
                  <a16:creationId xmlns:a16="http://schemas.microsoft.com/office/drawing/2014/main" id="{516B9A66-9C9A-95A9-D627-D28ABA5A0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378" y="3307426"/>
              <a:ext cx="5881" cy="2940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1 h 2"/>
                <a:gd name="T4" fmla="*/ 5 w 5"/>
                <a:gd name="T5" fmla="*/ 0 h 2"/>
                <a:gd name="T6" fmla="*/ 0 w 5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0" y="2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2" name="Freeform 537">
              <a:extLst>
                <a:ext uri="{FF2B5EF4-FFF2-40B4-BE49-F238E27FC236}">
                  <a16:creationId xmlns:a16="http://schemas.microsoft.com/office/drawing/2014/main" id="{3DBBB2C4-A186-4D59-69E7-E76E29BB7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771" y="3228032"/>
              <a:ext cx="4412" cy="294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3 w 3"/>
                <a:gd name="T5" fmla="*/ 0 h 2"/>
                <a:gd name="T6" fmla="*/ 0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3" name="Freeform 538">
              <a:extLst>
                <a:ext uri="{FF2B5EF4-FFF2-40B4-BE49-F238E27FC236}">
                  <a16:creationId xmlns:a16="http://schemas.microsoft.com/office/drawing/2014/main" id="{66E8CE52-5FAB-97A8-3463-36DF4E377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258" y="3357414"/>
              <a:ext cx="5881" cy="4412"/>
            </a:xfrm>
            <a:custGeom>
              <a:avLst/>
              <a:gdLst>
                <a:gd name="T0" fmla="*/ 0 w 6"/>
                <a:gd name="T1" fmla="*/ 4 h 4"/>
                <a:gd name="T2" fmla="*/ 6 w 6"/>
                <a:gd name="T3" fmla="*/ 1 h 4"/>
                <a:gd name="T4" fmla="*/ 3 w 6"/>
                <a:gd name="T5" fmla="*/ 0 h 4"/>
                <a:gd name="T6" fmla="*/ 0 w 6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4"/>
                  </a:moveTo>
                  <a:lnTo>
                    <a:pt x="6" y="1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4" name="Freeform 539">
              <a:extLst>
                <a:ext uri="{FF2B5EF4-FFF2-40B4-BE49-F238E27FC236}">
                  <a16:creationId xmlns:a16="http://schemas.microsoft.com/office/drawing/2014/main" id="{D4F6DCE4-EFCE-DCCF-E91B-814F9E0DF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712" y="3210387"/>
              <a:ext cx="2940" cy="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1 h 1"/>
                <a:gd name="T4" fmla="*/ 1 w 5"/>
                <a:gd name="T5" fmla="*/ 1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5" name="Freeform 540">
              <a:extLst>
                <a:ext uri="{FF2B5EF4-FFF2-40B4-BE49-F238E27FC236}">
                  <a16:creationId xmlns:a16="http://schemas.microsoft.com/office/drawing/2014/main" id="{664377A9-F85F-BDBD-E8DC-169461ADF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480" y="3166281"/>
              <a:ext cx="2940" cy="147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1 w 3"/>
                <a:gd name="T5" fmla="*/ 0 h 1"/>
                <a:gd name="T6" fmla="*/ 0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1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6" name="Freeform 541">
              <a:extLst>
                <a:ext uri="{FF2B5EF4-FFF2-40B4-BE49-F238E27FC236}">
                  <a16:creationId xmlns:a16="http://schemas.microsoft.com/office/drawing/2014/main" id="{8CD80CF2-9A62-347D-8520-1C1021D9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017" y="3382408"/>
              <a:ext cx="5881" cy="4412"/>
            </a:xfrm>
            <a:custGeom>
              <a:avLst/>
              <a:gdLst>
                <a:gd name="T0" fmla="*/ 0 w 4"/>
                <a:gd name="T1" fmla="*/ 1 h 2"/>
                <a:gd name="T2" fmla="*/ 2 w 4"/>
                <a:gd name="T3" fmla="*/ 2 h 2"/>
                <a:gd name="T4" fmla="*/ 4 w 4"/>
                <a:gd name="T5" fmla="*/ 0 h 2"/>
                <a:gd name="T6" fmla="*/ 0 w 4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0" y="1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7" name="Freeform 542">
              <a:extLst>
                <a:ext uri="{FF2B5EF4-FFF2-40B4-BE49-F238E27FC236}">
                  <a16:creationId xmlns:a16="http://schemas.microsoft.com/office/drawing/2014/main" id="{91EC7B94-A46A-A1F2-B1A8-67B897BD6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659" y="3172162"/>
              <a:ext cx="2940" cy="1471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8" name="Freeform 543">
              <a:extLst>
                <a:ext uri="{FF2B5EF4-FFF2-40B4-BE49-F238E27FC236}">
                  <a16:creationId xmlns:a16="http://schemas.microsoft.com/office/drawing/2014/main" id="{4D1F0DBE-B515-5F2D-39B8-AAD8EFB35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183" y="3232443"/>
              <a:ext cx="2940" cy="147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3 w 4"/>
                <a:gd name="T5" fmla="*/ 0 h 1"/>
                <a:gd name="T6" fmla="*/ 0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1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9" name="Freeform 544">
              <a:extLst>
                <a:ext uri="{FF2B5EF4-FFF2-40B4-BE49-F238E27FC236}">
                  <a16:creationId xmlns:a16="http://schemas.microsoft.com/office/drawing/2014/main" id="{4678F1B7-4E08-AC03-5918-D6D33417C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626" y="3045719"/>
              <a:ext cx="1471" cy="294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0" name="Freeform 545">
              <a:extLst>
                <a:ext uri="{FF2B5EF4-FFF2-40B4-BE49-F238E27FC236}">
                  <a16:creationId xmlns:a16="http://schemas.microsoft.com/office/drawing/2014/main" id="{18A51F0A-1245-42E4-57FA-634C9F8D6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219" y="3107470"/>
              <a:ext cx="4412" cy="1471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1" name="Freeform 546">
              <a:extLst>
                <a:ext uri="{FF2B5EF4-FFF2-40B4-BE49-F238E27FC236}">
                  <a16:creationId xmlns:a16="http://schemas.microsoft.com/office/drawing/2014/main" id="{1F6C96C3-0C89-B613-4813-160C7553A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311" y="4339551"/>
              <a:ext cx="22054" cy="22054"/>
            </a:xfrm>
            <a:custGeom>
              <a:avLst/>
              <a:gdLst>
                <a:gd name="T0" fmla="*/ 3 w 22"/>
                <a:gd name="T1" fmla="*/ 5 h 24"/>
                <a:gd name="T2" fmla="*/ 1 w 22"/>
                <a:gd name="T3" fmla="*/ 8 h 24"/>
                <a:gd name="T4" fmla="*/ 2 w 22"/>
                <a:gd name="T5" fmla="*/ 9 h 24"/>
                <a:gd name="T6" fmla="*/ 0 w 22"/>
                <a:gd name="T7" fmla="*/ 10 h 24"/>
                <a:gd name="T8" fmla="*/ 0 w 22"/>
                <a:gd name="T9" fmla="*/ 12 h 24"/>
                <a:gd name="T10" fmla="*/ 2 w 22"/>
                <a:gd name="T11" fmla="*/ 12 h 24"/>
                <a:gd name="T12" fmla="*/ 3 w 22"/>
                <a:gd name="T13" fmla="*/ 15 h 24"/>
                <a:gd name="T14" fmla="*/ 0 w 22"/>
                <a:gd name="T15" fmla="*/ 17 h 24"/>
                <a:gd name="T16" fmla="*/ 1 w 22"/>
                <a:gd name="T17" fmla="*/ 18 h 24"/>
                <a:gd name="T18" fmla="*/ 0 w 22"/>
                <a:gd name="T19" fmla="*/ 22 h 24"/>
                <a:gd name="T20" fmla="*/ 4 w 22"/>
                <a:gd name="T21" fmla="*/ 24 h 24"/>
                <a:gd name="T22" fmla="*/ 8 w 22"/>
                <a:gd name="T23" fmla="*/ 24 h 24"/>
                <a:gd name="T24" fmla="*/ 9 w 22"/>
                <a:gd name="T25" fmla="*/ 22 h 24"/>
                <a:gd name="T26" fmla="*/ 12 w 22"/>
                <a:gd name="T27" fmla="*/ 21 h 24"/>
                <a:gd name="T28" fmla="*/ 15 w 22"/>
                <a:gd name="T29" fmla="*/ 21 h 24"/>
                <a:gd name="T30" fmla="*/ 19 w 22"/>
                <a:gd name="T31" fmla="*/ 18 h 24"/>
                <a:gd name="T32" fmla="*/ 21 w 22"/>
                <a:gd name="T33" fmla="*/ 11 h 24"/>
                <a:gd name="T34" fmla="*/ 22 w 22"/>
                <a:gd name="T35" fmla="*/ 8 h 24"/>
                <a:gd name="T36" fmla="*/ 14 w 22"/>
                <a:gd name="T37" fmla="*/ 3 h 24"/>
                <a:gd name="T38" fmla="*/ 12 w 22"/>
                <a:gd name="T39" fmla="*/ 0 h 24"/>
                <a:gd name="T40" fmla="*/ 8 w 22"/>
                <a:gd name="T41" fmla="*/ 2 h 24"/>
                <a:gd name="T42" fmla="*/ 6 w 22"/>
                <a:gd name="T43" fmla="*/ 0 h 24"/>
                <a:gd name="T44" fmla="*/ 4 w 22"/>
                <a:gd name="T45" fmla="*/ 4 h 24"/>
                <a:gd name="T46" fmla="*/ 3 w 22"/>
                <a:gd name="T47" fmla="*/ 5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"/>
                <a:gd name="T73" fmla="*/ 0 h 24"/>
                <a:gd name="T74" fmla="*/ 22 w 22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" h="24">
                  <a:moveTo>
                    <a:pt x="3" y="5"/>
                  </a:moveTo>
                  <a:lnTo>
                    <a:pt x="1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9" y="18"/>
                  </a:lnTo>
                  <a:lnTo>
                    <a:pt x="21" y="11"/>
                  </a:lnTo>
                  <a:lnTo>
                    <a:pt x="22" y="8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2" name="Freeform 547">
              <a:extLst>
                <a:ext uri="{FF2B5EF4-FFF2-40B4-BE49-F238E27FC236}">
                  <a16:creationId xmlns:a16="http://schemas.microsoft.com/office/drawing/2014/main" id="{12B90A5B-DEEE-9FAA-5BBF-C59338138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148" y="4271920"/>
              <a:ext cx="305815" cy="480776"/>
            </a:xfrm>
            <a:custGeom>
              <a:avLst/>
              <a:gdLst>
                <a:gd name="T0" fmla="*/ 175 w 325"/>
                <a:gd name="T1" fmla="*/ 432 h 538"/>
                <a:gd name="T2" fmla="*/ 165 w 325"/>
                <a:gd name="T3" fmla="*/ 400 h 538"/>
                <a:gd name="T4" fmla="*/ 175 w 325"/>
                <a:gd name="T5" fmla="*/ 381 h 538"/>
                <a:gd name="T6" fmla="*/ 198 w 325"/>
                <a:gd name="T7" fmla="*/ 360 h 538"/>
                <a:gd name="T8" fmla="*/ 198 w 325"/>
                <a:gd name="T9" fmla="*/ 336 h 538"/>
                <a:gd name="T10" fmla="*/ 189 w 325"/>
                <a:gd name="T11" fmla="*/ 306 h 538"/>
                <a:gd name="T12" fmla="*/ 178 w 325"/>
                <a:gd name="T13" fmla="*/ 270 h 538"/>
                <a:gd name="T14" fmla="*/ 208 w 325"/>
                <a:gd name="T15" fmla="*/ 278 h 538"/>
                <a:gd name="T16" fmla="*/ 225 w 325"/>
                <a:gd name="T17" fmla="*/ 265 h 538"/>
                <a:gd name="T18" fmla="*/ 240 w 325"/>
                <a:gd name="T19" fmla="*/ 246 h 538"/>
                <a:gd name="T20" fmla="*/ 229 w 325"/>
                <a:gd name="T21" fmla="*/ 223 h 538"/>
                <a:gd name="T22" fmla="*/ 244 w 325"/>
                <a:gd name="T23" fmla="*/ 218 h 538"/>
                <a:gd name="T24" fmla="*/ 256 w 325"/>
                <a:gd name="T25" fmla="*/ 192 h 538"/>
                <a:gd name="T26" fmla="*/ 262 w 325"/>
                <a:gd name="T27" fmla="*/ 160 h 538"/>
                <a:gd name="T28" fmla="*/ 263 w 325"/>
                <a:gd name="T29" fmla="*/ 140 h 538"/>
                <a:gd name="T30" fmla="*/ 282 w 325"/>
                <a:gd name="T31" fmla="*/ 121 h 538"/>
                <a:gd name="T32" fmla="*/ 301 w 325"/>
                <a:gd name="T33" fmla="*/ 115 h 538"/>
                <a:gd name="T34" fmla="*/ 313 w 325"/>
                <a:gd name="T35" fmla="*/ 106 h 538"/>
                <a:gd name="T36" fmla="*/ 310 w 325"/>
                <a:gd name="T37" fmla="*/ 78 h 538"/>
                <a:gd name="T38" fmla="*/ 305 w 325"/>
                <a:gd name="T39" fmla="*/ 55 h 538"/>
                <a:gd name="T40" fmla="*/ 288 w 325"/>
                <a:gd name="T41" fmla="*/ 39 h 538"/>
                <a:gd name="T42" fmla="*/ 271 w 325"/>
                <a:gd name="T43" fmla="*/ 39 h 538"/>
                <a:gd name="T44" fmla="*/ 255 w 325"/>
                <a:gd name="T45" fmla="*/ 44 h 538"/>
                <a:gd name="T46" fmla="*/ 238 w 325"/>
                <a:gd name="T47" fmla="*/ 40 h 538"/>
                <a:gd name="T48" fmla="*/ 225 w 325"/>
                <a:gd name="T49" fmla="*/ 36 h 538"/>
                <a:gd name="T50" fmla="*/ 208 w 325"/>
                <a:gd name="T51" fmla="*/ 33 h 538"/>
                <a:gd name="T52" fmla="*/ 195 w 325"/>
                <a:gd name="T53" fmla="*/ 34 h 538"/>
                <a:gd name="T54" fmla="*/ 192 w 325"/>
                <a:gd name="T55" fmla="*/ 14 h 538"/>
                <a:gd name="T56" fmla="*/ 186 w 325"/>
                <a:gd name="T57" fmla="*/ 0 h 538"/>
                <a:gd name="T58" fmla="*/ 155 w 325"/>
                <a:gd name="T59" fmla="*/ 1 h 538"/>
                <a:gd name="T60" fmla="*/ 136 w 325"/>
                <a:gd name="T61" fmla="*/ 21 h 538"/>
                <a:gd name="T62" fmla="*/ 133 w 325"/>
                <a:gd name="T63" fmla="*/ 46 h 538"/>
                <a:gd name="T64" fmla="*/ 131 w 325"/>
                <a:gd name="T65" fmla="*/ 70 h 538"/>
                <a:gd name="T66" fmla="*/ 129 w 325"/>
                <a:gd name="T67" fmla="*/ 105 h 538"/>
                <a:gd name="T68" fmla="*/ 100 w 325"/>
                <a:gd name="T69" fmla="*/ 171 h 538"/>
                <a:gd name="T70" fmla="*/ 94 w 325"/>
                <a:gd name="T71" fmla="*/ 198 h 538"/>
                <a:gd name="T72" fmla="*/ 59 w 325"/>
                <a:gd name="T73" fmla="*/ 246 h 538"/>
                <a:gd name="T74" fmla="*/ 43 w 325"/>
                <a:gd name="T75" fmla="*/ 262 h 538"/>
                <a:gd name="T76" fmla="*/ 31 w 325"/>
                <a:gd name="T77" fmla="*/ 267 h 538"/>
                <a:gd name="T78" fmla="*/ 8 w 325"/>
                <a:gd name="T79" fmla="*/ 321 h 538"/>
                <a:gd name="T80" fmla="*/ 13 w 325"/>
                <a:gd name="T81" fmla="*/ 332 h 538"/>
                <a:gd name="T82" fmla="*/ 43 w 325"/>
                <a:gd name="T83" fmla="*/ 322 h 538"/>
                <a:gd name="T84" fmla="*/ 47 w 325"/>
                <a:gd name="T85" fmla="*/ 337 h 538"/>
                <a:gd name="T86" fmla="*/ 41 w 325"/>
                <a:gd name="T87" fmla="*/ 345 h 538"/>
                <a:gd name="T88" fmla="*/ 23 w 325"/>
                <a:gd name="T89" fmla="*/ 344 h 538"/>
                <a:gd name="T90" fmla="*/ 32 w 325"/>
                <a:gd name="T91" fmla="*/ 368 h 538"/>
                <a:gd name="T92" fmla="*/ 53 w 325"/>
                <a:gd name="T93" fmla="*/ 370 h 538"/>
                <a:gd name="T94" fmla="*/ 59 w 325"/>
                <a:gd name="T95" fmla="*/ 367 h 538"/>
                <a:gd name="T96" fmla="*/ 47 w 325"/>
                <a:gd name="T97" fmla="*/ 369 h 538"/>
                <a:gd name="T98" fmla="*/ 51 w 325"/>
                <a:gd name="T99" fmla="*/ 388 h 538"/>
                <a:gd name="T100" fmla="*/ 32 w 325"/>
                <a:gd name="T101" fmla="*/ 423 h 538"/>
                <a:gd name="T102" fmla="*/ 34 w 325"/>
                <a:gd name="T103" fmla="*/ 448 h 538"/>
                <a:gd name="T104" fmla="*/ 16 w 325"/>
                <a:gd name="T105" fmla="*/ 486 h 538"/>
                <a:gd name="T106" fmla="*/ 0 w 325"/>
                <a:gd name="T107" fmla="*/ 512 h 538"/>
                <a:gd name="T108" fmla="*/ 5 w 325"/>
                <a:gd name="T109" fmla="*/ 516 h 538"/>
                <a:gd name="T110" fmla="*/ 22 w 325"/>
                <a:gd name="T111" fmla="*/ 512 h 538"/>
                <a:gd name="T112" fmla="*/ 51 w 325"/>
                <a:gd name="T113" fmla="*/ 520 h 538"/>
                <a:gd name="T114" fmla="*/ 94 w 325"/>
                <a:gd name="T115" fmla="*/ 538 h 538"/>
                <a:gd name="T116" fmla="*/ 130 w 325"/>
                <a:gd name="T117" fmla="*/ 523 h 538"/>
                <a:gd name="T118" fmla="*/ 129 w 325"/>
                <a:gd name="T119" fmla="*/ 502 h 538"/>
                <a:gd name="T120" fmla="*/ 132 w 325"/>
                <a:gd name="T121" fmla="*/ 482 h 538"/>
                <a:gd name="T122" fmla="*/ 157 w 325"/>
                <a:gd name="T123" fmla="*/ 454 h 538"/>
                <a:gd name="T124" fmla="*/ 175 w 325"/>
                <a:gd name="T125" fmla="*/ 447 h 5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538"/>
                <a:gd name="T191" fmla="*/ 325 w 325"/>
                <a:gd name="T192" fmla="*/ 538 h 5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538">
                  <a:moveTo>
                    <a:pt x="190" y="430"/>
                  </a:moveTo>
                  <a:lnTo>
                    <a:pt x="189" y="428"/>
                  </a:lnTo>
                  <a:lnTo>
                    <a:pt x="184" y="429"/>
                  </a:lnTo>
                  <a:lnTo>
                    <a:pt x="181" y="430"/>
                  </a:lnTo>
                  <a:lnTo>
                    <a:pt x="179" y="430"/>
                  </a:lnTo>
                  <a:lnTo>
                    <a:pt x="178" y="432"/>
                  </a:lnTo>
                  <a:lnTo>
                    <a:pt x="175" y="432"/>
                  </a:lnTo>
                  <a:lnTo>
                    <a:pt x="173" y="424"/>
                  </a:lnTo>
                  <a:lnTo>
                    <a:pt x="174" y="422"/>
                  </a:lnTo>
                  <a:lnTo>
                    <a:pt x="172" y="420"/>
                  </a:lnTo>
                  <a:lnTo>
                    <a:pt x="172" y="414"/>
                  </a:lnTo>
                  <a:lnTo>
                    <a:pt x="168" y="408"/>
                  </a:lnTo>
                  <a:lnTo>
                    <a:pt x="168" y="404"/>
                  </a:lnTo>
                  <a:lnTo>
                    <a:pt x="165" y="400"/>
                  </a:lnTo>
                  <a:lnTo>
                    <a:pt x="167" y="398"/>
                  </a:lnTo>
                  <a:lnTo>
                    <a:pt x="168" y="396"/>
                  </a:lnTo>
                  <a:lnTo>
                    <a:pt x="166" y="396"/>
                  </a:lnTo>
                  <a:lnTo>
                    <a:pt x="168" y="392"/>
                  </a:lnTo>
                  <a:lnTo>
                    <a:pt x="169" y="388"/>
                  </a:lnTo>
                  <a:lnTo>
                    <a:pt x="174" y="384"/>
                  </a:lnTo>
                  <a:lnTo>
                    <a:pt x="175" y="381"/>
                  </a:lnTo>
                  <a:lnTo>
                    <a:pt x="173" y="380"/>
                  </a:lnTo>
                  <a:lnTo>
                    <a:pt x="175" y="370"/>
                  </a:lnTo>
                  <a:lnTo>
                    <a:pt x="186" y="367"/>
                  </a:lnTo>
                  <a:lnTo>
                    <a:pt x="189" y="364"/>
                  </a:lnTo>
                  <a:lnTo>
                    <a:pt x="192" y="364"/>
                  </a:lnTo>
                  <a:lnTo>
                    <a:pt x="196" y="361"/>
                  </a:lnTo>
                  <a:lnTo>
                    <a:pt x="198" y="360"/>
                  </a:lnTo>
                  <a:lnTo>
                    <a:pt x="199" y="356"/>
                  </a:lnTo>
                  <a:lnTo>
                    <a:pt x="207" y="349"/>
                  </a:lnTo>
                  <a:lnTo>
                    <a:pt x="208" y="346"/>
                  </a:lnTo>
                  <a:lnTo>
                    <a:pt x="208" y="338"/>
                  </a:lnTo>
                  <a:lnTo>
                    <a:pt x="207" y="336"/>
                  </a:lnTo>
                  <a:lnTo>
                    <a:pt x="203" y="334"/>
                  </a:lnTo>
                  <a:lnTo>
                    <a:pt x="198" y="336"/>
                  </a:lnTo>
                  <a:lnTo>
                    <a:pt x="196" y="333"/>
                  </a:lnTo>
                  <a:lnTo>
                    <a:pt x="197" y="328"/>
                  </a:lnTo>
                  <a:lnTo>
                    <a:pt x="196" y="326"/>
                  </a:lnTo>
                  <a:lnTo>
                    <a:pt x="193" y="325"/>
                  </a:lnTo>
                  <a:lnTo>
                    <a:pt x="191" y="322"/>
                  </a:lnTo>
                  <a:lnTo>
                    <a:pt x="192" y="314"/>
                  </a:lnTo>
                  <a:lnTo>
                    <a:pt x="189" y="306"/>
                  </a:lnTo>
                  <a:lnTo>
                    <a:pt x="192" y="294"/>
                  </a:lnTo>
                  <a:lnTo>
                    <a:pt x="186" y="289"/>
                  </a:lnTo>
                  <a:lnTo>
                    <a:pt x="186" y="286"/>
                  </a:lnTo>
                  <a:lnTo>
                    <a:pt x="183" y="284"/>
                  </a:lnTo>
                  <a:lnTo>
                    <a:pt x="181" y="280"/>
                  </a:lnTo>
                  <a:lnTo>
                    <a:pt x="179" y="278"/>
                  </a:lnTo>
                  <a:lnTo>
                    <a:pt x="178" y="270"/>
                  </a:lnTo>
                  <a:lnTo>
                    <a:pt x="180" y="270"/>
                  </a:lnTo>
                  <a:lnTo>
                    <a:pt x="184" y="272"/>
                  </a:lnTo>
                  <a:lnTo>
                    <a:pt x="186" y="273"/>
                  </a:lnTo>
                  <a:lnTo>
                    <a:pt x="193" y="276"/>
                  </a:lnTo>
                  <a:lnTo>
                    <a:pt x="197" y="274"/>
                  </a:lnTo>
                  <a:lnTo>
                    <a:pt x="201" y="276"/>
                  </a:lnTo>
                  <a:lnTo>
                    <a:pt x="208" y="278"/>
                  </a:lnTo>
                  <a:lnTo>
                    <a:pt x="211" y="278"/>
                  </a:lnTo>
                  <a:lnTo>
                    <a:pt x="215" y="279"/>
                  </a:lnTo>
                  <a:lnTo>
                    <a:pt x="220" y="278"/>
                  </a:lnTo>
                  <a:lnTo>
                    <a:pt x="223" y="274"/>
                  </a:lnTo>
                  <a:lnTo>
                    <a:pt x="223" y="271"/>
                  </a:lnTo>
                  <a:lnTo>
                    <a:pt x="226" y="270"/>
                  </a:lnTo>
                  <a:lnTo>
                    <a:pt x="225" y="265"/>
                  </a:lnTo>
                  <a:lnTo>
                    <a:pt x="229" y="264"/>
                  </a:lnTo>
                  <a:lnTo>
                    <a:pt x="231" y="261"/>
                  </a:lnTo>
                  <a:lnTo>
                    <a:pt x="233" y="260"/>
                  </a:lnTo>
                  <a:lnTo>
                    <a:pt x="234" y="254"/>
                  </a:lnTo>
                  <a:lnTo>
                    <a:pt x="237" y="250"/>
                  </a:lnTo>
                  <a:lnTo>
                    <a:pt x="239" y="249"/>
                  </a:lnTo>
                  <a:lnTo>
                    <a:pt x="240" y="246"/>
                  </a:lnTo>
                  <a:lnTo>
                    <a:pt x="239" y="242"/>
                  </a:lnTo>
                  <a:lnTo>
                    <a:pt x="237" y="238"/>
                  </a:lnTo>
                  <a:lnTo>
                    <a:pt x="235" y="235"/>
                  </a:lnTo>
                  <a:lnTo>
                    <a:pt x="234" y="234"/>
                  </a:lnTo>
                  <a:lnTo>
                    <a:pt x="231" y="232"/>
                  </a:lnTo>
                  <a:lnTo>
                    <a:pt x="232" y="225"/>
                  </a:lnTo>
                  <a:lnTo>
                    <a:pt x="229" y="223"/>
                  </a:lnTo>
                  <a:lnTo>
                    <a:pt x="232" y="222"/>
                  </a:lnTo>
                  <a:lnTo>
                    <a:pt x="233" y="218"/>
                  </a:lnTo>
                  <a:lnTo>
                    <a:pt x="237" y="218"/>
                  </a:lnTo>
                  <a:lnTo>
                    <a:pt x="238" y="217"/>
                  </a:lnTo>
                  <a:lnTo>
                    <a:pt x="240" y="217"/>
                  </a:lnTo>
                  <a:lnTo>
                    <a:pt x="241" y="218"/>
                  </a:lnTo>
                  <a:lnTo>
                    <a:pt x="244" y="218"/>
                  </a:lnTo>
                  <a:lnTo>
                    <a:pt x="246" y="213"/>
                  </a:lnTo>
                  <a:lnTo>
                    <a:pt x="252" y="210"/>
                  </a:lnTo>
                  <a:lnTo>
                    <a:pt x="253" y="206"/>
                  </a:lnTo>
                  <a:lnTo>
                    <a:pt x="251" y="202"/>
                  </a:lnTo>
                  <a:lnTo>
                    <a:pt x="251" y="198"/>
                  </a:lnTo>
                  <a:lnTo>
                    <a:pt x="252" y="195"/>
                  </a:lnTo>
                  <a:lnTo>
                    <a:pt x="256" y="192"/>
                  </a:lnTo>
                  <a:lnTo>
                    <a:pt x="255" y="187"/>
                  </a:lnTo>
                  <a:lnTo>
                    <a:pt x="255" y="183"/>
                  </a:lnTo>
                  <a:lnTo>
                    <a:pt x="258" y="178"/>
                  </a:lnTo>
                  <a:lnTo>
                    <a:pt x="259" y="174"/>
                  </a:lnTo>
                  <a:lnTo>
                    <a:pt x="258" y="169"/>
                  </a:lnTo>
                  <a:lnTo>
                    <a:pt x="259" y="165"/>
                  </a:lnTo>
                  <a:lnTo>
                    <a:pt x="262" y="160"/>
                  </a:lnTo>
                  <a:lnTo>
                    <a:pt x="262" y="157"/>
                  </a:lnTo>
                  <a:lnTo>
                    <a:pt x="261" y="153"/>
                  </a:lnTo>
                  <a:lnTo>
                    <a:pt x="261" y="150"/>
                  </a:lnTo>
                  <a:lnTo>
                    <a:pt x="259" y="146"/>
                  </a:lnTo>
                  <a:lnTo>
                    <a:pt x="257" y="138"/>
                  </a:lnTo>
                  <a:lnTo>
                    <a:pt x="258" y="138"/>
                  </a:lnTo>
                  <a:lnTo>
                    <a:pt x="263" y="140"/>
                  </a:lnTo>
                  <a:lnTo>
                    <a:pt x="265" y="140"/>
                  </a:lnTo>
                  <a:lnTo>
                    <a:pt x="267" y="139"/>
                  </a:lnTo>
                  <a:lnTo>
                    <a:pt x="271" y="134"/>
                  </a:lnTo>
                  <a:lnTo>
                    <a:pt x="271" y="130"/>
                  </a:lnTo>
                  <a:lnTo>
                    <a:pt x="276" y="127"/>
                  </a:lnTo>
                  <a:lnTo>
                    <a:pt x="279" y="123"/>
                  </a:lnTo>
                  <a:lnTo>
                    <a:pt x="282" y="121"/>
                  </a:lnTo>
                  <a:lnTo>
                    <a:pt x="286" y="121"/>
                  </a:lnTo>
                  <a:lnTo>
                    <a:pt x="288" y="122"/>
                  </a:lnTo>
                  <a:lnTo>
                    <a:pt x="292" y="120"/>
                  </a:lnTo>
                  <a:lnTo>
                    <a:pt x="295" y="121"/>
                  </a:lnTo>
                  <a:lnTo>
                    <a:pt x="295" y="118"/>
                  </a:lnTo>
                  <a:lnTo>
                    <a:pt x="298" y="117"/>
                  </a:lnTo>
                  <a:lnTo>
                    <a:pt x="301" y="115"/>
                  </a:lnTo>
                  <a:lnTo>
                    <a:pt x="303" y="112"/>
                  </a:lnTo>
                  <a:lnTo>
                    <a:pt x="306" y="109"/>
                  </a:lnTo>
                  <a:lnTo>
                    <a:pt x="307" y="109"/>
                  </a:lnTo>
                  <a:lnTo>
                    <a:pt x="309" y="110"/>
                  </a:lnTo>
                  <a:lnTo>
                    <a:pt x="311" y="110"/>
                  </a:lnTo>
                  <a:lnTo>
                    <a:pt x="311" y="106"/>
                  </a:lnTo>
                  <a:lnTo>
                    <a:pt x="313" y="106"/>
                  </a:lnTo>
                  <a:lnTo>
                    <a:pt x="315" y="102"/>
                  </a:lnTo>
                  <a:lnTo>
                    <a:pt x="325" y="93"/>
                  </a:lnTo>
                  <a:lnTo>
                    <a:pt x="325" y="90"/>
                  </a:lnTo>
                  <a:lnTo>
                    <a:pt x="323" y="87"/>
                  </a:lnTo>
                  <a:lnTo>
                    <a:pt x="321" y="82"/>
                  </a:lnTo>
                  <a:lnTo>
                    <a:pt x="318" y="80"/>
                  </a:lnTo>
                  <a:lnTo>
                    <a:pt x="310" y="78"/>
                  </a:lnTo>
                  <a:lnTo>
                    <a:pt x="304" y="79"/>
                  </a:lnTo>
                  <a:lnTo>
                    <a:pt x="300" y="74"/>
                  </a:lnTo>
                  <a:lnTo>
                    <a:pt x="301" y="73"/>
                  </a:lnTo>
                  <a:lnTo>
                    <a:pt x="301" y="69"/>
                  </a:lnTo>
                  <a:lnTo>
                    <a:pt x="303" y="68"/>
                  </a:lnTo>
                  <a:lnTo>
                    <a:pt x="309" y="57"/>
                  </a:lnTo>
                  <a:lnTo>
                    <a:pt x="305" y="55"/>
                  </a:lnTo>
                  <a:lnTo>
                    <a:pt x="309" y="50"/>
                  </a:lnTo>
                  <a:lnTo>
                    <a:pt x="306" y="46"/>
                  </a:lnTo>
                  <a:lnTo>
                    <a:pt x="304" y="49"/>
                  </a:lnTo>
                  <a:lnTo>
                    <a:pt x="294" y="46"/>
                  </a:lnTo>
                  <a:lnTo>
                    <a:pt x="292" y="45"/>
                  </a:lnTo>
                  <a:lnTo>
                    <a:pt x="292" y="40"/>
                  </a:lnTo>
                  <a:lnTo>
                    <a:pt x="288" y="39"/>
                  </a:lnTo>
                  <a:lnTo>
                    <a:pt x="287" y="43"/>
                  </a:lnTo>
                  <a:lnTo>
                    <a:pt x="286" y="44"/>
                  </a:lnTo>
                  <a:lnTo>
                    <a:pt x="282" y="43"/>
                  </a:lnTo>
                  <a:lnTo>
                    <a:pt x="279" y="43"/>
                  </a:lnTo>
                  <a:lnTo>
                    <a:pt x="276" y="39"/>
                  </a:lnTo>
                  <a:lnTo>
                    <a:pt x="274" y="38"/>
                  </a:lnTo>
                  <a:lnTo>
                    <a:pt x="271" y="39"/>
                  </a:lnTo>
                  <a:lnTo>
                    <a:pt x="270" y="39"/>
                  </a:lnTo>
                  <a:lnTo>
                    <a:pt x="267" y="37"/>
                  </a:lnTo>
                  <a:lnTo>
                    <a:pt x="265" y="34"/>
                  </a:lnTo>
                  <a:lnTo>
                    <a:pt x="263" y="33"/>
                  </a:lnTo>
                  <a:lnTo>
                    <a:pt x="259" y="34"/>
                  </a:lnTo>
                  <a:lnTo>
                    <a:pt x="257" y="43"/>
                  </a:lnTo>
                  <a:lnTo>
                    <a:pt x="255" y="44"/>
                  </a:lnTo>
                  <a:lnTo>
                    <a:pt x="251" y="44"/>
                  </a:lnTo>
                  <a:lnTo>
                    <a:pt x="247" y="45"/>
                  </a:lnTo>
                  <a:lnTo>
                    <a:pt x="245" y="45"/>
                  </a:lnTo>
                  <a:lnTo>
                    <a:pt x="244" y="43"/>
                  </a:lnTo>
                  <a:lnTo>
                    <a:pt x="241" y="46"/>
                  </a:lnTo>
                  <a:lnTo>
                    <a:pt x="239" y="46"/>
                  </a:lnTo>
                  <a:lnTo>
                    <a:pt x="238" y="40"/>
                  </a:lnTo>
                  <a:lnTo>
                    <a:pt x="234" y="39"/>
                  </a:lnTo>
                  <a:lnTo>
                    <a:pt x="234" y="42"/>
                  </a:lnTo>
                  <a:lnTo>
                    <a:pt x="227" y="42"/>
                  </a:lnTo>
                  <a:lnTo>
                    <a:pt x="227" y="39"/>
                  </a:lnTo>
                  <a:lnTo>
                    <a:pt x="228" y="38"/>
                  </a:lnTo>
                  <a:lnTo>
                    <a:pt x="228" y="36"/>
                  </a:lnTo>
                  <a:lnTo>
                    <a:pt x="225" y="36"/>
                  </a:lnTo>
                  <a:lnTo>
                    <a:pt x="222" y="32"/>
                  </a:lnTo>
                  <a:lnTo>
                    <a:pt x="220" y="32"/>
                  </a:lnTo>
                  <a:lnTo>
                    <a:pt x="216" y="32"/>
                  </a:lnTo>
                  <a:lnTo>
                    <a:pt x="214" y="32"/>
                  </a:lnTo>
                  <a:lnTo>
                    <a:pt x="211" y="31"/>
                  </a:lnTo>
                  <a:lnTo>
                    <a:pt x="210" y="33"/>
                  </a:lnTo>
                  <a:lnTo>
                    <a:pt x="208" y="33"/>
                  </a:lnTo>
                  <a:lnTo>
                    <a:pt x="209" y="25"/>
                  </a:lnTo>
                  <a:lnTo>
                    <a:pt x="207" y="25"/>
                  </a:lnTo>
                  <a:lnTo>
                    <a:pt x="207" y="27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7" y="34"/>
                  </a:lnTo>
                  <a:lnTo>
                    <a:pt x="195" y="34"/>
                  </a:lnTo>
                  <a:lnTo>
                    <a:pt x="189" y="34"/>
                  </a:lnTo>
                  <a:lnTo>
                    <a:pt x="187" y="33"/>
                  </a:lnTo>
                  <a:lnTo>
                    <a:pt x="187" y="28"/>
                  </a:lnTo>
                  <a:lnTo>
                    <a:pt x="185" y="24"/>
                  </a:lnTo>
                  <a:lnTo>
                    <a:pt x="185" y="21"/>
                  </a:lnTo>
                  <a:lnTo>
                    <a:pt x="190" y="18"/>
                  </a:lnTo>
                  <a:lnTo>
                    <a:pt x="192" y="14"/>
                  </a:lnTo>
                  <a:lnTo>
                    <a:pt x="196" y="14"/>
                  </a:lnTo>
                  <a:lnTo>
                    <a:pt x="197" y="8"/>
                  </a:lnTo>
                  <a:lnTo>
                    <a:pt x="195" y="7"/>
                  </a:lnTo>
                  <a:lnTo>
                    <a:pt x="191" y="6"/>
                  </a:lnTo>
                  <a:lnTo>
                    <a:pt x="192" y="1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80" y="2"/>
                  </a:lnTo>
                  <a:lnTo>
                    <a:pt x="174" y="1"/>
                  </a:lnTo>
                  <a:lnTo>
                    <a:pt x="173" y="1"/>
                  </a:lnTo>
                  <a:lnTo>
                    <a:pt x="167" y="0"/>
                  </a:lnTo>
                  <a:lnTo>
                    <a:pt x="165" y="1"/>
                  </a:lnTo>
                  <a:lnTo>
                    <a:pt x="156" y="0"/>
                  </a:lnTo>
                  <a:lnTo>
                    <a:pt x="155" y="1"/>
                  </a:lnTo>
                  <a:lnTo>
                    <a:pt x="154" y="6"/>
                  </a:lnTo>
                  <a:lnTo>
                    <a:pt x="147" y="7"/>
                  </a:lnTo>
                  <a:lnTo>
                    <a:pt x="145" y="12"/>
                  </a:lnTo>
                  <a:lnTo>
                    <a:pt x="142" y="13"/>
                  </a:lnTo>
                  <a:lnTo>
                    <a:pt x="137" y="15"/>
                  </a:lnTo>
                  <a:lnTo>
                    <a:pt x="135" y="20"/>
                  </a:lnTo>
                  <a:lnTo>
                    <a:pt x="136" y="21"/>
                  </a:lnTo>
                  <a:lnTo>
                    <a:pt x="132" y="26"/>
                  </a:lnTo>
                  <a:lnTo>
                    <a:pt x="132" y="31"/>
                  </a:lnTo>
                  <a:lnTo>
                    <a:pt x="133" y="32"/>
                  </a:lnTo>
                  <a:lnTo>
                    <a:pt x="133" y="34"/>
                  </a:lnTo>
                  <a:lnTo>
                    <a:pt x="132" y="37"/>
                  </a:lnTo>
                  <a:lnTo>
                    <a:pt x="133" y="39"/>
                  </a:lnTo>
                  <a:lnTo>
                    <a:pt x="133" y="46"/>
                  </a:lnTo>
                  <a:lnTo>
                    <a:pt x="132" y="49"/>
                  </a:lnTo>
                  <a:lnTo>
                    <a:pt x="133" y="55"/>
                  </a:lnTo>
                  <a:lnTo>
                    <a:pt x="132" y="54"/>
                  </a:lnTo>
                  <a:lnTo>
                    <a:pt x="131" y="57"/>
                  </a:lnTo>
                  <a:lnTo>
                    <a:pt x="131" y="62"/>
                  </a:lnTo>
                  <a:lnTo>
                    <a:pt x="130" y="66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0" y="82"/>
                  </a:lnTo>
                  <a:lnTo>
                    <a:pt x="130" y="93"/>
                  </a:lnTo>
                  <a:lnTo>
                    <a:pt x="133" y="93"/>
                  </a:lnTo>
                  <a:lnTo>
                    <a:pt x="132" y="94"/>
                  </a:lnTo>
                  <a:lnTo>
                    <a:pt x="130" y="94"/>
                  </a:lnTo>
                  <a:lnTo>
                    <a:pt x="129" y="105"/>
                  </a:lnTo>
                  <a:lnTo>
                    <a:pt x="127" y="111"/>
                  </a:lnTo>
                  <a:lnTo>
                    <a:pt x="123" y="121"/>
                  </a:lnTo>
                  <a:lnTo>
                    <a:pt x="117" y="139"/>
                  </a:lnTo>
                  <a:lnTo>
                    <a:pt x="113" y="145"/>
                  </a:lnTo>
                  <a:lnTo>
                    <a:pt x="106" y="158"/>
                  </a:lnTo>
                  <a:lnTo>
                    <a:pt x="105" y="160"/>
                  </a:lnTo>
                  <a:lnTo>
                    <a:pt x="100" y="171"/>
                  </a:lnTo>
                  <a:lnTo>
                    <a:pt x="90" y="187"/>
                  </a:lnTo>
                  <a:lnTo>
                    <a:pt x="89" y="187"/>
                  </a:lnTo>
                  <a:lnTo>
                    <a:pt x="89" y="189"/>
                  </a:lnTo>
                  <a:lnTo>
                    <a:pt x="91" y="194"/>
                  </a:lnTo>
                  <a:lnTo>
                    <a:pt x="95" y="195"/>
                  </a:lnTo>
                  <a:lnTo>
                    <a:pt x="97" y="198"/>
                  </a:lnTo>
                  <a:lnTo>
                    <a:pt x="94" y="198"/>
                  </a:lnTo>
                  <a:lnTo>
                    <a:pt x="91" y="195"/>
                  </a:lnTo>
                  <a:lnTo>
                    <a:pt x="90" y="199"/>
                  </a:lnTo>
                  <a:lnTo>
                    <a:pt x="85" y="207"/>
                  </a:lnTo>
                  <a:lnTo>
                    <a:pt x="70" y="225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59" y="246"/>
                  </a:lnTo>
                  <a:lnTo>
                    <a:pt x="59" y="247"/>
                  </a:lnTo>
                  <a:lnTo>
                    <a:pt x="54" y="253"/>
                  </a:lnTo>
                  <a:lnTo>
                    <a:pt x="52" y="253"/>
                  </a:lnTo>
                  <a:lnTo>
                    <a:pt x="47" y="256"/>
                  </a:lnTo>
                  <a:lnTo>
                    <a:pt x="43" y="261"/>
                  </a:lnTo>
                  <a:lnTo>
                    <a:pt x="45" y="264"/>
                  </a:lnTo>
                  <a:lnTo>
                    <a:pt x="43" y="262"/>
                  </a:lnTo>
                  <a:lnTo>
                    <a:pt x="36" y="266"/>
                  </a:lnTo>
                  <a:lnTo>
                    <a:pt x="35" y="264"/>
                  </a:lnTo>
                  <a:lnTo>
                    <a:pt x="34" y="266"/>
                  </a:lnTo>
                  <a:lnTo>
                    <a:pt x="31" y="264"/>
                  </a:lnTo>
                  <a:lnTo>
                    <a:pt x="29" y="265"/>
                  </a:lnTo>
                  <a:lnTo>
                    <a:pt x="30" y="267"/>
                  </a:lnTo>
                  <a:lnTo>
                    <a:pt x="31" y="267"/>
                  </a:lnTo>
                  <a:lnTo>
                    <a:pt x="32" y="272"/>
                  </a:lnTo>
                  <a:lnTo>
                    <a:pt x="26" y="288"/>
                  </a:lnTo>
                  <a:lnTo>
                    <a:pt x="24" y="289"/>
                  </a:lnTo>
                  <a:lnTo>
                    <a:pt x="20" y="294"/>
                  </a:lnTo>
                  <a:lnTo>
                    <a:pt x="18" y="307"/>
                  </a:lnTo>
                  <a:lnTo>
                    <a:pt x="16" y="310"/>
                  </a:lnTo>
                  <a:lnTo>
                    <a:pt x="8" y="321"/>
                  </a:lnTo>
                  <a:lnTo>
                    <a:pt x="7" y="324"/>
                  </a:lnTo>
                  <a:lnTo>
                    <a:pt x="8" y="326"/>
                  </a:lnTo>
                  <a:lnTo>
                    <a:pt x="7" y="328"/>
                  </a:lnTo>
                  <a:lnTo>
                    <a:pt x="8" y="332"/>
                  </a:lnTo>
                  <a:lnTo>
                    <a:pt x="11" y="334"/>
                  </a:lnTo>
                  <a:lnTo>
                    <a:pt x="12" y="332"/>
                  </a:lnTo>
                  <a:lnTo>
                    <a:pt x="13" y="332"/>
                  </a:lnTo>
                  <a:lnTo>
                    <a:pt x="18" y="337"/>
                  </a:lnTo>
                  <a:lnTo>
                    <a:pt x="19" y="336"/>
                  </a:lnTo>
                  <a:lnTo>
                    <a:pt x="29" y="339"/>
                  </a:lnTo>
                  <a:lnTo>
                    <a:pt x="34" y="339"/>
                  </a:lnTo>
                  <a:lnTo>
                    <a:pt x="35" y="338"/>
                  </a:lnTo>
                  <a:lnTo>
                    <a:pt x="40" y="325"/>
                  </a:lnTo>
                  <a:lnTo>
                    <a:pt x="43" y="322"/>
                  </a:lnTo>
                  <a:lnTo>
                    <a:pt x="48" y="316"/>
                  </a:lnTo>
                  <a:lnTo>
                    <a:pt x="47" y="326"/>
                  </a:lnTo>
                  <a:lnTo>
                    <a:pt x="48" y="328"/>
                  </a:lnTo>
                  <a:lnTo>
                    <a:pt x="49" y="332"/>
                  </a:lnTo>
                  <a:lnTo>
                    <a:pt x="49" y="334"/>
                  </a:lnTo>
                  <a:lnTo>
                    <a:pt x="48" y="336"/>
                  </a:lnTo>
                  <a:lnTo>
                    <a:pt x="47" y="337"/>
                  </a:lnTo>
                  <a:lnTo>
                    <a:pt x="45" y="336"/>
                  </a:lnTo>
                  <a:lnTo>
                    <a:pt x="43" y="337"/>
                  </a:lnTo>
                  <a:lnTo>
                    <a:pt x="42" y="338"/>
                  </a:lnTo>
                  <a:lnTo>
                    <a:pt x="40" y="340"/>
                  </a:lnTo>
                  <a:lnTo>
                    <a:pt x="38" y="342"/>
                  </a:lnTo>
                  <a:lnTo>
                    <a:pt x="42" y="343"/>
                  </a:lnTo>
                  <a:lnTo>
                    <a:pt x="41" y="345"/>
                  </a:lnTo>
                  <a:lnTo>
                    <a:pt x="38" y="343"/>
                  </a:lnTo>
                  <a:lnTo>
                    <a:pt x="32" y="344"/>
                  </a:lnTo>
                  <a:lnTo>
                    <a:pt x="31" y="343"/>
                  </a:lnTo>
                  <a:lnTo>
                    <a:pt x="31" y="340"/>
                  </a:lnTo>
                  <a:lnTo>
                    <a:pt x="29" y="340"/>
                  </a:lnTo>
                  <a:lnTo>
                    <a:pt x="20" y="339"/>
                  </a:lnTo>
                  <a:lnTo>
                    <a:pt x="23" y="344"/>
                  </a:lnTo>
                  <a:lnTo>
                    <a:pt x="24" y="354"/>
                  </a:lnTo>
                  <a:lnTo>
                    <a:pt x="23" y="361"/>
                  </a:lnTo>
                  <a:lnTo>
                    <a:pt x="18" y="367"/>
                  </a:lnTo>
                  <a:lnTo>
                    <a:pt x="20" y="367"/>
                  </a:lnTo>
                  <a:lnTo>
                    <a:pt x="22" y="366"/>
                  </a:lnTo>
                  <a:lnTo>
                    <a:pt x="29" y="368"/>
                  </a:lnTo>
                  <a:lnTo>
                    <a:pt x="32" y="368"/>
                  </a:lnTo>
                  <a:lnTo>
                    <a:pt x="42" y="366"/>
                  </a:lnTo>
                  <a:lnTo>
                    <a:pt x="42" y="364"/>
                  </a:lnTo>
                  <a:lnTo>
                    <a:pt x="43" y="363"/>
                  </a:lnTo>
                  <a:lnTo>
                    <a:pt x="46" y="363"/>
                  </a:lnTo>
                  <a:lnTo>
                    <a:pt x="47" y="364"/>
                  </a:lnTo>
                  <a:lnTo>
                    <a:pt x="52" y="369"/>
                  </a:lnTo>
                  <a:lnTo>
                    <a:pt x="53" y="370"/>
                  </a:lnTo>
                  <a:lnTo>
                    <a:pt x="55" y="369"/>
                  </a:lnTo>
                  <a:lnTo>
                    <a:pt x="55" y="366"/>
                  </a:lnTo>
                  <a:lnTo>
                    <a:pt x="54" y="364"/>
                  </a:lnTo>
                  <a:lnTo>
                    <a:pt x="57" y="363"/>
                  </a:lnTo>
                  <a:lnTo>
                    <a:pt x="58" y="362"/>
                  </a:lnTo>
                  <a:lnTo>
                    <a:pt x="58" y="366"/>
                  </a:lnTo>
                  <a:lnTo>
                    <a:pt x="59" y="367"/>
                  </a:lnTo>
                  <a:lnTo>
                    <a:pt x="58" y="367"/>
                  </a:lnTo>
                  <a:lnTo>
                    <a:pt x="59" y="374"/>
                  </a:lnTo>
                  <a:lnTo>
                    <a:pt x="63" y="379"/>
                  </a:lnTo>
                  <a:lnTo>
                    <a:pt x="59" y="378"/>
                  </a:lnTo>
                  <a:lnTo>
                    <a:pt x="55" y="374"/>
                  </a:lnTo>
                  <a:lnTo>
                    <a:pt x="49" y="372"/>
                  </a:lnTo>
                  <a:lnTo>
                    <a:pt x="47" y="369"/>
                  </a:lnTo>
                  <a:lnTo>
                    <a:pt x="46" y="366"/>
                  </a:lnTo>
                  <a:lnTo>
                    <a:pt x="45" y="366"/>
                  </a:lnTo>
                  <a:lnTo>
                    <a:pt x="43" y="367"/>
                  </a:lnTo>
                  <a:lnTo>
                    <a:pt x="46" y="369"/>
                  </a:lnTo>
                  <a:lnTo>
                    <a:pt x="49" y="374"/>
                  </a:lnTo>
                  <a:lnTo>
                    <a:pt x="51" y="381"/>
                  </a:lnTo>
                  <a:lnTo>
                    <a:pt x="51" y="388"/>
                  </a:lnTo>
                  <a:lnTo>
                    <a:pt x="43" y="404"/>
                  </a:lnTo>
                  <a:lnTo>
                    <a:pt x="34" y="417"/>
                  </a:lnTo>
                  <a:lnTo>
                    <a:pt x="31" y="418"/>
                  </a:lnTo>
                  <a:lnTo>
                    <a:pt x="30" y="420"/>
                  </a:lnTo>
                  <a:lnTo>
                    <a:pt x="30" y="422"/>
                  </a:lnTo>
                  <a:lnTo>
                    <a:pt x="31" y="421"/>
                  </a:lnTo>
                  <a:lnTo>
                    <a:pt x="32" y="423"/>
                  </a:lnTo>
                  <a:lnTo>
                    <a:pt x="35" y="423"/>
                  </a:lnTo>
                  <a:lnTo>
                    <a:pt x="36" y="433"/>
                  </a:lnTo>
                  <a:lnTo>
                    <a:pt x="35" y="434"/>
                  </a:lnTo>
                  <a:lnTo>
                    <a:pt x="35" y="438"/>
                  </a:lnTo>
                  <a:lnTo>
                    <a:pt x="34" y="440"/>
                  </a:lnTo>
                  <a:lnTo>
                    <a:pt x="32" y="445"/>
                  </a:lnTo>
                  <a:lnTo>
                    <a:pt x="34" y="448"/>
                  </a:lnTo>
                  <a:lnTo>
                    <a:pt x="31" y="450"/>
                  </a:lnTo>
                  <a:lnTo>
                    <a:pt x="28" y="459"/>
                  </a:lnTo>
                  <a:lnTo>
                    <a:pt x="28" y="466"/>
                  </a:lnTo>
                  <a:lnTo>
                    <a:pt x="24" y="475"/>
                  </a:lnTo>
                  <a:lnTo>
                    <a:pt x="23" y="478"/>
                  </a:lnTo>
                  <a:lnTo>
                    <a:pt x="17" y="486"/>
                  </a:lnTo>
                  <a:lnTo>
                    <a:pt x="16" y="486"/>
                  </a:lnTo>
                  <a:lnTo>
                    <a:pt x="16" y="488"/>
                  </a:lnTo>
                  <a:lnTo>
                    <a:pt x="16" y="489"/>
                  </a:lnTo>
                  <a:lnTo>
                    <a:pt x="16" y="492"/>
                  </a:lnTo>
                  <a:lnTo>
                    <a:pt x="12" y="496"/>
                  </a:lnTo>
                  <a:lnTo>
                    <a:pt x="10" y="498"/>
                  </a:lnTo>
                  <a:lnTo>
                    <a:pt x="10" y="501"/>
                  </a:lnTo>
                  <a:lnTo>
                    <a:pt x="0" y="512"/>
                  </a:lnTo>
                  <a:lnTo>
                    <a:pt x="0" y="513"/>
                  </a:lnTo>
                  <a:lnTo>
                    <a:pt x="1" y="513"/>
                  </a:lnTo>
                  <a:lnTo>
                    <a:pt x="2" y="514"/>
                  </a:lnTo>
                  <a:lnTo>
                    <a:pt x="2" y="516"/>
                  </a:lnTo>
                  <a:lnTo>
                    <a:pt x="2" y="517"/>
                  </a:lnTo>
                  <a:lnTo>
                    <a:pt x="4" y="516"/>
                  </a:lnTo>
                  <a:lnTo>
                    <a:pt x="5" y="516"/>
                  </a:lnTo>
                  <a:lnTo>
                    <a:pt x="6" y="516"/>
                  </a:lnTo>
                  <a:lnTo>
                    <a:pt x="8" y="513"/>
                  </a:lnTo>
                  <a:lnTo>
                    <a:pt x="11" y="513"/>
                  </a:lnTo>
                  <a:lnTo>
                    <a:pt x="12" y="513"/>
                  </a:lnTo>
                  <a:lnTo>
                    <a:pt x="14" y="512"/>
                  </a:lnTo>
                  <a:lnTo>
                    <a:pt x="17" y="513"/>
                  </a:lnTo>
                  <a:lnTo>
                    <a:pt x="22" y="512"/>
                  </a:lnTo>
                  <a:lnTo>
                    <a:pt x="26" y="513"/>
                  </a:lnTo>
                  <a:lnTo>
                    <a:pt x="26" y="512"/>
                  </a:lnTo>
                  <a:lnTo>
                    <a:pt x="28" y="511"/>
                  </a:lnTo>
                  <a:lnTo>
                    <a:pt x="30" y="511"/>
                  </a:lnTo>
                  <a:lnTo>
                    <a:pt x="32" y="512"/>
                  </a:lnTo>
                  <a:lnTo>
                    <a:pt x="46" y="519"/>
                  </a:lnTo>
                  <a:lnTo>
                    <a:pt x="51" y="520"/>
                  </a:lnTo>
                  <a:lnTo>
                    <a:pt x="53" y="523"/>
                  </a:lnTo>
                  <a:lnTo>
                    <a:pt x="55" y="524"/>
                  </a:lnTo>
                  <a:lnTo>
                    <a:pt x="64" y="525"/>
                  </a:lnTo>
                  <a:lnTo>
                    <a:pt x="70" y="529"/>
                  </a:lnTo>
                  <a:lnTo>
                    <a:pt x="76" y="536"/>
                  </a:lnTo>
                  <a:lnTo>
                    <a:pt x="83" y="538"/>
                  </a:lnTo>
                  <a:lnTo>
                    <a:pt x="94" y="538"/>
                  </a:lnTo>
                  <a:lnTo>
                    <a:pt x="100" y="536"/>
                  </a:lnTo>
                  <a:lnTo>
                    <a:pt x="120" y="528"/>
                  </a:lnTo>
                  <a:lnTo>
                    <a:pt x="127" y="529"/>
                  </a:lnTo>
                  <a:lnTo>
                    <a:pt x="130" y="530"/>
                  </a:lnTo>
                  <a:lnTo>
                    <a:pt x="131" y="529"/>
                  </a:lnTo>
                  <a:lnTo>
                    <a:pt x="130" y="526"/>
                  </a:lnTo>
                  <a:lnTo>
                    <a:pt x="130" y="523"/>
                  </a:lnTo>
                  <a:lnTo>
                    <a:pt x="129" y="520"/>
                  </a:lnTo>
                  <a:lnTo>
                    <a:pt x="130" y="518"/>
                  </a:lnTo>
                  <a:lnTo>
                    <a:pt x="129" y="513"/>
                  </a:lnTo>
                  <a:lnTo>
                    <a:pt x="130" y="510"/>
                  </a:lnTo>
                  <a:lnTo>
                    <a:pt x="130" y="507"/>
                  </a:lnTo>
                  <a:lnTo>
                    <a:pt x="130" y="505"/>
                  </a:lnTo>
                  <a:lnTo>
                    <a:pt x="129" y="502"/>
                  </a:lnTo>
                  <a:lnTo>
                    <a:pt x="130" y="501"/>
                  </a:lnTo>
                  <a:lnTo>
                    <a:pt x="131" y="494"/>
                  </a:lnTo>
                  <a:lnTo>
                    <a:pt x="129" y="493"/>
                  </a:lnTo>
                  <a:lnTo>
                    <a:pt x="129" y="489"/>
                  </a:lnTo>
                  <a:lnTo>
                    <a:pt x="129" y="487"/>
                  </a:lnTo>
                  <a:lnTo>
                    <a:pt x="131" y="486"/>
                  </a:lnTo>
                  <a:lnTo>
                    <a:pt x="132" y="482"/>
                  </a:lnTo>
                  <a:lnTo>
                    <a:pt x="137" y="477"/>
                  </a:lnTo>
                  <a:lnTo>
                    <a:pt x="137" y="474"/>
                  </a:lnTo>
                  <a:lnTo>
                    <a:pt x="141" y="469"/>
                  </a:lnTo>
                  <a:lnTo>
                    <a:pt x="148" y="465"/>
                  </a:lnTo>
                  <a:lnTo>
                    <a:pt x="153" y="460"/>
                  </a:lnTo>
                  <a:lnTo>
                    <a:pt x="154" y="458"/>
                  </a:lnTo>
                  <a:lnTo>
                    <a:pt x="157" y="454"/>
                  </a:lnTo>
                  <a:lnTo>
                    <a:pt x="157" y="450"/>
                  </a:lnTo>
                  <a:lnTo>
                    <a:pt x="160" y="448"/>
                  </a:lnTo>
                  <a:lnTo>
                    <a:pt x="162" y="448"/>
                  </a:lnTo>
                  <a:lnTo>
                    <a:pt x="167" y="448"/>
                  </a:lnTo>
                  <a:lnTo>
                    <a:pt x="171" y="446"/>
                  </a:lnTo>
                  <a:lnTo>
                    <a:pt x="173" y="446"/>
                  </a:lnTo>
                  <a:lnTo>
                    <a:pt x="175" y="447"/>
                  </a:lnTo>
                  <a:lnTo>
                    <a:pt x="179" y="447"/>
                  </a:lnTo>
                  <a:lnTo>
                    <a:pt x="183" y="440"/>
                  </a:lnTo>
                  <a:lnTo>
                    <a:pt x="185" y="439"/>
                  </a:lnTo>
                  <a:lnTo>
                    <a:pt x="186" y="434"/>
                  </a:lnTo>
                  <a:lnTo>
                    <a:pt x="190" y="430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3" name="Freeform 548">
              <a:extLst>
                <a:ext uri="{FF2B5EF4-FFF2-40B4-BE49-F238E27FC236}">
                  <a16:creationId xmlns:a16="http://schemas.microsoft.com/office/drawing/2014/main" id="{4818E642-492A-07E6-27C7-7EE606C89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611" y="3336831"/>
              <a:ext cx="233772" cy="255826"/>
            </a:xfrm>
            <a:custGeom>
              <a:avLst/>
              <a:gdLst>
                <a:gd name="T0" fmla="*/ 116 w 249"/>
                <a:gd name="T1" fmla="*/ 112 h 288"/>
                <a:gd name="T2" fmla="*/ 136 w 249"/>
                <a:gd name="T3" fmla="*/ 96 h 288"/>
                <a:gd name="T4" fmla="*/ 161 w 249"/>
                <a:gd name="T5" fmla="*/ 102 h 288"/>
                <a:gd name="T6" fmla="*/ 140 w 249"/>
                <a:gd name="T7" fmla="*/ 124 h 288"/>
                <a:gd name="T8" fmla="*/ 162 w 249"/>
                <a:gd name="T9" fmla="*/ 100 h 288"/>
                <a:gd name="T10" fmla="*/ 155 w 249"/>
                <a:gd name="T11" fmla="*/ 65 h 288"/>
                <a:gd name="T12" fmla="*/ 137 w 249"/>
                <a:gd name="T13" fmla="*/ 61 h 288"/>
                <a:gd name="T14" fmla="*/ 138 w 249"/>
                <a:gd name="T15" fmla="*/ 37 h 288"/>
                <a:gd name="T16" fmla="*/ 141 w 249"/>
                <a:gd name="T17" fmla="*/ 25 h 288"/>
                <a:gd name="T18" fmla="*/ 186 w 249"/>
                <a:gd name="T19" fmla="*/ 11 h 288"/>
                <a:gd name="T20" fmla="*/ 203 w 249"/>
                <a:gd name="T21" fmla="*/ 5 h 288"/>
                <a:gd name="T22" fmla="*/ 228 w 249"/>
                <a:gd name="T23" fmla="*/ 8 h 288"/>
                <a:gd name="T24" fmla="*/ 249 w 249"/>
                <a:gd name="T25" fmla="*/ 31 h 288"/>
                <a:gd name="T26" fmla="*/ 246 w 249"/>
                <a:gd name="T27" fmla="*/ 52 h 288"/>
                <a:gd name="T28" fmla="*/ 216 w 249"/>
                <a:gd name="T29" fmla="*/ 89 h 288"/>
                <a:gd name="T30" fmla="*/ 221 w 249"/>
                <a:gd name="T31" fmla="*/ 108 h 288"/>
                <a:gd name="T32" fmla="*/ 232 w 249"/>
                <a:gd name="T33" fmla="*/ 128 h 288"/>
                <a:gd name="T34" fmla="*/ 215 w 249"/>
                <a:gd name="T35" fmla="*/ 148 h 288"/>
                <a:gd name="T36" fmla="*/ 212 w 249"/>
                <a:gd name="T37" fmla="*/ 169 h 288"/>
                <a:gd name="T38" fmla="*/ 194 w 249"/>
                <a:gd name="T39" fmla="*/ 172 h 288"/>
                <a:gd name="T40" fmla="*/ 176 w 249"/>
                <a:gd name="T41" fmla="*/ 166 h 288"/>
                <a:gd name="T42" fmla="*/ 164 w 249"/>
                <a:gd name="T43" fmla="*/ 175 h 288"/>
                <a:gd name="T44" fmla="*/ 176 w 249"/>
                <a:gd name="T45" fmla="*/ 206 h 288"/>
                <a:gd name="T46" fmla="*/ 166 w 249"/>
                <a:gd name="T47" fmla="*/ 242 h 288"/>
                <a:gd name="T48" fmla="*/ 165 w 249"/>
                <a:gd name="T49" fmla="*/ 250 h 288"/>
                <a:gd name="T50" fmla="*/ 153 w 249"/>
                <a:gd name="T51" fmla="*/ 260 h 288"/>
                <a:gd name="T52" fmla="*/ 164 w 249"/>
                <a:gd name="T53" fmla="*/ 274 h 288"/>
                <a:gd name="T54" fmla="*/ 160 w 249"/>
                <a:gd name="T55" fmla="*/ 286 h 288"/>
                <a:gd name="T56" fmla="*/ 147 w 249"/>
                <a:gd name="T57" fmla="*/ 287 h 288"/>
                <a:gd name="T58" fmla="*/ 136 w 249"/>
                <a:gd name="T59" fmla="*/ 274 h 288"/>
                <a:gd name="T60" fmla="*/ 146 w 249"/>
                <a:gd name="T61" fmla="*/ 254 h 288"/>
                <a:gd name="T62" fmla="*/ 149 w 249"/>
                <a:gd name="T63" fmla="*/ 244 h 288"/>
                <a:gd name="T64" fmla="*/ 124 w 249"/>
                <a:gd name="T65" fmla="*/ 232 h 288"/>
                <a:gd name="T66" fmla="*/ 108 w 249"/>
                <a:gd name="T67" fmla="*/ 224 h 288"/>
                <a:gd name="T68" fmla="*/ 100 w 249"/>
                <a:gd name="T69" fmla="*/ 208 h 288"/>
                <a:gd name="T70" fmla="*/ 87 w 249"/>
                <a:gd name="T71" fmla="*/ 209 h 288"/>
                <a:gd name="T72" fmla="*/ 77 w 249"/>
                <a:gd name="T73" fmla="*/ 208 h 288"/>
                <a:gd name="T74" fmla="*/ 59 w 249"/>
                <a:gd name="T75" fmla="*/ 206 h 288"/>
                <a:gd name="T76" fmla="*/ 50 w 249"/>
                <a:gd name="T77" fmla="*/ 211 h 288"/>
                <a:gd name="T78" fmla="*/ 20 w 249"/>
                <a:gd name="T79" fmla="*/ 204 h 288"/>
                <a:gd name="T80" fmla="*/ 0 w 249"/>
                <a:gd name="T81" fmla="*/ 190 h 288"/>
                <a:gd name="T82" fmla="*/ 28 w 249"/>
                <a:gd name="T83" fmla="*/ 192 h 288"/>
                <a:gd name="T84" fmla="*/ 46 w 249"/>
                <a:gd name="T85" fmla="*/ 205 h 288"/>
                <a:gd name="T86" fmla="*/ 42 w 249"/>
                <a:gd name="T87" fmla="*/ 196 h 288"/>
                <a:gd name="T88" fmla="*/ 45 w 249"/>
                <a:gd name="T89" fmla="*/ 184 h 288"/>
                <a:gd name="T90" fmla="*/ 72 w 249"/>
                <a:gd name="T91" fmla="*/ 181 h 288"/>
                <a:gd name="T92" fmla="*/ 89 w 249"/>
                <a:gd name="T93" fmla="*/ 178 h 288"/>
                <a:gd name="T94" fmla="*/ 80 w 249"/>
                <a:gd name="T95" fmla="*/ 176 h 288"/>
                <a:gd name="T96" fmla="*/ 52 w 249"/>
                <a:gd name="T97" fmla="*/ 166 h 288"/>
                <a:gd name="T98" fmla="*/ 51 w 249"/>
                <a:gd name="T99" fmla="*/ 145 h 288"/>
                <a:gd name="T100" fmla="*/ 77 w 249"/>
                <a:gd name="T101" fmla="*/ 110 h 288"/>
                <a:gd name="T102" fmla="*/ 92 w 249"/>
                <a:gd name="T103" fmla="*/ 66 h 288"/>
                <a:gd name="T104" fmla="*/ 107 w 249"/>
                <a:gd name="T105" fmla="*/ 55 h 288"/>
                <a:gd name="T106" fmla="*/ 122 w 249"/>
                <a:gd name="T107" fmla="*/ 72 h 288"/>
                <a:gd name="T108" fmla="*/ 126 w 249"/>
                <a:gd name="T109" fmla="*/ 78 h 288"/>
                <a:gd name="T110" fmla="*/ 112 w 249"/>
                <a:gd name="T111" fmla="*/ 100 h 288"/>
                <a:gd name="T112" fmla="*/ 116 w 249"/>
                <a:gd name="T113" fmla="*/ 116 h 288"/>
                <a:gd name="T114" fmla="*/ 94 w 249"/>
                <a:gd name="T115" fmla="*/ 209 h 2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9"/>
                <a:gd name="T175" fmla="*/ 0 h 288"/>
                <a:gd name="T176" fmla="*/ 249 w 249"/>
                <a:gd name="T177" fmla="*/ 288 h 2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9" h="288">
                  <a:moveTo>
                    <a:pt x="132" y="125"/>
                  </a:moveTo>
                  <a:lnTo>
                    <a:pt x="135" y="125"/>
                  </a:lnTo>
                  <a:lnTo>
                    <a:pt x="137" y="125"/>
                  </a:lnTo>
                  <a:lnTo>
                    <a:pt x="138" y="124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25" y="118"/>
                  </a:lnTo>
                  <a:lnTo>
                    <a:pt x="119" y="115"/>
                  </a:lnTo>
                  <a:lnTo>
                    <a:pt x="117" y="115"/>
                  </a:lnTo>
                  <a:lnTo>
                    <a:pt x="116" y="112"/>
                  </a:lnTo>
                  <a:lnTo>
                    <a:pt x="119" y="108"/>
                  </a:lnTo>
                  <a:lnTo>
                    <a:pt x="122" y="107"/>
                  </a:lnTo>
                  <a:lnTo>
                    <a:pt x="135" y="98"/>
                  </a:lnTo>
                  <a:lnTo>
                    <a:pt x="136" y="96"/>
                  </a:lnTo>
                  <a:lnTo>
                    <a:pt x="136" y="95"/>
                  </a:lnTo>
                  <a:lnTo>
                    <a:pt x="138" y="92"/>
                  </a:lnTo>
                  <a:lnTo>
                    <a:pt x="134" y="85"/>
                  </a:lnTo>
                  <a:lnTo>
                    <a:pt x="138" y="92"/>
                  </a:lnTo>
                  <a:lnTo>
                    <a:pt x="136" y="95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41" y="94"/>
                  </a:lnTo>
                  <a:lnTo>
                    <a:pt x="144" y="90"/>
                  </a:lnTo>
                  <a:lnTo>
                    <a:pt x="149" y="89"/>
                  </a:lnTo>
                  <a:lnTo>
                    <a:pt x="150" y="90"/>
                  </a:lnTo>
                  <a:lnTo>
                    <a:pt x="156" y="92"/>
                  </a:lnTo>
                  <a:lnTo>
                    <a:pt x="159" y="92"/>
                  </a:lnTo>
                  <a:lnTo>
                    <a:pt x="160" y="95"/>
                  </a:lnTo>
                  <a:lnTo>
                    <a:pt x="162" y="98"/>
                  </a:lnTo>
                  <a:lnTo>
                    <a:pt x="161" y="102"/>
                  </a:lnTo>
                  <a:lnTo>
                    <a:pt x="159" y="106"/>
                  </a:lnTo>
                  <a:lnTo>
                    <a:pt x="154" y="109"/>
                  </a:lnTo>
                  <a:lnTo>
                    <a:pt x="153" y="109"/>
                  </a:lnTo>
                  <a:lnTo>
                    <a:pt x="149" y="112"/>
                  </a:lnTo>
                  <a:lnTo>
                    <a:pt x="144" y="114"/>
                  </a:lnTo>
                  <a:lnTo>
                    <a:pt x="143" y="114"/>
                  </a:lnTo>
                  <a:lnTo>
                    <a:pt x="141" y="115"/>
                  </a:lnTo>
                  <a:lnTo>
                    <a:pt x="141" y="116"/>
                  </a:lnTo>
                  <a:lnTo>
                    <a:pt x="142" y="118"/>
                  </a:lnTo>
                  <a:lnTo>
                    <a:pt x="140" y="124"/>
                  </a:lnTo>
                  <a:lnTo>
                    <a:pt x="141" y="124"/>
                  </a:lnTo>
                  <a:lnTo>
                    <a:pt x="142" y="119"/>
                  </a:lnTo>
                  <a:lnTo>
                    <a:pt x="144" y="118"/>
                  </a:lnTo>
                  <a:lnTo>
                    <a:pt x="146" y="115"/>
                  </a:lnTo>
                  <a:lnTo>
                    <a:pt x="148" y="114"/>
                  </a:lnTo>
                  <a:lnTo>
                    <a:pt x="149" y="113"/>
                  </a:lnTo>
                  <a:lnTo>
                    <a:pt x="152" y="113"/>
                  </a:lnTo>
                  <a:lnTo>
                    <a:pt x="159" y="108"/>
                  </a:lnTo>
                  <a:lnTo>
                    <a:pt x="162" y="101"/>
                  </a:lnTo>
                  <a:lnTo>
                    <a:pt x="162" y="100"/>
                  </a:lnTo>
                  <a:lnTo>
                    <a:pt x="161" y="94"/>
                  </a:lnTo>
                  <a:lnTo>
                    <a:pt x="160" y="92"/>
                  </a:lnTo>
                  <a:lnTo>
                    <a:pt x="161" y="91"/>
                  </a:lnTo>
                  <a:lnTo>
                    <a:pt x="161" y="89"/>
                  </a:lnTo>
                  <a:lnTo>
                    <a:pt x="150" y="88"/>
                  </a:lnTo>
                  <a:lnTo>
                    <a:pt x="148" y="84"/>
                  </a:lnTo>
                  <a:lnTo>
                    <a:pt x="147" y="83"/>
                  </a:lnTo>
                  <a:lnTo>
                    <a:pt x="148" y="72"/>
                  </a:lnTo>
                  <a:lnTo>
                    <a:pt x="152" y="65"/>
                  </a:lnTo>
                  <a:lnTo>
                    <a:pt x="155" y="65"/>
                  </a:lnTo>
                  <a:lnTo>
                    <a:pt x="154" y="64"/>
                  </a:lnTo>
                  <a:lnTo>
                    <a:pt x="153" y="64"/>
                  </a:lnTo>
                  <a:lnTo>
                    <a:pt x="152" y="62"/>
                  </a:lnTo>
                  <a:lnTo>
                    <a:pt x="150" y="61"/>
                  </a:lnTo>
                  <a:lnTo>
                    <a:pt x="149" y="62"/>
                  </a:lnTo>
                  <a:lnTo>
                    <a:pt x="148" y="62"/>
                  </a:lnTo>
                  <a:lnTo>
                    <a:pt x="147" y="64"/>
                  </a:lnTo>
                  <a:lnTo>
                    <a:pt x="146" y="64"/>
                  </a:lnTo>
                  <a:lnTo>
                    <a:pt x="140" y="61"/>
                  </a:lnTo>
                  <a:lnTo>
                    <a:pt x="137" y="61"/>
                  </a:lnTo>
                  <a:lnTo>
                    <a:pt x="134" y="58"/>
                  </a:lnTo>
                  <a:lnTo>
                    <a:pt x="135" y="56"/>
                  </a:lnTo>
                  <a:lnTo>
                    <a:pt x="137" y="55"/>
                  </a:lnTo>
                  <a:lnTo>
                    <a:pt x="137" y="52"/>
                  </a:lnTo>
                  <a:lnTo>
                    <a:pt x="138" y="50"/>
                  </a:lnTo>
                  <a:lnTo>
                    <a:pt x="138" y="47"/>
                  </a:lnTo>
                  <a:lnTo>
                    <a:pt x="138" y="46"/>
                  </a:lnTo>
                  <a:lnTo>
                    <a:pt x="138" y="42"/>
                  </a:lnTo>
                  <a:lnTo>
                    <a:pt x="137" y="38"/>
                  </a:lnTo>
                  <a:lnTo>
                    <a:pt x="138" y="37"/>
                  </a:lnTo>
                  <a:lnTo>
                    <a:pt x="137" y="35"/>
                  </a:lnTo>
                  <a:lnTo>
                    <a:pt x="136" y="37"/>
                  </a:lnTo>
                  <a:lnTo>
                    <a:pt x="125" y="43"/>
                  </a:lnTo>
                  <a:lnTo>
                    <a:pt x="135" y="37"/>
                  </a:lnTo>
                  <a:lnTo>
                    <a:pt x="136" y="36"/>
                  </a:lnTo>
                  <a:lnTo>
                    <a:pt x="137" y="35"/>
                  </a:lnTo>
                  <a:lnTo>
                    <a:pt x="138" y="34"/>
                  </a:lnTo>
                  <a:lnTo>
                    <a:pt x="140" y="32"/>
                  </a:lnTo>
                  <a:lnTo>
                    <a:pt x="140" y="29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8" y="18"/>
                  </a:lnTo>
                  <a:lnTo>
                    <a:pt x="153" y="13"/>
                  </a:lnTo>
                  <a:lnTo>
                    <a:pt x="159" y="11"/>
                  </a:lnTo>
                  <a:lnTo>
                    <a:pt x="162" y="8"/>
                  </a:lnTo>
                  <a:lnTo>
                    <a:pt x="171" y="5"/>
                  </a:lnTo>
                  <a:lnTo>
                    <a:pt x="173" y="6"/>
                  </a:lnTo>
                  <a:lnTo>
                    <a:pt x="179" y="5"/>
                  </a:lnTo>
                  <a:lnTo>
                    <a:pt x="186" y="5"/>
                  </a:lnTo>
                  <a:lnTo>
                    <a:pt x="186" y="11"/>
                  </a:lnTo>
                  <a:lnTo>
                    <a:pt x="189" y="11"/>
                  </a:lnTo>
                  <a:lnTo>
                    <a:pt x="190" y="12"/>
                  </a:lnTo>
                  <a:lnTo>
                    <a:pt x="191" y="11"/>
                  </a:lnTo>
                  <a:lnTo>
                    <a:pt x="188" y="8"/>
                  </a:lnTo>
                  <a:lnTo>
                    <a:pt x="188" y="6"/>
                  </a:lnTo>
                  <a:lnTo>
                    <a:pt x="189" y="6"/>
                  </a:lnTo>
                  <a:lnTo>
                    <a:pt x="189" y="5"/>
                  </a:lnTo>
                  <a:lnTo>
                    <a:pt x="191" y="5"/>
                  </a:lnTo>
                  <a:lnTo>
                    <a:pt x="195" y="7"/>
                  </a:lnTo>
                  <a:lnTo>
                    <a:pt x="203" y="5"/>
                  </a:lnTo>
                  <a:lnTo>
                    <a:pt x="210" y="4"/>
                  </a:lnTo>
                  <a:lnTo>
                    <a:pt x="215" y="1"/>
                  </a:lnTo>
                  <a:lnTo>
                    <a:pt x="222" y="0"/>
                  </a:lnTo>
                  <a:lnTo>
                    <a:pt x="225" y="2"/>
                  </a:lnTo>
                  <a:lnTo>
                    <a:pt x="226" y="2"/>
                  </a:lnTo>
                  <a:lnTo>
                    <a:pt x="227" y="4"/>
                  </a:lnTo>
                  <a:lnTo>
                    <a:pt x="228" y="2"/>
                  </a:lnTo>
                  <a:lnTo>
                    <a:pt x="230" y="5"/>
                  </a:lnTo>
                  <a:lnTo>
                    <a:pt x="228" y="7"/>
                  </a:lnTo>
                  <a:lnTo>
                    <a:pt x="228" y="8"/>
                  </a:lnTo>
                  <a:lnTo>
                    <a:pt x="230" y="14"/>
                  </a:lnTo>
                  <a:lnTo>
                    <a:pt x="232" y="17"/>
                  </a:lnTo>
                  <a:lnTo>
                    <a:pt x="240" y="19"/>
                  </a:lnTo>
                  <a:lnTo>
                    <a:pt x="239" y="22"/>
                  </a:lnTo>
                  <a:lnTo>
                    <a:pt x="240" y="23"/>
                  </a:lnTo>
                  <a:lnTo>
                    <a:pt x="245" y="25"/>
                  </a:lnTo>
                  <a:lnTo>
                    <a:pt x="245" y="24"/>
                  </a:lnTo>
                  <a:lnTo>
                    <a:pt x="248" y="25"/>
                  </a:lnTo>
                  <a:lnTo>
                    <a:pt x="249" y="29"/>
                  </a:lnTo>
                  <a:lnTo>
                    <a:pt x="249" y="31"/>
                  </a:lnTo>
                  <a:lnTo>
                    <a:pt x="248" y="32"/>
                  </a:lnTo>
                  <a:lnTo>
                    <a:pt x="249" y="34"/>
                  </a:lnTo>
                  <a:lnTo>
                    <a:pt x="248" y="34"/>
                  </a:lnTo>
                  <a:lnTo>
                    <a:pt x="246" y="35"/>
                  </a:lnTo>
                  <a:lnTo>
                    <a:pt x="246" y="36"/>
                  </a:lnTo>
                  <a:lnTo>
                    <a:pt x="245" y="37"/>
                  </a:lnTo>
                  <a:lnTo>
                    <a:pt x="246" y="40"/>
                  </a:lnTo>
                  <a:lnTo>
                    <a:pt x="246" y="43"/>
                  </a:lnTo>
                  <a:lnTo>
                    <a:pt x="248" y="52"/>
                  </a:lnTo>
                  <a:lnTo>
                    <a:pt x="246" y="52"/>
                  </a:lnTo>
                  <a:lnTo>
                    <a:pt x="245" y="58"/>
                  </a:lnTo>
                  <a:lnTo>
                    <a:pt x="238" y="67"/>
                  </a:lnTo>
                  <a:lnTo>
                    <a:pt x="239" y="68"/>
                  </a:lnTo>
                  <a:lnTo>
                    <a:pt x="237" y="72"/>
                  </a:lnTo>
                  <a:lnTo>
                    <a:pt x="236" y="89"/>
                  </a:lnTo>
                  <a:lnTo>
                    <a:pt x="236" y="91"/>
                  </a:lnTo>
                  <a:lnTo>
                    <a:pt x="231" y="89"/>
                  </a:lnTo>
                  <a:lnTo>
                    <a:pt x="228" y="90"/>
                  </a:lnTo>
                  <a:lnTo>
                    <a:pt x="226" y="89"/>
                  </a:lnTo>
                  <a:lnTo>
                    <a:pt x="216" y="89"/>
                  </a:lnTo>
                  <a:lnTo>
                    <a:pt x="214" y="90"/>
                  </a:lnTo>
                  <a:lnTo>
                    <a:pt x="215" y="92"/>
                  </a:lnTo>
                  <a:lnTo>
                    <a:pt x="214" y="95"/>
                  </a:lnTo>
                  <a:lnTo>
                    <a:pt x="216" y="97"/>
                  </a:lnTo>
                  <a:lnTo>
                    <a:pt x="215" y="97"/>
                  </a:lnTo>
                  <a:lnTo>
                    <a:pt x="213" y="98"/>
                  </a:lnTo>
                  <a:lnTo>
                    <a:pt x="214" y="101"/>
                  </a:lnTo>
                  <a:lnTo>
                    <a:pt x="213" y="104"/>
                  </a:lnTo>
                  <a:lnTo>
                    <a:pt x="216" y="108"/>
                  </a:lnTo>
                  <a:lnTo>
                    <a:pt x="221" y="108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1" y="107"/>
                  </a:lnTo>
                  <a:lnTo>
                    <a:pt x="232" y="108"/>
                  </a:lnTo>
                  <a:lnTo>
                    <a:pt x="232" y="112"/>
                  </a:lnTo>
                  <a:lnTo>
                    <a:pt x="233" y="114"/>
                  </a:lnTo>
                  <a:lnTo>
                    <a:pt x="234" y="115"/>
                  </a:lnTo>
                  <a:lnTo>
                    <a:pt x="236" y="120"/>
                  </a:lnTo>
                  <a:lnTo>
                    <a:pt x="232" y="127"/>
                  </a:lnTo>
                  <a:lnTo>
                    <a:pt x="232" y="128"/>
                  </a:lnTo>
                  <a:lnTo>
                    <a:pt x="234" y="132"/>
                  </a:lnTo>
                  <a:lnTo>
                    <a:pt x="232" y="134"/>
                  </a:lnTo>
                  <a:lnTo>
                    <a:pt x="230" y="134"/>
                  </a:lnTo>
                  <a:lnTo>
                    <a:pt x="226" y="139"/>
                  </a:lnTo>
                  <a:lnTo>
                    <a:pt x="225" y="139"/>
                  </a:lnTo>
                  <a:lnTo>
                    <a:pt x="222" y="142"/>
                  </a:lnTo>
                  <a:lnTo>
                    <a:pt x="221" y="144"/>
                  </a:lnTo>
                  <a:lnTo>
                    <a:pt x="220" y="145"/>
                  </a:lnTo>
                  <a:lnTo>
                    <a:pt x="215" y="145"/>
                  </a:lnTo>
                  <a:lnTo>
                    <a:pt x="215" y="148"/>
                  </a:lnTo>
                  <a:lnTo>
                    <a:pt x="213" y="150"/>
                  </a:lnTo>
                  <a:lnTo>
                    <a:pt x="210" y="150"/>
                  </a:lnTo>
                  <a:lnTo>
                    <a:pt x="210" y="154"/>
                  </a:lnTo>
                  <a:lnTo>
                    <a:pt x="212" y="154"/>
                  </a:lnTo>
                  <a:lnTo>
                    <a:pt x="219" y="160"/>
                  </a:lnTo>
                  <a:lnTo>
                    <a:pt x="219" y="162"/>
                  </a:lnTo>
                  <a:lnTo>
                    <a:pt x="216" y="163"/>
                  </a:lnTo>
                  <a:lnTo>
                    <a:pt x="216" y="166"/>
                  </a:lnTo>
                  <a:lnTo>
                    <a:pt x="214" y="167"/>
                  </a:lnTo>
                  <a:lnTo>
                    <a:pt x="212" y="169"/>
                  </a:lnTo>
                  <a:lnTo>
                    <a:pt x="209" y="167"/>
                  </a:lnTo>
                  <a:lnTo>
                    <a:pt x="208" y="167"/>
                  </a:lnTo>
                  <a:lnTo>
                    <a:pt x="206" y="168"/>
                  </a:lnTo>
                  <a:lnTo>
                    <a:pt x="203" y="168"/>
                  </a:lnTo>
                  <a:lnTo>
                    <a:pt x="201" y="169"/>
                  </a:lnTo>
                  <a:lnTo>
                    <a:pt x="200" y="169"/>
                  </a:lnTo>
                  <a:lnTo>
                    <a:pt x="197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4" y="172"/>
                  </a:lnTo>
                  <a:lnTo>
                    <a:pt x="190" y="170"/>
                  </a:lnTo>
                  <a:lnTo>
                    <a:pt x="191" y="175"/>
                  </a:lnTo>
                  <a:lnTo>
                    <a:pt x="189" y="174"/>
                  </a:lnTo>
                  <a:lnTo>
                    <a:pt x="188" y="172"/>
                  </a:lnTo>
                  <a:lnTo>
                    <a:pt x="185" y="172"/>
                  </a:lnTo>
                  <a:lnTo>
                    <a:pt x="184" y="170"/>
                  </a:lnTo>
                  <a:lnTo>
                    <a:pt x="183" y="169"/>
                  </a:lnTo>
                  <a:lnTo>
                    <a:pt x="182" y="169"/>
                  </a:lnTo>
                  <a:lnTo>
                    <a:pt x="178" y="169"/>
                  </a:lnTo>
                  <a:lnTo>
                    <a:pt x="176" y="166"/>
                  </a:lnTo>
                  <a:lnTo>
                    <a:pt x="173" y="167"/>
                  </a:lnTo>
                  <a:lnTo>
                    <a:pt x="176" y="170"/>
                  </a:lnTo>
                  <a:lnTo>
                    <a:pt x="177" y="172"/>
                  </a:lnTo>
                  <a:lnTo>
                    <a:pt x="172" y="172"/>
                  </a:lnTo>
                  <a:lnTo>
                    <a:pt x="170" y="170"/>
                  </a:lnTo>
                  <a:lnTo>
                    <a:pt x="168" y="172"/>
                  </a:lnTo>
                  <a:lnTo>
                    <a:pt x="166" y="173"/>
                  </a:lnTo>
                  <a:lnTo>
                    <a:pt x="162" y="173"/>
                  </a:lnTo>
                  <a:lnTo>
                    <a:pt x="162" y="174"/>
                  </a:lnTo>
                  <a:lnTo>
                    <a:pt x="164" y="175"/>
                  </a:lnTo>
                  <a:lnTo>
                    <a:pt x="164" y="180"/>
                  </a:lnTo>
                  <a:lnTo>
                    <a:pt x="162" y="181"/>
                  </a:lnTo>
                  <a:lnTo>
                    <a:pt x="165" y="182"/>
                  </a:lnTo>
                  <a:lnTo>
                    <a:pt x="167" y="185"/>
                  </a:lnTo>
                  <a:lnTo>
                    <a:pt x="167" y="190"/>
                  </a:lnTo>
                  <a:lnTo>
                    <a:pt x="171" y="192"/>
                  </a:lnTo>
                  <a:lnTo>
                    <a:pt x="170" y="197"/>
                  </a:lnTo>
                  <a:lnTo>
                    <a:pt x="174" y="202"/>
                  </a:lnTo>
                  <a:lnTo>
                    <a:pt x="174" y="205"/>
                  </a:lnTo>
                  <a:lnTo>
                    <a:pt x="176" y="206"/>
                  </a:lnTo>
                  <a:lnTo>
                    <a:pt x="177" y="212"/>
                  </a:lnTo>
                  <a:lnTo>
                    <a:pt x="176" y="218"/>
                  </a:lnTo>
                  <a:lnTo>
                    <a:pt x="177" y="220"/>
                  </a:lnTo>
                  <a:lnTo>
                    <a:pt x="177" y="222"/>
                  </a:lnTo>
                  <a:lnTo>
                    <a:pt x="177" y="224"/>
                  </a:lnTo>
                  <a:lnTo>
                    <a:pt x="172" y="228"/>
                  </a:lnTo>
                  <a:lnTo>
                    <a:pt x="170" y="233"/>
                  </a:lnTo>
                  <a:lnTo>
                    <a:pt x="166" y="236"/>
                  </a:lnTo>
                  <a:lnTo>
                    <a:pt x="166" y="238"/>
                  </a:lnTo>
                  <a:lnTo>
                    <a:pt x="166" y="242"/>
                  </a:lnTo>
                  <a:lnTo>
                    <a:pt x="167" y="244"/>
                  </a:lnTo>
                  <a:lnTo>
                    <a:pt x="171" y="241"/>
                  </a:lnTo>
                  <a:lnTo>
                    <a:pt x="172" y="242"/>
                  </a:lnTo>
                  <a:lnTo>
                    <a:pt x="171" y="244"/>
                  </a:lnTo>
                  <a:lnTo>
                    <a:pt x="170" y="244"/>
                  </a:lnTo>
                  <a:lnTo>
                    <a:pt x="171" y="245"/>
                  </a:lnTo>
                  <a:lnTo>
                    <a:pt x="171" y="246"/>
                  </a:lnTo>
                  <a:lnTo>
                    <a:pt x="167" y="247"/>
                  </a:lnTo>
                  <a:lnTo>
                    <a:pt x="166" y="248"/>
                  </a:lnTo>
                  <a:lnTo>
                    <a:pt x="165" y="250"/>
                  </a:lnTo>
                  <a:lnTo>
                    <a:pt x="162" y="252"/>
                  </a:lnTo>
                  <a:lnTo>
                    <a:pt x="161" y="252"/>
                  </a:lnTo>
                  <a:lnTo>
                    <a:pt x="159" y="254"/>
                  </a:lnTo>
                  <a:lnTo>
                    <a:pt x="158" y="257"/>
                  </a:lnTo>
                  <a:lnTo>
                    <a:pt x="156" y="258"/>
                  </a:lnTo>
                  <a:lnTo>
                    <a:pt x="154" y="254"/>
                  </a:lnTo>
                  <a:lnTo>
                    <a:pt x="153" y="256"/>
                  </a:lnTo>
                  <a:lnTo>
                    <a:pt x="152" y="256"/>
                  </a:lnTo>
                  <a:lnTo>
                    <a:pt x="153" y="259"/>
                  </a:lnTo>
                  <a:lnTo>
                    <a:pt x="153" y="260"/>
                  </a:lnTo>
                  <a:lnTo>
                    <a:pt x="153" y="263"/>
                  </a:lnTo>
                  <a:lnTo>
                    <a:pt x="153" y="264"/>
                  </a:lnTo>
                  <a:lnTo>
                    <a:pt x="154" y="264"/>
                  </a:lnTo>
                  <a:lnTo>
                    <a:pt x="155" y="263"/>
                  </a:lnTo>
                  <a:lnTo>
                    <a:pt x="161" y="264"/>
                  </a:lnTo>
                  <a:lnTo>
                    <a:pt x="160" y="266"/>
                  </a:lnTo>
                  <a:lnTo>
                    <a:pt x="161" y="269"/>
                  </a:lnTo>
                  <a:lnTo>
                    <a:pt x="162" y="270"/>
                  </a:lnTo>
                  <a:lnTo>
                    <a:pt x="165" y="271"/>
                  </a:lnTo>
                  <a:lnTo>
                    <a:pt x="164" y="274"/>
                  </a:lnTo>
                  <a:lnTo>
                    <a:pt x="164" y="275"/>
                  </a:lnTo>
                  <a:lnTo>
                    <a:pt x="164" y="278"/>
                  </a:lnTo>
                  <a:lnTo>
                    <a:pt x="162" y="277"/>
                  </a:lnTo>
                  <a:lnTo>
                    <a:pt x="160" y="278"/>
                  </a:lnTo>
                  <a:lnTo>
                    <a:pt x="160" y="280"/>
                  </a:lnTo>
                  <a:lnTo>
                    <a:pt x="160" y="281"/>
                  </a:lnTo>
                  <a:lnTo>
                    <a:pt x="159" y="283"/>
                  </a:lnTo>
                  <a:lnTo>
                    <a:pt x="158" y="282"/>
                  </a:lnTo>
                  <a:lnTo>
                    <a:pt x="156" y="283"/>
                  </a:lnTo>
                  <a:lnTo>
                    <a:pt x="160" y="286"/>
                  </a:lnTo>
                  <a:lnTo>
                    <a:pt x="159" y="287"/>
                  </a:lnTo>
                  <a:lnTo>
                    <a:pt x="159" y="288"/>
                  </a:lnTo>
                  <a:lnTo>
                    <a:pt x="156" y="288"/>
                  </a:lnTo>
                  <a:lnTo>
                    <a:pt x="156" y="287"/>
                  </a:lnTo>
                  <a:lnTo>
                    <a:pt x="155" y="287"/>
                  </a:lnTo>
                  <a:lnTo>
                    <a:pt x="152" y="288"/>
                  </a:lnTo>
                  <a:lnTo>
                    <a:pt x="150" y="287"/>
                  </a:lnTo>
                  <a:lnTo>
                    <a:pt x="150" y="286"/>
                  </a:lnTo>
                  <a:lnTo>
                    <a:pt x="148" y="287"/>
                  </a:lnTo>
                  <a:lnTo>
                    <a:pt x="147" y="287"/>
                  </a:lnTo>
                  <a:lnTo>
                    <a:pt x="146" y="287"/>
                  </a:lnTo>
                  <a:lnTo>
                    <a:pt x="144" y="286"/>
                  </a:lnTo>
                  <a:lnTo>
                    <a:pt x="143" y="284"/>
                  </a:lnTo>
                  <a:lnTo>
                    <a:pt x="141" y="286"/>
                  </a:lnTo>
                  <a:lnTo>
                    <a:pt x="137" y="287"/>
                  </a:lnTo>
                  <a:lnTo>
                    <a:pt x="138" y="283"/>
                  </a:lnTo>
                  <a:lnTo>
                    <a:pt x="138" y="281"/>
                  </a:lnTo>
                  <a:lnTo>
                    <a:pt x="137" y="280"/>
                  </a:lnTo>
                  <a:lnTo>
                    <a:pt x="136" y="277"/>
                  </a:lnTo>
                  <a:lnTo>
                    <a:pt x="136" y="274"/>
                  </a:lnTo>
                  <a:lnTo>
                    <a:pt x="138" y="271"/>
                  </a:lnTo>
                  <a:lnTo>
                    <a:pt x="140" y="270"/>
                  </a:lnTo>
                  <a:lnTo>
                    <a:pt x="141" y="270"/>
                  </a:lnTo>
                  <a:lnTo>
                    <a:pt x="142" y="269"/>
                  </a:lnTo>
                  <a:lnTo>
                    <a:pt x="143" y="265"/>
                  </a:lnTo>
                  <a:lnTo>
                    <a:pt x="142" y="264"/>
                  </a:lnTo>
                  <a:lnTo>
                    <a:pt x="144" y="262"/>
                  </a:lnTo>
                  <a:lnTo>
                    <a:pt x="146" y="258"/>
                  </a:lnTo>
                  <a:lnTo>
                    <a:pt x="144" y="257"/>
                  </a:lnTo>
                  <a:lnTo>
                    <a:pt x="146" y="254"/>
                  </a:lnTo>
                  <a:lnTo>
                    <a:pt x="147" y="254"/>
                  </a:lnTo>
                  <a:lnTo>
                    <a:pt x="147" y="252"/>
                  </a:lnTo>
                  <a:lnTo>
                    <a:pt x="148" y="251"/>
                  </a:lnTo>
                  <a:lnTo>
                    <a:pt x="149" y="251"/>
                  </a:lnTo>
                  <a:lnTo>
                    <a:pt x="149" y="250"/>
                  </a:lnTo>
                  <a:lnTo>
                    <a:pt x="148" y="248"/>
                  </a:lnTo>
                  <a:lnTo>
                    <a:pt x="149" y="247"/>
                  </a:lnTo>
                  <a:lnTo>
                    <a:pt x="150" y="246"/>
                  </a:lnTo>
                  <a:lnTo>
                    <a:pt x="152" y="246"/>
                  </a:lnTo>
                  <a:lnTo>
                    <a:pt x="149" y="244"/>
                  </a:lnTo>
                  <a:lnTo>
                    <a:pt x="147" y="245"/>
                  </a:lnTo>
                  <a:lnTo>
                    <a:pt x="147" y="241"/>
                  </a:lnTo>
                  <a:lnTo>
                    <a:pt x="146" y="241"/>
                  </a:lnTo>
                  <a:lnTo>
                    <a:pt x="140" y="240"/>
                  </a:lnTo>
                  <a:lnTo>
                    <a:pt x="135" y="236"/>
                  </a:lnTo>
                  <a:lnTo>
                    <a:pt x="134" y="236"/>
                  </a:lnTo>
                  <a:lnTo>
                    <a:pt x="134" y="230"/>
                  </a:lnTo>
                  <a:lnTo>
                    <a:pt x="131" y="229"/>
                  </a:lnTo>
                  <a:lnTo>
                    <a:pt x="129" y="228"/>
                  </a:lnTo>
                  <a:lnTo>
                    <a:pt x="124" y="232"/>
                  </a:lnTo>
                  <a:lnTo>
                    <a:pt x="120" y="230"/>
                  </a:lnTo>
                  <a:lnTo>
                    <a:pt x="119" y="232"/>
                  </a:lnTo>
                  <a:lnTo>
                    <a:pt x="117" y="232"/>
                  </a:lnTo>
                  <a:lnTo>
                    <a:pt x="114" y="232"/>
                  </a:lnTo>
                  <a:lnTo>
                    <a:pt x="112" y="232"/>
                  </a:lnTo>
                  <a:lnTo>
                    <a:pt x="112" y="230"/>
                  </a:lnTo>
                  <a:lnTo>
                    <a:pt x="113" y="226"/>
                  </a:lnTo>
                  <a:lnTo>
                    <a:pt x="112" y="224"/>
                  </a:lnTo>
                  <a:lnTo>
                    <a:pt x="111" y="223"/>
                  </a:lnTo>
                  <a:lnTo>
                    <a:pt x="108" y="224"/>
                  </a:lnTo>
                  <a:lnTo>
                    <a:pt x="106" y="224"/>
                  </a:lnTo>
                  <a:lnTo>
                    <a:pt x="106" y="221"/>
                  </a:lnTo>
                  <a:lnTo>
                    <a:pt x="105" y="220"/>
                  </a:lnTo>
                  <a:lnTo>
                    <a:pt x="104" y="217"/>
                  </a:lnTo>
                  <a:lnTo>
                    <a:pt x="104" y="216"/>
                  </a:lnTo>
                  <a:lnTo>
                    <a:pt x="105" y="211"/>
                  </a:lnTo>
                  <a:lnTo>
                    <a:pt x="104" y="208"/>
                  </a:lnTo>
                  <a:lnTo>
                    <a:pt x="101" y="208"/>
                  </a:lnTo>
                  <a:lnTo>
                    <a:pt x="101" y="205"/>
                  </a:lnTo>
                  <a:lnTo>
                    <a:pt x="100" y="208"/>
                  </a:lnTo>
                  <a:lnTo>
                    <a:pt x="99" y="210"/>
                  </a:lnTo>
                  <a:lnTo>
                    <a:pt x="94" y="215"/>
                  </a:lnTo>
                  <a:lnTo>
                    <a:pt x="93" y="214"/>
                  </a:lnTo>
                  <a:lnTo>
                    <a:pt x="93" y="212"/>
                  </a:lnTo>
                  <a:lnTo>
                    <a:pt x="84" y="212"/>
                  </a:lnTo>
                  <a:lnTo>
                    <a:pt x="83" y="211"/>
                  </a:lnTo>
                  <a:lnTo>
                    <a:pt x="83" y="210"/>
                  </a:lnTo>
                  <a:lnTo>
                    <a:pt x="84" y="210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8"/>
                  </a:lnTo>
                  <a:lnTo>
                    <a:pt x="89" y="205"/>
                  </a:lnTo>
                  <a:lnTo>
                    <a:pt x="88" y="204"/>
                  </a:lnTo>
                  <a:lnTo>
                    <a:pt x="87" y="203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3" y="203"/>
                  </a:lnTo>
                  <a:lnTo>
                    <a:pt x="80" y="205"/>
                  </a:lnTo>
                  <a:lnTo>
                    <a:pt x="80" y="208"/>
                  </a:lnTo>
                  <a:lnTo>
                    <a:pt x="77" y="208"/>
                  </a:lnTo>
                  <a:lnTo>
                    <a:pt x="77" y="210"/>
                  </a:lnTo>
                  <a:lnTo>
                    <a:pt x="76" y="210"/>
                  </a:lnTo>
                  <a:lnTo>
                    <a:pt x="71" y="209"/>
                  </a:lnTo>
                  <a:lnTo>
                    <a:pt x="69" y="209"/>
                  </a:lnTo>
                  <a:lnTo>
                    <a:pt x="69" y="206"/>
                  </a:lnTo>
                  <a:lnTo>
                    <a:pt x="70" y="204"/>
                  </a:lnTo>
                  <a:lnTo>
                    <a:pt x="70" y="203"/>
                  </a:lnTo>
                  <a:lnTo>
                    <a:pt x="66" y="203"/>
                  </a:lnTo>
                  <a:lnTo>
                    <a:pt x="60" y="205"/>
                  </a:lnTo>
                  <a:lnTo>
                    <a:pt x="59" y="206"/>
                  </a:lnTo>
                  <a:lnTo>
                    <a:pt x="60" y="206"/>
                  </a:lnTo>
                  <a:lnTo>
                    <a:pt x="60" y="210"/>
                  </a:lnTo>
                  <a:lnTo>
                    <a:pt x="62" y="214"/>
                  </a:lnTo>
                  <a:lnTo>
                    <a:pt x="62" y="215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6" y="212"/>
                  </a:lnTo>
                  <a:lnTo>
                    <a:pt x="52" y="212"/>
                  </a:lnTo>
                  <a:lnTo>
                    <a:pt x="50" y="212"/>
                  </a:lnTo>
                  <a:lnTo>
                    <a:pt x="50" y="211"/>
                  </a:lnTo>
                  <a:lnTo>
                    <a:pt x="47" y="209"/>
                  </a:lnTo>
                  <a:lnTo>
                    <a:pt x="45" y="210"/>
                  </a:lnTo>
                  <a:lnTo>
                    <a:pt x="39" y="206"/>
                  </a:lnTo>
                  <a:lnTo>
                    <a:pt x="34" y="202"/>
                  </a:lnTo>
                  <a:lnTo>
                    <a:pt x="32" y="202"/>
                  </a:lnTo>
                  <a:lnTo>
                    <a:pt x="28" y="208"/>
                  </a:lnTo>
                  <a:lnTo>
                    <a:pt x="27" y="208"/>
                  </a:lnTo>
                  <a:lnTo>
                    <a:pt x="22" y="208"/>
                  </a:lnTo>
                  <a:lnTo>
                    <a:pt x="21" y="205"/>
                  </a:lnTo>
                  <a:lnTo>
                    <a:pt x="20" y="204"/>
                  </a:lnTo>
                  <a:lnTo>
                    <a:pt x="18" y="204"/>
                  </a:lnTo>
                  <a:lnTo>
                    <a:pt x="16" y="200"/>
                  </a:lnTo>
                  <a:lnTo>
                    <a:pt x="16" y="199"/>
                  </a:lnTo>
                  <a:lnTo>
                    <a:pt x="14" y="199"/>
                  </a:lnTo>
                  <a:lnTo>
                    <a:pt x="12" y="200"/>
                  </a:lnTo>
                  <a:lnTo>
                    <a:pt x="9" y="200"/>
                  </a:lnTo>
                  <a:lnTo>
                    <a:pt x="5" y="197"/>
                  </a:lnTo>
                  <a:lnTo>
                    <a:pt x="4" y="193"/>
                  </a:lnTo>
                  <a:lnTo>
                    <a:pt x="0" y="191"/>
                  </a:lnTo>
                  <a:lnTo>
                    <a:pt x="0" y="190"/>
                  </a:lnTo>
                  <a:lnTo>
                    <a:pt x="4" y="186"/>
                  </a:lnTo>
                  <a:lnTo>
                    <a:pt x="11" y="184"/>
                  </a:lnTo>
                  <a:lnTo>
                    <a:pt x="14" y="185"/>
                  </a:lnTo>
                  <a:lnTo>
                    <a:pt x="14" y="187"/>
                  </a:lnTo>
                  <a:lnTo>
                    <a:pt x="16" y="190"/>
                  </a:lnTo>
                  <a:lnTo>
                    <a:pt x="17" y="193"/>
                  </a:lnTo>
                  <a:lnTo>
                    <a:pt x="21" y="193"/>
                  </a:lnTo>
                  <a:lnTo>
                    <a:pt x="18" y="193"/>
                  </a:lnTo>
                  <a:lnTo>
                    <a:pt x="20" y="191"/>
                  </a:lnTo>
                  <a:lnTo>
                    <a:pt x="28" y="192"/>
                  </a:lnTo>
                  <a:lnTo>
                    <a:pt x="32" y="192"/>
                  </a:lnTo>
                  <a:lnTo>
                    <a:pt x="33" y="192"/>
                  </a:lnTo>
                  <a:lnTo>
                    <a:pt x="33" y="193"/>
                  </a:lnTo>
                  <a:lnTo>
                    <a:pt x="34" y="193"/>
                  </a:lnTo>
                  <a:lnTo>
                    <a:pt x="36" y="194"/>
                  </a:lnTo>
                  <a:lnTo>
                    <a:pt x="39" y="197"/>
                  </a:lnTo>
                  <a:lnTo>
                    <a:pt x="39" y="200"/>
                  </a:lnTo>
                  <a:lnTo>
                    <a:pt x="41" y="203"/>
                  </a:lnTo>
                  <a:lnTo>
                    <a:pt x="45" y="205"/>
                  </a:lnTo>
                  <a:lnTo>
                    <a:pt x="46" y="205"/>
                  </a:lnTo>
                  <a:lnTo>
                    <a:pt x="48" y="205"/>
                  </a:lnTo>
                  <a:lnTo>
                    <a:pt x="50" y="204"/>
                  </a:lnTo>
                  <a:lnTo>
                    <a:pt x="52" y="205"/>
                  </a:lnTo>
                  <a:lnTo>
                    <a:pt x="54" y="205"/>
                  </a:lnTo>
                  <a:lnTo>
                    <a:pt x="54" y="204"/>
                  </a:lnTo>
                  <a:lnTo>
                    <a:pt x="54" y="200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6" y="196"/>
                  </a:lnTo>
                  <a:lnTo>
                    <a:pt x="42" y="196"/>
                  </a:lnTo>
                  <a:lnTo>
                    <a:pt x="41" y="194"/>
                  </a:lnTo>
                  <a:lnTo>
                    <a:pt x="40" y="192"/>
                  </a:lnTo>
                  <a:lnTo>
                    <a:pt x="35" y="187"/>
                  </a:lnTo>
                  <a:lnTo>
                    <a:pt x="41" y="186"/>
                  </a:lnTo>
                  <a:lnTo>
                    <a:pt x="44" y="186"/>
                  </a:lnTo>
                  <a:lnTo>
                    <a:pt x="46" y="187"/>
                  </a:lnTo>
                  <a:lnTo>
                    <a:pt x="50" y="187"/>
                  </a:lnTo>
                  <a:lnTo>
                    <a:pt x="50" y="186"/>
                  </a:lnTo>
                  <a:lnTo>
                    <a:pt x="46" y="186"/>
                  </a:lnTo>
                  <a:lnTo>
                    <a:pt x="45" y="184"/>
                  </a:lnTo>
                  <a:lnTo>
                    <a:pt x="45" y="182"/>
                  </a:lnTo>
                  <a:lnTo>
                    <a:pt x="46" y="181"/>
                  </a:lnTo>
                  <a:lnTo>
                    <a:pt x="47" y="182"/>
                  </a:lnTo>
                  <a:lnTo>
                    <a:pt x="48" y="184"/>
                  </a:lnTo>
                  <a:lnTo>
                    <a:pt x="52" y="185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65" y="180"/>
                  </a:lnTo>
                  <a:lnTo>
                    <a:pt x="68" y="181"/>
                  </a:lnTo>
                  <a:lnTo>
                    <a:pt x="72" y="181"/>
                  </a:lnTo>
                  <a:lnTo>
                    <a:pt x="76" y="180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80" y="179"/>
                  </a:lnTo>
                  <a:lnTo>
                    <a:pt x="83" y="179"/>
                  </a:lnTo>
                  <a:lnTo>
                    <a:pt x="84" y="178"/>
                  </a:lnTo>
                  <a:lnTo>
                    <a:pt x="86" y="178"/>
                  </a:lnTo>
                  <a:lnTo>
                    <a:pt x="87" y="179"/>
                  </a:lnTo>
                  <a:lnTo>
                    <a:pt x="89" y="179"/>
                  </a:lnTo>
                  <a:lnTo>
                    <a:pt x="89" y="178"/>
                  </a:lnTo>
                  <a:lnTo>
                    <a:pt x="87" y="178"/>
                  </a:lnTo>
                  <a:lnTo>
                    <a:pt x="88" y="175"/>
                  </a:lnTo>
                  <a:lnTo>
                    <a:pt x="86" y="176"/>
                  </a:lnTo>
                  <a:lnTo>
                    <a:pt x="84" y="176"/>
                  </a:lnTo>
                  <a:lnTo>
                    <a:pt x="86" y="173"/>
                  </a:lnTo>
                  <a:lnTo>
                    <a:pt x="86" y="174"/>
                  </a:lnTo>
                  <a:lnTo>
                    <a:pt x="82" y="178"/>
                  </a:lnTo>
                  <a:lnTo>
                    <a:pt x="80" y="178"/>
                  </a:lnTo>
                  <a:lnTo>
                    <a:pt x="81" y="175"/>
                  </a:lnTo>
                  <a:lnTo>
                    <a:pt x="80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5" y="179"/>
                  </a:lnTo>
                  <a:lnTo>
                    <a:pt x="72" y="180"/>
                  </a:lnTo>
                  <a:lnTo>
                    <a:pt x="64" y="176"/>
                  </a:lnTo>
                  <a:lnTo>
                    <a:pt x="60" y="173"/>
                  </a:lnTo>
                  <a:lnTo>
                    <a:pt x="54" y="170"/>
                  </a:lnTo>
                  <a:lnTo>
                    <a:pt x="53" y="167"/>
                  </a:lnTo>
                  <a:lnTo>
                    <a:pt x="52" y="166"/>
                  </a:lnTo>
                  <a:lnTo>
                    <a:pt x="51" y="164"/>
                  </a:lnTo>
                  <a:lnTo>
                    <a:pt x="47" y="163"/>
                  </a:lnTo>
                  <a:lnTo>
                    <a:pt x="45" y="161"/>
                  </a:lnTo>
                  <a:lnTo>
                    <a:pt x="42" y="156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4" y="146"/>
                  </a:lnTo>
                  <a:lnTo>
                    <a:pt x="45" y="146"/>
                  </a:lnTo>
                  <a:lnTo>
                    <a:pt x="47" y="148"/>
                  </a:lnTo>
                  <a:lnTo>
                    <a:pt x="51" y="145"/>
                  </a:lnTo>
                  <a:lnTo>
                    <a:pt x="51" y="144"/>
                  </a:lnTo>
                  <a:lnTo>
                    <a:pt x="52" y="143"/>
                  </a:lnTo>
                  <a:lnTo>
                    <a:pt x="56" y="139"/>
                  </a:lnTo>
                  <a:lnTo>
                    <a:pt x="60" y="133"/>
                  </a:lnTo>
                  <a:lnTo>
                    <a:pt x="62" y="132"/>
                  </a:lnTo>
                  <a:lnTo>
                    <a:pt x="68" y="126"/>
                  </a:lnTo>
                  <a:lnTo>
                    <a:pt x="69" y="125"/>
                  </a:lnTo>
                  <a:lnTo>
                    <a:pt x="72" y="119"/>
                  </a:lnTo>
                  <a:lnTo>
                    <a:pt x="76" y="112"/>
                  </a:lnTo>
                  <a:lnTo>
                    <a:pt x="77" y="110"/>
                  </a:lnTo>
                  <a:lnTo>
                    <a:pt x="77" y="109"/>
                  </a:lnTo>
                  <a:lnTo>
                    <a:pt x="82" y="101"/>
                  </a:lnTo>
                  <a:lnTo>
                    <a:pt x="82" y="98"/>
                  </a:lnTo>
                  <a:lnTo>
                    <a:pt x="83" y="97"/>
                  </a:lnTo>
                  <a:lnTo>
                    <a:pt x="83" y="96"/>
                  </a:lnTo>
                  <a:lnTo>
                    <a:pt x="84" y="92"/>
                  </a:lnTo>
                  <a:lnTo>
                    <a:pt x="87" y="86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92" y="66"/>
                  </a:lnTo>
                  <a:lnTo>
                    <a:pt x="93" y="62"/>
                  </a:lnTo>
                  <a:lnTo>
                    <a:pt x="95" y="53"/>
                  </a:lnTo>
                  <a:lnTo>
                    <a:pt x="96" y="47"/>
                  </a:lnTo>
                  <a:lnTo>
                    <a:pt x="98" y="47"/>
                  </a:lnTo>
                  <a:lnTo>
                    <a:pt x="101" y="46"/>
                  </a:lnTo>
                  <a:lnTo>
                    <a:pt x="102" y="47"/>
                  </a:lnTo>
                  <a:lnTo>
                    <a:pt x="101" y="48"/>
                  </a:lnTo>
                  <a:lnTo>
                    <a:pt x="102" y="50"/>
                  </a:lnTo>
                  <a:lnTo>
                    <a:pt x="106" y="55"/>
                  </a:lnTo>
                  <a:lnTo>
                    <a:pt x="107" y="55"/>
                  </a:lnTo>
                  <a:lnTo>
                    <a:pt x="110" y="53"/>
                  </a:lnTo>
                  <a:lnTo>
                    <a:pt x="112" y="50"/>
                  </a:lnTo>
                  <a:lnTo>
                    <a:pt x="116" y="50"/>
                  </a:lnTo>
                  <a:lnTo>
                    <a:pt x="125" y="43"/>
                  </a:lnTo>
                  <a:lnTo>
                    <a:pt x="116" y="50"/>
                  </a:lnTo>
                  <a:lnTo>
                    <a:pt x="119" y="59"/>
                  </a:lnTo>
                  <a:lnTo>
                    <a:pt x="119" y="60"/>
                  </a:lnTo>
                  <a:lnTo>
                    <a:pt x="118" y="66"/>
                  </a:lnTo>
                  <a:lnTo>
                    <a:pt x="119" y="70"/>
                  </a:lnTo>
                  <a:lnTo>
                    <a:pt x="122" y="72"/>
                  </a:lnTo>
                  <a:lnTo>
                    <a:pt x="123" y="71"/>
                  </a:lnTo>
                  <a:lnTo>
                    <a:pt x="124" y="71"/>
                  </a:lnTo>
                  <a:lnTo>
                    <a:pt x="128" y="71"/>
                  </a:lnTo>
                  <a:lnTo>
                    <a:pt x="129" y="72"/>
                  </a:lnTo>
                  <a:lnTo>
                    <a:pt x="129" y="73"/>
                  </a:lnTo>
                  <a:lnTo>
                    <a:pt x="130" y="76"/>
                  </a:lnTo>
                  <a:lnTo>
                    <a:pt x="129" y="77"/>
                  </a:lnTo>
                  <a:lnTo>
                    <a:pt x="132" y="84"/>
                  </a:lnTo>
                  <a:lnTo>
                    <a:pt x="129" y="77"/>
                  </a:lnTo>
                  <a:lnTo>
                    <a:pt x="126" y="78"/>
                  </a:lnTo>
                  <a:lnTo>
                    <a:pt x="125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6" y="82"/>
                  </a:lnTo>
                  <a:lnTo>
                    <a:pt x="113" y="82"/>
                  </a:lnTo>
                  <a:lnTo>
                    <a:pt x="112" y="84"/>
                  </a:lnTo>
                  <a:lnTo>
                    <a:pt x="112" y="89"/>
                  </a:lnTo>
                  <a:lnTo>
                    <a:pt x="112" y="90"/>
                  </a:lnTo>
                  <a:lnTo>
                    <a:pt x="114" y="97"/>
                  </a:lnTo>
                  <a:lnTo>
                    <a:pt x="112" y="100"/>
                  </a:lnTo>
                  <a:lnTo>
                    <a:pt x="112" y="101"/>
                  </a:lnTo>
                  <a:lnTo>
                    <a:pt x="112" y="103"/>
                  </a:lnTo>
                  <a:lnTo>
                    <a:pt x="114" y="104"/>
                  </a:lnTo>
                  <a:lnTo>
                    <a:pt x="108" y="110"/>
                  </a:lnTo>
                  <a:lnTo>
                    <a:pt x="105" y="112"/>
                  </a:lnTo>
                  <a:lnTo>
                    <a:pt x="107" y="113"/>
                  </a:lnTo>
                  <a:lnTo>
                    <a:pt x="108" y="114"/>
                  </a:lnTo>
                  <a:lnTo>
                    <a:pt x="110" y="114"/>
                  </a:lnTo>
                  <a:lnTo>
                    <a:pt x="112" y="114"/>
                  </a:lnTo>
                  <a:lnTo>
                    <a:pt x="116" y="116"/>
                  </a:lnTo>
                  <a:lnTo>
                    <a:pt x="117" y="118"/>
                  </a:lnTo>
                  <a:lnTo>
                    <a:pt x="118" y="119"/>
                  </a:lnTo>
                  <a:lnTo>
                    <a:pt x="123" y="118"/>
                  </a:lnTo>
                  <a:lnTo>
                    <a:pt x="125" y="119"/>
                  </a:lnTo>
                  <a:lnTo>
                    <a:pt x="126" y="121"/>
                  </a:lnTo>
                  <a:lnTo>
                    <a:pt x="126" y="122"/>
                  </a:lnTo>
                  <a:lnTo>
                    <a:pt x="130" y="124"/>
                  </a:lnTo>
                  <a:lnTo>
                    <a:pt x="132" y="125"/>
                  </a:lnTo>
                  <a:lnTo>
                    <a:pt x="94" y="210"/>
                  </a:lnTo>
                  <a:lnTo>
                    <a:pt x="94" y="209"/>
                  </a:lnTo>
                  <a:lnTo>
                    <a:pt x="95" y="210"/>
                  </a:lnTo>
                  <a:lnTo>
                    <a:pt x="94" y="210"/>
                  </a:lnTo>
                  <a:lnTo>
                    <a:pt x="132" y="125"/>
                  </a:lnTo>
                  <a:lnTo>
                    <a:pt x="94" y="212"/>
                  </a:lnTo>
                  <a:lnTo>
                    <a:pt x="94" y="214"/>
                  </a:lnTo>
                  <a:lnTo>
                    <a:pt x="94" y="212"/>
                  </a:lnTo>
                  <a:lnTo>
                    <a:pt x="132" y="125"/>
                  </a:lnTo>
                  <a:lnTo>
                    <a:pt x="92" y="211"/>
                  </a:lnTo>
                  <a:lnTo>
                    <a:pt x="132" y="125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4" name="Freeform 549">
              <a:extLst>
                <a:ext uri="{FF2B5EF4-FFF2-40B4-BE49-F238E27FC236}">
                  <a16:creationId xmlns:a16="http://schemas.microsoft.com/office/drawing/2014/main" id="{DE12C926-1172-AB2F-87BB-F208A7898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611" y="3336831"/>
              <a:ext cx="233772" cy="255826"/>
            </a:xfrm>
            <a:custGeom>
              <a:avLst/>
              <a:gdLst>
                <a:gd name="T0" fmla="*/ 116 w 249"/>
                <a:gd name="T1" fmla="*/ 112 h 288"/>
                <a:gd name="T2" fmla="*/ 136 w 249"/>
                <a:gd name="T3" fmla="*/ 96 h 288"/>
                <a:gd name="T4" fmla="*/ 161 w 249"/>
                <a:gd name="T5" fmla="*/ 102 h 288"/>
                <a:gd name="T6" fmla="*/ 140 w 249"/>
                <a:gd name="T7" fmla="*/ 124 h 288"/>
                <a:gd name="T8" fmla="*/ 162 w 249"/>
                <a:gd name="T9" fmla="*/ 100 h 288"/>
                <a:gd name="T10" fmla="*/ 155 w 249"/>
                <a:gd name="T11" fmla="*/ 65 h 288"/>
                <a:gd name="T12" fmla="*/ 137 w 249"/>
                <a:gd name="T13" fmla="*/ 61 h 288"/>
                <a:gd name="T14" fmla="*/ 138 w 249"/>
                <a:gd name="T15" fmla="*/ 37 h 288"/>
                <a:gd name="T16" fmla="*/ 141 w 249"/>
                <a:gd name="T17" fmla="*/ 25 h 288"/>
                <a:gd name="T18" fmla="*/ 186 w 249"/>
                <a:gd name="T19" fmla="*/ 11 h 288"/>
                <a:gd name="T20" fmla="*/ 203 w 249"/>
                <a:gd name="T21" fmla="*/ 5 h 288"/>
                <a:gd name="T22" fmla="*/ 228 w 249"/>
                <a:gd name="T23" fmla="*/ 8 h 288"/>
                <a:gd name="T24" fmla="*/ 249 w 249"/>
                <a:gd name="T25" fmla="*/ 31 h 288"/>
                <a:gd name="T26" fmla="*/ 246 w 249"/>
                <a:gd name="T27" fmla="*/ 52 h 288"/>
                <a:gd name="T28" fmla="*/ 216 w 249"/>
                <a:gd name="T29" fmla="*/ 89 h 288"/>
                <a:gd name="T30" fmla="*/ 221 w 249"/>
                <a:gd name="T31" fmla="*/ 108 h 288"/>
                <a:gd name="T32" fmla="*/ 232 w 249"/>
                <a:gd name="T33" fmla="*/ 128 h 288"/>
                <a:gd name="T34" fmla="*/ 215 w 249"/>
                <a:gd name="T35" fmla="*/ 148 h 288"/>
                <a:gd name="T36" fmla="*/ 212 w 249"/>
                <a:gd name="T37" fmla="*/ 169 h 288"/>
                <a:gd name="T38" fmla="*/ 194 w 249"/>
                <a:gd name="T39" fmla="*/ 172 h 288"/>
                <a:gd name="T40" fmla="*/ 176 w 249"/>
                <a:gd name="T41" fmla="*/ 166 h 288"/>
                <a:gd name="T42" fmla="*/ 164 w 249"/>
                <a:gd name="T43" fmla="*/ 175 h 288"/>
                <a:gd name="T44" fmla="*/ 176 w 249"/>
                <a:gd name="T45" fmla="*/ 206 h 288"/>
                <a:gd name="T46" fmla="*/ 166 w 249"/>
                <a:gd name="T47" fmla="*/ 242 h 288"/>
                <a:gd name="T48" fmla="*/ 165 w 249"/>
                <a:gd name="T49" fmla="*/ 250 h 288"/>
                <a:gd name="T50" fmla="*/ 153 w 249"/>
                <a:gd name="T51" fmla="*/ 260 h 288"/>
                <a:gd name="T52" fmla="*/ 164 w 249"/>
                <a:gd name="T53" fmla="*/ 274 h 288"/>
                <a:gd name="T54" fmla="*/ 160 w 249"/>
                <a:gd name="T55" fmla="*/ 286 h 288"/>
                <a:gd name="T56" fmla="*/ 147 w 249"/>
                <a:gd name="T57" fmla="*/ 287 h 288"/>
                <a:gd name="T58" fmla="*/ 136 w 249"/>
                <a:gd name="T59" fmla="*/ 274 h 288"/>
                <a:gd name="T60" fmla="*/ 146 w 249"/>
                <a:gd name="T61" fmla="*/ 254 h 288"/>
                <a:gd name="T62" fmla="*/ 149 w 249"/>
                <a:gd name="T63" fmla="*/ 244 h 288"/>
                <a:gd name="T64" fmla="*/ 124 w 249"/>
                <a:gd name="T65" fmla="*/ 232 h 288"/>
                <a:gd name="T66" fmla="*/ 108 w 249"/>
                <a:gd name="T67" fmla="*/ 224 h 288"/>
                <a:gd name="T68" fmla="*/ 100 w 249"/>
                <a:gd name="T69" fmla="*/ 208 h 288"/>
                <a:gd name="T70" fmla="*/ 87 w 249"/>
                <a:gd name="T71" fmla="*/ 209 h 288"/>
                <a:gd name="T72" fmla="*/ 77 w 249"/>
                <a:gd name="T73" fmla="*/ 208 h 288"/>
                <a:gd name="T74" fmla="*/ 59 w 249"/>
                <a:gd name="T75" fmla="*/ 206 h 288"/>
                <a:gd name="T76" fmla="*/ 50 w 249"/>
                <a:gd name="T77" fmla="*/ 211 h 288"/>
                <a:gd name="T78" fmla="*/ 20 w 249"/>
                <a:gd name="T79" fmla="*/ 204 h 288"/>
                <a:gd name="T80" fmla="*/ 0 w 249"/>
                <a:gd name="T81" fmla="*/ 190 h 288"/>
                <a:gd name="T82" fmla="*/ 28 w 249"/>
                <a:gd name="T83" fmla="*/ 192 h 288"/>
                <a:gd name="T84" fmla="*/ 46 w 249"/>
                <a:gd name="T85" fmla="*/ 205 h 288"/>
                <a:gd name="T86" fmla="*/ 42 w 249"/>
                <a:gd name="T87" fmla="*/ 196 h 288"/>
                <a:gd name="T88" fmla="*/ 45 w 249"/>
                <a:gd name="T89" fmla="*/ 184 h 288"/>
                <a:gd name="T90" fmla="*/ 72 w 249"/>
                <a:gd name="T91" fmla="*/ 181 h 288"/>
                <a:gd name="T92" fmla="*/ 89 w 249"/>
                <a:gd name="T93" fmla="*/ 178 h 288"/>
                <a:gd name="T94" fmla="*/ 80 w 249"/>
                <a:gd name="T95" fmla="*/ 176 h 288"/>
                <a:gd name="T96" fmla="*/ 52 w 249"/>
                <a:gd name="T97" fmla="*/ 166 h 288"/>
                <a:gd name="T98" fmla="*/ 51 w 249"/>
                <a:gd name="T99" fmla="*/ 145 h 288"/>
                <a:gd name="T100" fmla="*/ 77 w 249"/>
                <a:gd name="T101" fmla="*/ 110 h 288"/>
                <a:gd name="T102" fmla="*/ 92 w 249"/>
                <a:gd name="T103" fmla="*/ 66 h 288"/>
                <a:gd name="T104" fmla="*/ 107 w 249"/>
                <a:gd name="T105" fmla="*/ 55 h 288"/>
                <a:gd name="T106" fmla="*/ 122 w 249"/>
                <a:gd name="T107" fmla="*/ 72 h 288"/>
                <a:gd name="T108" fmla="*/ 126 w 249"/>
                <a:gd name="T109" fmla="*/ 78 h 288"/>
                <a:gd name="T110" fmla="*/ 112 w 249"/>
                <a:gd name="T111" fmla="*/ 100 h 288"/>
                <a:gd name="T112" fmla="*/ 116 w 249"/>
                <a:gd name="T113" fmla="*/ 116 h 2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9"/>
                <a:gd name="T172" fmla="*/ 0 h 288"/>
                <a:gd name="T173" fmla="*/ 249 w 249"/>
                <a:gd name="T174" fmla="*/ 288 h 2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9" h="288">
                  <a:moveTo>
                    <a:pt x="132" y="125"/>
                  </a:moveTo>
                  <a:lnTo>
                    <a:pt x="135" y="125"/>
                  </a:lnTo>
                  <a:lnTo>
                    <a:pt x="137" y="125"/>
                  </a:lnTo>
                  <a:lnTo>
                    <a:pt x="138" y="124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25" y="118"/>
                  </a:lnTo>
                  <a:lnTo>
                    <a:pt x="119" y="115"/>
                  </a:lnTo>
                  <a:lnTo>
                    <a:pt x="117" y="115"/>
                  </a:lnTo>
                  <a:lnTo>
                    <a:pt x="116" y="112"/>
                  </a:lnTo>
                  <a:lnTo>
                    <a:pt x="119" y="108"/>
                  </a:lnTo>
                  <a:lnTo>
                    <a:pt x="122" y="107"/>
                  </a:lnTo>
                  <a:lnTo>
                    <a:pt x="135" y="98"/>
                  </a:lnTo>
                  <a:lnTo>
                    <a:pt x="136" y="96"/>
                  </a:lnTo>
                  <a:lnTo>
                    <a:pt x="136" y="95"/>
                  </a:lnTo>
                  <a:lnTo>
                    <a:pt x="138" y="92"/>
                  </a:lnTo>
                  <a:lnTo>
                    <a:pt x="134" y="85"/>
                  </a:lnTo>
                  <a:lnTo>
                    <a:pt x="138" y="92"/>
                  </a:lnTo>
                  <a:lnTo>
                    <a:pt x="136" y="95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41" y="94"/>
                  </a:lnTo>
                  <a:lnTo>
                    <a:pt x="144" y="90"/>
                  </a:lnTo>
                  <a:lnTo>
                    <a:pt x="149" y="89"/>
                  </a:lnTo>
                  <a:lnTo>
                    <a:pt x="150" y="90"/>
                  </a:lnTo>
                  <a:lnTo>
                    <a:pt x="156" y="92"/>
                  </a:lnTo>
                  <a:lnTo>
                    <a:pt x="159" y="92"/>
                  </a:lnTo>
                  <a:lnTo>
                    <a:pt x="160" y="95"/>
                  </a:lnTo>
                  <a:lnTo>
                    <a:pt x="162" y="98"/>
                  </a:lnTo>
                  <a:lnTo>
                    <a:pt x="161" y="102"/>
                  </a:lnTo>
                  <a:lnTo>
                    <a:pt x="159" y="106"/>
                  </a:lnTo>
                  <a:lnTo>
                    <a:pt x="154" y="109"/>
                  </a:lnTo>
                  <a:lnTo>
                    <a:pt x="153" y="109"/>
                  </a:lnTo>
                  <a:lnTo>
                    <a:pt x="149" y="112"/>
                  </a:lnTo>
                  <a:lnTo>
                    <a:pt x="144" y="114"/>
                  </a:lnTo>
                  <a:lnTo>
                    <a:pt x="143" y="114"/>
                  </a:lnTo>
                  <a:lnTo>
                    <a:pt x="141" y="115"/>
                  </a:lnTo>
                  <a:lnTo>
                    <a:pt x="141" y="116"/>
                  </a:lnTo>
                  <a:lnTo>
                    <a:pt x="142" y="118"/>
                  </a:lnTo>
                  <a:lnTo>
                    <a:pt x="140" y="124"/>
                  </a:lnTo>
                  <a:lnTo>
                    <a:pt x="141" y="124"/>
                  </a:lnTo>
                  <a:lnTo>
                    <a:pt x="142" y="119"/>
                  </a:lnTo>
                  <a:lnTo>
                    <a:pt x="144" y="118"/>
                  </a:lnTo>
                  <a:lnTo>
                    <a:pt x="146" y="115"/>
                  </a:lnTo>
                  <a:lnTo>
                    <a:pt x="148" y="114"/>
                  </a:lnTo>
                  <a:lnTo>
                    <a:pt x="149" y="113"/>
                  </a:lnTo>
                  <a:lnTo>
                    <a:pt x="152" y="113"/>
                  </a:lnTo>
                  <a:lnTo>
                    <a:pt x="159" y="108"/>
                  </a:lnTo>
                  <a:lnTo>
                    <a:pt x="162" y="101"/>
                  </a:lnTo>
                  <a:lnTo>
                    <a:pt x="162" y="100"/>
                  </a:lnTo>
                  <a:lnTo>
                    <a:pt x="161" y="94"/>
                  </a:lnTo>
                  <a:lnTo>
                    <a:pt x="160" y="92"/>
                  </a:lnTo>
                  <a:lnTo>
                    <a:pt x="161" y="91"/>
                  </a:lnTo>
                  <a:lnTo>
                    <a:pt x="161" y="89"/>
                  </a:lnTo>
                  <a:lnTo>
                    <a:pt x="150" y="88"/>
                  </a:lnTo>
                  <a:lnTo>
                    <a:pt x="148" y="84"/>
                  </a:lnTo>
                  <a:lnTo>
                    <a:pt x="147" y="83"/>
                  </a:lnTo>
                  <a:lnTo>
                    <a:pt x="148" y="72"/>
                  </a:lnTo>
                  <a:lnTo>
                    <a:pt x="152" y="65"/>
                  </a:lnTo>
                  <a:lnTo>
                    <a:pt x="155" y="65"/>
                  </a:lnTo>
                  <a:lnTo>
                    <a:pt x="154" y="64"/>
                  </a:lnTo>
                  <a:lnTo>
                    <a:pt x="153" y="64"/>
                  </a:lnTo>
                  <a:lnTo>
                    <a:pt x="152" y="62"/>
                  </a:lnTo>
                  <a:lnTo>
                    <a:pt x="150" y="61"/>
                  </a:lnTo>
                  <a:lnTo>
                    <a:pt x="149" y="62"/>
                  </a:lnTo>
                  <a:lnTo>
                    <a:pt x="148" y="62"/>
                  </a:lnTo>
                  <a:lnTo>
                    <a:pt x="147" y="64"/>
                  </a:lnTo>
                  <a:lnTo>
                    <a:pt x="146" y="64"/>
                  </a:lnTo>
                  <a:lnTo>
                    <a:pt x="140" y="61"/>
                  </a:lnTo>
                  <a:lnTo>
                    <a:pt x="137" y="61"/>
                  </a:lnTo>
                  <a:lnTo>
                    <a:pt x="134" y="58"/>
                  </a:lnTo>
                  <a:lnTo>
                    <a:pt x="135" y="56"/>
                  </a:lnTo>
                  <a:lnTo>
                    <a:pt x="137" y="55"/>
                  </a:lnTo>
                  <a:lnTo>
                    <a:pt x="137" y="52"/>
                  </a:lnTo>
                  <a:lnTo>
                    <a:pt x="138" y="50"/>
                  </a:lnTo>
                  <a:lnTo>
                    <a:pt x="138" y="47"/>
                  </a:lnTo>
                  <a:lnTo>
                    <a:pt x="138" y="46"/>
                  </a:lnTo>
                  <a:lnTo>
                    <a:pt x="138" y="42"/>
                  </a:lnTo>
                  <a:lnTo>
                    <a:pt x="137" y="38"/>
                  </a:lnTo>
                  <a:lnTo>
                    <a:pt x="138" y="37"/>
                  </a:lnTo>
                  <a:lnTo>
                    <a:pt x="137" y="35"/>
                  </a:lnTo>
                  <a:lnTo>
                    <a:pt x="136" y="37"/>
                  </a:lnTo>
                  <a:lnTo>
                    <a:pt x="125" y="43"/>
                  </a:lnTo>
                  <a:lnTo>
                    <a:pt x="135" y="37"/>
                  </a:lnTo>
                  <a:lnTo>
                    <a:pt x="136" y="36"/>
                  </a:lnTo>
                  <a:lnTo>
                    <a:pt x="137" y="35"/>
                  </a:lnTo>
                  <a:lnTo>
                    <a:pt x="138" y="34"/>
                  </a:lnTo>
                  <a:lnTo>
                    <a:pt x="140" y="32"/>
                  </a:lnTo>
                  <a:lnTo>
                    <a:pt x="140" y="29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8" y="18"/>
                  </a:lnTo>
                  <a:lnTo>
                    <a:pt x="153" y="13"/>
                  </a:lnTo>
                  <a:lnTo>
                    <a:pt x="159" y="11"/>
                  </a:lnTo>
                  <a:lnTo>
                    <a:pt x="162" y="8"/>
                  </a:lnTo>
                  <a:lnTo>
                    <a:pt x="171" y="5"/>
                  </a:lnTo>
                  <a:lnTo>
                    <a:pt x="173" y="6"/>
                  </a:lnTo>
                  <a:lnTo>
                    <a:pt x="179" y="5"/>
                  </a:lnTo>
                  <a:lnTo>
                    <a:pt x="186" y="5"/>
                  </a:lnTo>
                  <a:lnTo>
                    <a:pt x="186" y="11"/>
                  </a:lnTo>
                  <a:lnTo>
                    <a:pt x="189" y="11"/>
                  </a:lnTo>
                  <a:lnTo>
                    <a:pt x="190" y="12"/>
                  </a:lnTo>
                  <a:lnTo>
                    <a:pt x="191" y="11"/>
                  </a:lnTo>
                  <a:lnTo>
                    <a:pt x="188" y="8"/>
                  </a:lnTo>
                  <a:lnTo>
                    <a:pt x="188" y="6"/>
                  </a:lnTo>
                  <a:lnTo>
                    <a:pt x="189" y="6"/>
                  </a:lnTo>
                  <a:lnTo>
                    <a:pt x="189" y="5"/>
                  </a:lnTo>
                  <a:lnTo>
                    <a:pt x="191" y="5"/>
                  </a:lnTo>
                  <a:lnTo>
                    <a:pt x="195" y="7"/>
                  </a:lnTo>
                  <a:lnTo>
                    <a:pt x="203" y="5"/>
                  </a:lnTo>
                  <a:lnTo>
                    <a:pt x="210" y="4"/>
                  </a:lnTo>
                  <a:lnTo>
                    <a:pt x="215" y="1"/>
                  </a:lnTo>
                  <a:lnTo>
                    <a:pt x="222" y="0"/>
                  </a:lnTo>
                  <a:lnTo>
                    <a:pt x="225" y="2"/>
                  </a:lnTo>
                  <a:lnTo>
                    <a:pt x="226" y="2"/>
                  </a:lnTo>
                  <a:lnTo>
                    <a:pt x="227" y="4"/>
                  </a:lnTo>
                  <a:lnTo>
                    <a:pt x="228" y="2"/>
                  </a:lnTo>
                  <a:lnTo>
                    <a:pt x="230" y="5"/>
                  </a:lnTo>
                  <a:lnTo>
                    <a:pt x="228" y="7"/>
                  </a:lnTo>
                  <a:lnTo>
                    <a:pt x="228" y="8"/>
                  </a:lnTo>
                  <a:lnTo>
                    <a:pt x="230" y="14"/>
                  </a:lnTo>
                  <a:lnTo>
                    <a:pt x="232" y="17"/>
                  </a:lnTo>
                  <a:lnTo>
                    <a:pt x="240" y="19"/>
                  </a:lnTo>
                  <a:lnTo>
                    <a:pt x="239" y="22"/>
                  </a:lnTo>
                  <a:lnTo>
                    <a:pt x="240" y="23"/>
                  </a:lnTo>
                  <a:lnTo>
                    <a:pt x="245" y="25"/>
                  </a:lnTo>
                  <a:lnTo>
                    <a:pt x="245" y="24"/>
                  </a:lnTo>
                  <a:lnTo>
                    <a:pt x="248" y="25"/>
                  </a:lnTo>
                  <a:lnTo>
                    <a:pt x="249" y="29"/>
                  </a:lnTo>
                  <a:lnTo>
                    <a:pt x="249" y="31"/>
                  </a:lnTo>
                  <a:lnTo>
                    <a:pt x="248" y="32"/>
                  </a:lnTo>
                  <a:lnTo>
                    <a:pt x="249" y="34"/>
                  </a:lnTo>
                  <a:lnTo>
                    <a:pt x="248" y="34"/>
                  </a:lnTo>
                  <a:lnTo>
                    <a:pt x="246" y="35"/>
                  </a:lnTo>
                  <a:lnTo>
                    <a:pt x="246" y="36"/>
                  </a:lnTo>
                  <a:lnTo>
                    <a:pt x="245" y="37"/>
                  </a:lnTo>
                  <a:lnTo>
                    <a:pt x="246" y="40"/>
                  </a:lnTo>
                  <a:lnTo>
                    <a:pt x="246" y="43"/>
                  </a:lnTo>
                  <a:lnTo>
                    <a:pt x="248" y="52"/>
                  </a:lnTo>
                  <a:lnTo>
                    <a:pt x="246" y="52"/>
                  </a:lnTo>
                  <a:lnTo>
                    <a:pt x="245" y="58"/>
                  </a:lnTo>
                  <a:lnTo>
                    <a:pt x="238" y="67"/>
                  </a:lnTo>
                  <a:lnTo>
                    <a:pt x="239" y="68"/>
                  </a:lnTo>
                  <a:lnTo>
                    <a:pt x="237" y="72"/>
                  </a:lnTo>
                  <a:lnTo>
                    <a:pt x="236" y="89"/>
                  </a:lnTo>
                  <a:lnTo>
                    <a:pt x="236" y="91"/>
                  </a:lnTo>
                  <a:lnTo>
                    <a:pt x="231" y="89"/>
                  </a:lnTo>
                  <a:lnTo>
                    <a:pt x="228" y="90"/>
                  </a:lnTo>
                  <a:lnTo>
                    <a:pt x="226" y="89"/>
                  </a:lnTo>
                  <a:lnTo>
                    <a:pt x="216" y="89"/>
                  </a:lnTo>
                  <a:lnTo>
                    <a:pt x="214" y="90"/>
                  </a:lnTo>
                  <a:lnTo>
                    <a:pt x="215" y="92"/>
                  </a:lnTo>
                  <a:lnTo>
                    <a:pt x="214" y="95"/>
                  </a:lnTo>
                  <a:lnTo>
                    <a:pt x="216" y="97"/>
                  </a:lnTo>
                  <a:lnTo>
                    <a:pt x="215" y="97"/>
                  </a:lnTo>
                  <a:lnTo>
                    <a:pt x="213" y="98"/>
                  </a:lnTo>
                  <a:lnTo>
                    <a:pt x="214" y="101"/>
                  </a:lnTo>
                  <a:lnTo>
                    <a:pt x="213" y="104"/>
                  </a:lnTo>
                  <a:lnTo>
                    <a:pt x="216" y="108"/>
                  </a:lnTo>
                  <a:lnTo>
                    <a:pt x="221" y="108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1" y="107"/>
                  </a:lnTo>
                  <a:lnTo>
                    <a:pt x="232" y="108"/>
                  </a:lnTo>
                  <a:lnTo>
                    <a:pt x="232" y="112"/>
                  </a:lnTo>
                  <a:lnTo>
                    <a:pt x="233" y="114"/>
                  </a:lnTo>
                  <a:lnTo>
                    <a:pt x="234" y="115"/>
                  </a:lnTo>
                  <a:lnTo>
                    <a:pt x="236" y="120"/>
                  </a:lnTo>
                  <a:lnTo>
                    <a:pt x="232" y="127"/>
                  </a:lnTo>
                  <a:lnTo>
                    <a:pt x="232" y="128"/>
                  </a:lnTo>
                  <a:lnTo>
                    <a:pt x="234" y="132"/>
                  </a:lnTo>
                  <a:lnTo>
                    <a:pt x="232" y="134"/>
                  </a:lnTo>
                  <a:lnTo>
                    <a:pt x="230" y="134"/>
                  </a:lnTo>
                  <a:lnTo>
                    <a:pt x="226" y="139"/>
                  </a:lnTo>
                  <a:lnTo>
                    <a:pt x="225" y="139"/>
                  </a:lnTo>
                  <a:lnTo>
                    <a:pt x="222" y="142"/>
                  </a:lnTo>
                  <a:lnTo>
                    <a:pt x="221" y="144"/>
                  </a:lnTo>
                  <a:lnTo>
                    <a:pt x="220" y="145"/>
                  </a:lnTo>
                  <a:lnTo>
                    <a:pt x="215" y="145"/>
                  </a:lnTo>
                  <a:lnTo>
                    <a:pt x="215" y="148"/>
                  </a:lnTo>
                  <a:lnTo>
                    <a:pt x="213" y="150"/>
                  </a:lnTo>
                  <a:lnTo>
                    <a:pt x="210" y="150"/>
                  </a:lnTo>
                  <a:lnTo>
                    <a:pt x="210" y="154"/>
                  </a:lnTo>
                  <a:lnTo>
                    <a:pt x="212" y="154"/>
                  </a:lnTo>
                  <a:lnTo>
                    <a:pt x="219" y="160"/>
                  </a:lnTo>
                  <a:lnTo>
                    <a:pt x="219" y="162"/>
                  </a:lnTo>
                  <a:lnTo>
                    <a:pt x="216" y="163"/>
                  </a:lnTo>
                  <a:lnTo>
                    <a:pt x="216" y="166"/>
                  </a:lnTo>
                  <a:lnTo>
                    <a:pt x="214" y="167"/>
                  </a:lnTo>
                  <a:lnTo>
                    <a:pt x="212" y="169"/>
                  </a:lnTo>
                  <a:lnTo>
                    <a:pt x="209" y="167"/>
                  </a:lnTo>
                  <a:lnTo>
                    <a:pt x="208" y="167"/>
                  </a:lnTo>
                  <a:lnTo>
                    <a:pt x="206" y="168"/>
                  </a:lnTo>
                  <a:lnTo>
                    <a:pt x="203" y="168"/>
                  </a:lnTo>
                  <a:lnTo>
                    <a:pt x="201" y="169"/>
                  </a:lnTo>
                  <a:lnTo>
                    <a:pt x="200" y="169"/>
                  </a:lnTo>
                  <a:lnTo>
                    <a:pt x="197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4" y="172"/>
                  </a:lnTo>
                  <a:lnTo>
                    <a:pt x="190" y="170"/>
                  </a:lnTo>
                  <a:lnTo>
                    <a:pt x="191" y="175"/>
                  </a:lnTo>
                  <a:lnTo>
                    <a:pt x="189" y="174"/>
                  </a:lnTo>
                  <a:lnTo>
                    <a:pt x="188" y="172"/>
                  </a:lnTo>
                  <a:lnTo>
                    <a:pt x="185" y="172"/>
                  </a:lnTo>
                  <a:lnTo>
                    <a:pt x="184" y="170"/>
                  </a:lnTo>
                  <a:lnTo>
                    <a:pt x="183" y="169"/>
                  </a:lnTo>
                  <a:lnTo>
                    <a:pt x="182" y="169"/>
                  </a:lnTo>
                  <a:lnTo>
                    <a:pt x="178" y="169"/>
                  </a:lnTo>
                  <a:lnTo>
                    <a:pt x="176" y="166"/>
                  </a:lnTo>
                  <a:lnTo>
                    <a:pt x="173" y="167"/>
                  </a:lnTo>
                  <a:lnTo>
                    <a:pt x="176" y="170"/>
                  </a:lnTo>
                  <a:lnTo>
                    <a:pt x="177" y="172"/>
                  </a:lnTo>
                  <a:lnTo>
                    <a:pt x="172" y="172"/>
                  </a:lnTo>
                  <a:lnTo>
                    <a:pt x="170" y="170"/>
                  </a:lnTo>
                  <a:lnTo>
                    <a:pt x="168" y="172"/>
                  </a:lnTo>
                  <a:lnTo>
                    <a:pt x="166" y="173"/>
                  </a:lnTo>
                  <a:lnTo>
                    <a:pt x="162" y="173"/>
                  </a:lnTo>
                  <a:lnTo>
                    <a:pt x="162" y="174"/>
                  </a:lnTo>
                  <a:lnTo>
                    <a:pt x="164" y="175"/>
                  </a:lnTo>
                  <a:lnTo>
                    <a:pt x="164" y="180"/>
                  </a:lnTo>
                  <a:lnTo>
                    <a:pt x="162" y="181"/>
                  </a:lnTo>
                  <a:lnTo>
                    <a:pt x="165" y="182"/>
                  </a:lnTo>
                  <a:lnTo>
                    <a:pt x="167" y="185"/>
                  </a:lnTo>
                  <a:lnTo>
                    <a:pt x="167" y="190"/>
                  </a:lnTo>
                  <a:lnTo>
                    <a:pt x="171" y="192"/>
                  </a:lnTo>
                  <a:lnTo>
                    <a:pt x="170" y="197"/>
                  </a:lnTo>
                  <a:lnTo>
                    <a:pt x="174" y="202"/>
                  </a:lnTo>
                  <a:lnTo>
                    <a:pt x="174" y="205"/>
                  </a:lnTo>
                  <a:lnTo>
                    <a:pt x="176" y="206"/>
                  </a:lnTo>
                  <a:lnTo>
                    <a:pt x="177" y="212"/>
                  </a:lnTo>
                  <a:lnTo>
                    <a:pt x="176" y="218"/>
                  </a:lnTo>
                  <a:lnTo>
                    <a:pt x="177" y="220"/>
                  </a:lnTo>
                  <a:lnTo>
                    <a:pt x="177" y="222"/>
                  </a:lnTo>
                  <a:lnTo>
                    <a:pt x="177" y="224"/>
                  </a:lnTo>
                  <a:lnTo>
                    <a:pt x="172" y="228"/>
                  </a:lnTo>
                  <a:lnTo>
                    <a:pt x="170" y="233"/>
                  </a:lnTo>
                  <a:lnTo>
                    <a:pt x="166" y="236"/>
                  </a:lnTo>
                  <a:lnTo>
                    <a:pt x="166" y="238"/>
                  </a:lnTo>
                  <a:lnTo>
                    <a:pt x="166" y="242"/>
                  </a:lnTo>
                  <a:lnTo>
                    <a:pt x="167" y="244"/>
                  </a:lnTo>
                  <a:lnTo>
                    <a:pt x="171" y="241"/>
                  </a:lnTo>
                  <a:lnTo>
                    <a:pt x="172" y="242"/>
                  </a:lnTo>
                  <a:lnTo>
                    <a:pt x="171" y="244"/>
                  </a:lnTo>
                  <a:lnTo>
                    <a:pt x="170" y="244"/>
                  </a:lnTo>
                  <a:lnTo>
                    <a:pt x="171" y="245"/>
                  </a:lnTo>
                  <a:lnTo>
                    <a:pt x="171" y="246"/>
                  </a:lnTo>
                  <a:lnTo>
                    <a:pt x="167" y="247"/>
                  </a:lnTo>
                  <a:lnTo>
                    <a:pt x="166" y="248"/>
                  </a:lnTo>
                  <a:lnTo>
                    <a:pt x="165" y="250"/>
                  </a:lnTo>
                  <a:lnTo>
                    <a:pt x="162" y="252"/>
                  </a:lnTo>
                  <a:lnTo>
                    <a:pt x="161" y="252"/>
                  </a:lnTo>
                  <a:lnTo>
                    <a:pt x="159" y="254"/>
                  </a:lnTo>
                  <a:lnTo>
                    <a:pt x="158" y="257"/>
                  </a:lnTo>
                  <a:lnTo>
                    <a:pt x="156" y="258"/>
                  </a:lnTo>
                  <a:lnTo>
                    <a:pt x="154" y="254"/>
                  </a:lnTo>
                  <a:lnTo>
                    <a:pt x="153" y="256"/>
                  </a:lnTo>
                  <a:lnTo>
                    <a:pt x="152" y="256"/>
                  </a:lnTo>
                  <a:lnTo>
                    <a:pt x="153" y="259"/>
                  </a:lnTo>
                  <a:lnTo>
                    <a:pt x="153" y="260"/>
                  </a:lnTo>
                  <a:lnTo>
                    <a:pt x="153" y="263"/>
                  </a:lnTo>
                  <a:lnTo>
                    <a:pt x="153" y="264"/>
                  </a:lnTo>
                  <a:lnTo>
                    <a:pt x="154" y="264"/>
                  </a:lnTo>
                  <a:lnTo>
                    <a:pt x="155" y="263"/>
                  </a:lnTo>
                  <a:lnTo>
                    <a:pt x="161" y="264"/>
                  </a:lnTo>
                  <a:lnTo>
                    <a:pt x="160" y="266"/>
                  </a:lnTo>
                  <a:lnTo>
                    <a:pt x="161" y="269"/>
                  </a:lnTo>
                  <a:lnTo>
                    <a:pt x="162" y="270"/>
                  </a:lnTo>
                  <a:lnTo>
                    <a:pt x="165" y="271"/>
                  </a:lnTo>
                  <a:lnTo>
                    <a:pt x="164" y="274"/>
                  </a:lnTo>
                  <a:lnTo>
                    <a:pt x="164" y="275"/>
                  </a:lnTo>
                  <a:lnTo>
                    <a:pt x="164" y="278"/>
                  </a:lnTo>
                  <a:lnTo>
                    <a:pt x="162" y="277"/>
                  </a:lnTo>
                  <a:lnTo>
                    <a:pt x="160" y="278"/>
                  </a:lnTo>
                  <a:lnTo>
                    <a:pt x="160" y="280"/>
                  </a:lnTo>
                  <a:lnTo>
                    <a:pt x="160" y="281"/>
                  </a:lnTo>
                  <a:lnTo>
                    <a:pt x="159" y="283"/>
                  </a:lnTo>
                  <a:lnTo>
                    <a:pt x="158" y="282"/>
                  </a:lnTo>
                  <a:lnTo>
                    <a:pt x="156" y="283"/>
                  </a:lnTo>
                  <a:lnTo>
                    <a:pt x="160" y="286"/>
                  </a:lnTo>
                  <a:lnTo>
                    <a:pt x="159" y="287"/>
                  </a:lnTo>
                  <a:lnTo>
                    <a:pt x="159" y="288"/>
                  </a:lnTo>
                  <a:lnTo>
                    <a:pt x="156" y="288"/>
                  </a:lnTo>
                  <a:lnTo>
                    <a:pt x="156" y="287"/>
                  </a:lnTo>
                  <a:lnTo>
                    <a:pt x="155" y="287"/>
                  </a:lnTo>
                  <a:lnTo>
                    <a:pt x="152" y="288"/>
                  </a:lnTo>
                  <a:lnTo>
                    <a:pt x="150" y="287"/>
                  </a:lnTo>
                  <a:lnTo>
                    <a:pt x="150" y="286"/>
                  </a:lnTo>
                  <a:lnTo>
                    <a:pt x="148" y="287"/>
                  </a:lnTo>
                  <a:lnTo>
                    <a:pt x="147" y="287"/>
                  </a:lnTo>
                  <a:lnTo>
                    <a:pt x="146" y="287"/>
                  </a:lnTo>
                  <a:lnTo>
                    <a:pt x="144" y="286"/>
                  </a:lnTo>
                  <a:lnTo>
                    <a:pt x="143" y="284"/>
                  </a:lnTo>
                  <a:lnTo>
                    <a:pt x="141" y="286"/>
                  </a:lnTo>
                  <a:lnTo>
                    <a:pt x="137" y="287"/>
                  </a:lnTo>
                  <a:lnTo>
                    <a:pt x="138" y="283"/>
                  </a:lnTo>
                  <a:lnTo>
                    <a:pt x="138" y="281"/>
                  </a:lnTo>
                  <a:lnTo>
                    <a:pt x="137" y="280"/>
                  </a:lnTo>
                  <a:lnTo>
                    <a:pt x="136" y="277"/>
                  </a:lnTo>
                  <a:lnTo>
                    <a:pt x="136" y="274"/>
                  </a:lnTo>
                  <a:lnTo>
                    <a:pt x="138" y="271"/>
                  </a:lnTo>
                  <a:lnTo>
                    <a:pt x="140" y="270"/>
                  </a:lnTo>
                  <a:lnTo>
                    <a:pt x="141" y="270"/>
                  </a:lnTo>
                  <a:lnTo>
                    <a:pt x="142" y="269"/>
                  </a:lnTo>
                  <a:lnTo>
                    <a:pt x="143" y="265"/>
                  </a:lnTo>
                  <a:lnTo>
                    <a:pt x="142" y="264"/>
                  </a:lnTo>
                  <a:lnTo>
                    <a:pt x="144" y="262"/>
                  </a:lnTo>
                  <a:lnTo>
                    <a:pt x="146" y="258"/>
                  </a:lnTo>
                  <a:lnTo>
                    <a:pt x="144" y="257"/>
                  </a:lnTo>
                  <a:lnTo>
                    <a:pt x="146" y="254"/>
                  </a:lnTo>
                  <a:lnTo>
                    <a:pt x="147" y="254"/>
                  </a:lnTo>
                  <a:lnTo>
                    <a:pt x="147" y="252"/>
                  </a:lnTo>
                  <a:lnTo>
                    <a:pt x="148" y="251"/>
                  </a:lnTo>
                  <a:lnTo>
                    <a:pt x="149" y="251"/>
                  </a:lnTo>
                  <a:lnTo>
                    <a:pt x="149" y="250"/>
                  </a:lnTo>
                  <a:lnTo>
                    <a:pt x="148" y="248"/>
                  </a:lnTo>
                  <a:lnTo>
                    <a:pt x="149" y="247"/>
                  </a:lnTo>
                  <a:lnTo>
                    <a:pt x="150" y="246"/>
                  </a:lnTo>
                  <a:lnTo>
                    <a:pt x="152" y="246"/>
                  </a:lnTo>
                  <a:lnTo>
                    <a:pt x="149" y="244"/>
                  </a:lnTo>
                  <a:lnTo>
                    <a:pt x="147" y="245"/>
                  </a:lnTo>
                  <a:lnTo>
                    <a:pt x="147" y="241"/>
                  </a:lnTo>
                  <a:lnTo>
                    <a:pt x="146" y="241"/>
                  </a:lnTo>
                  <a:lnTo>
                    <a:pt x="140" y="240"/>
                  </a:lnTo>
                  <a:lnTo>
                    <a:pt x="135" y="236"/>
                  </a:lnTo>
                  <a:lnTo>
                    <a:pt x="134" y="236"/>
                  </a:lnTo>
                  <a:lnTo>
                    <a:pt x="134" y="230"/>
                  </a:lnTo>
                  <a:lnTo>
                    <a:pt x="131" y="229"/>
                  </a:lnTo>
                  <a:lnTo>
                    <a:pt x="129" y="228"/>
                  </a:lnTo>
                  <a:lnTo>
                    <a:pt x="124" y="232"/>
                  </a:lnTo>
                  <a:lnTo>
                    <a:pt x="120" y="230"/>
                  </a:lnTo>
                  <a:lnTo>
                    <a:pt x="119" y="232"/>
                  </a:lnTo>
                  <a:lnTo>
                    <a:pt x="117" y="232"/>
                  </a:lnTo>
                  <a:lnTo>
                    <a:pt x="114" y="232"/>
                  </a:lnTo>
                  <a:lnTo>
                    <a:pt x="112" y="232"/>
                  </a:lnTo>
                  <a:lnTo>
                    <a:pt x="112" y="230"/>
                  </a:lnTo>
                  <a:lnTo>
                    <a:pt x="113" y="226"/>
                  </a:lnTo>
                  <a:lnTo>
                    <a:pt x="112" y="224"/>
                  </a:lnTo>
                  <a:lnTo>
                    <a:pt x="111" y="223"/>
                  </a:lnTo>
                  <a:lnTo>
                    <a:pt x="108" y="224"/>
                  </a:lnTo>
                  <a:lnTo>
                    <a:pt x="106" y="224"/>
                  </a:lnTo>
                  <a:lnTo>
                    <a:pt x="106" y="221"/>
                  </a:lnTo>
                  <a:lnTo>
                    <a:pt x="105" y="220"/>
                  </a:lnTo>
                  <a:lnTo>
                    <a:pt x="104" y="217"/>
                  </a:lnTo>
                  <a:lnTo>
                    <a:pt x="104" y="216"/>
                  </a:lnTo>
                  <a:lnTo>
                    <a:pt x="105" y="211"/>
                  </a:lnTo>
                  <a:lnTo>
                    <a:pt x="104" y="208"/>
                  </a:lnTo>
                  <a:lnTo>
                    <a:pt x="101" y="208"/>
                  </a:lnTo>
                  <a:lnTo>
                    <a:pt x="101" y="205"/>
                  </a:lnTo>
                  <a:lnTo>
                    <a:pt x="100" y="208"/>
                  </a:lnTo>
                  <a:lnTo>
                    <a:pt x="99" y="210"/>
                  </a:lnTo>
                  <a:lnTo>
                    <a:pt x="94" y="215"/>
                  </a:lnTo>
                  <a:lnTo>
                    <a:pt x="93" y="214"/>
                  </a:lnTo>
                  <a:lnTo>
                    <a:pt x="93" y="212"/>
                  </a:lnTo>
                  <a:lnTo>
                    <a:pt x="84" y="212"/>
                  </a:lnTo>
                  <a:lnTo>
                    <a:pt x="83" y="211"/>
                  </a:lnTo>
                  <a:lnTo>
                    <a:pt x="83" y="210"/>
                  </a:lnTo>
                  <a:lnTo>
                    <a:pt x="84" y="210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8"/>
                  </a:lnTo>
                  <a:lnTo>
                    <a:pt x="89" y="205"/>
                  </a:lnTo>
                  <a:lnTo>
                    <a:pt x="88" y="204"/>
                  </a:lnTo>
                  <a:lnTo>
                    <a:pt x="87" y="203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3" y="203"/>
                  </a:lnTo>
                  <a:lnTo>
                    <a:pt x="80" y="205"/>
                  </a:lnTo>
                  <a:lnTo>
                    <a:pt x="80" y="208"/>
                  </a:lnTo>
                  <a:lnTo>
                    <a:pt x="77" y="208"/>
                  </a:lnTo>
                  <a:lnTo>
                    <a:pt x="77" y="210"/>
                  </a:lnTo>
                  <a:lnTo>
                    <a:pt x="76" y="210"/>
                  </a:lnTo>
                  <a:lnTo>
                    <a:pt x="71" y="209"/>
                  </a:lnTo>
                  <a:lnTo>
                    <a:pt x="69" y="209"/>
                  </a:lnTo>
                  <a:lnTo>
                    <a:pt x="69" y="206"/>
                  </a:lnTo>
                  <a:lnTo>
                    <a:pt x="70" y="204"/>
                  </a:lnTo>
                  <a:lnTo>
                    <a:pt x="70" y="203"/>
                  </a:lnTo>
                  <a:lnTo>
                    <a:pt x="66" y="203"/>
                  </a:lnTo>
                  <a:lnTo>
                    <a:pt x="60" y="205"/>
                  </a:lnTo>
                  <a:lnTo>
                    <a:pt x="59" y="206"/>
                  </a:lnTo>
                  <a:lnTo>
                    <a:pt x="60" y="206"/>
                  </a:lnTo>
                  <a:lnTo>
                    <a:pt x="60" y="210"/>
                  </a:lnTo>
                  <a:lnTo>
                    <a:pt x="62" y="214"/>
                  </a:lnTo>
                  <a:lnTo>
                    <a:pt x="62" y="215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6" y="212"/>
                  </a:lnTo>
                  <a:lnTo>
                    <a:pt x="52" y="212"/>
                  </a:lnTo>
                  <a:lnTo>
                    <a:pt x="50" y="212"/>
                  </a:lnTo>
                  <a:lnTo>
                    <a:pt x="50" y="211"/>
                  </a:lnTo>
                  <a:lnTo>
                    <a:pt x="47" y="209"/>
                  </a:lnTo>
                  <a:lnTo>
                    <a:pt x="45" y="210"/>
                  </a:lnTo>
                  <a:lnTo>
                    <a:pt x="39" y="206"/>
                  </a:lnTo>
                  <a:lnTo>
                    <a:pt x="34" y="202"/>
                  </a:lnTo>
                  <a:lnTo>
                    <a:pt x="32" y="202"/>
                  </a:lnTo>
                  <a:lnTo>
                    <a:pt x="28" y="208"/>
                  </a:lnTo>
                  <a:lnTo>
                    <a:pt x="27" y="208"/>
                  </a:lnTo>
                  <a:lnTo>
                    <a:pt x="22" y="208"/>
                  </a:lnTo>
                  <a:lnTo>
                    <a:pt x="21" y="205"/>
                  </a:lnTo>
                  <a:lnTo>
                    <a:pt x="20" y="204"/>
                  </a:lnTo>
                  <a:lnTo>
                    <a:pt x="18" y="204"/>
                  </a:lnTo>
                  <a:lnTo>
                    <a:pt x="16" y="200"/>
                  </a:lnTo>
                  <a:lnTo>
                    <a:pt x="16" y="199"/>
                  </a:lnTo>
                  <a:lnTo>
                    <a:pt x="14" y="199"/>
                  </a:lnTo>
                  <a:lnTo>
                    <a:pt x="12" y="200"/>
                  </a:lnTo>
                  <a:lnTo>
                    <a:pt x="9" y="200"/>
                  </a:lnTo>
                  <a:lnTo>
                    <a:pt x="5" y="197"/>
                  </a:lnTo>
                  <a:lnTo>
                    <a:pt x="4" y="193"/>
                  </a:lnTo>
                  <a:lnTo>
                    <a:pt x="0" y="191"/>
                  </a:lnTo>
                  <a:lnTo>
                    <a:pt x="0" y="190"/>
                  </a:lnTo>
                  <a:lnTo>
                    <a:pt x="4" y="186"/>
                  </a:lnTo>
                  <a:lnTo>
                    <a:pt x="11" y="184"/>
                  </a:lnTo>
                  <a:lnTo>
                    <a:pt x="14" y="185"/>
                  </a:lnTo>
                  <a:lnTo>
                    <a:pt x="14" y="187"/>
                  </a:lnTo>
                  <a:lnTo>
                    <a:pt x="16" y="190"/>
                  </a:lnTo>
                  <a:lnTo>
                    <a:pt x="17" y="193"/>
                  </a:lnTo>
                  <a:lnTo>
                    <a:pt x="21" y="193"/>
                  </a:lnTo>
                  <a:lnTo>
                    <a:pt x="18" y="193"/>
                  </a:lnTo>
                  <a:lnTo>
                    <a:pt x="20" y="191"/>
                  </a:lnTo>
                  <a:lnTo>
                    <a:pt x="28" y="192"/>
                  </a:lnTo>
                  <a:lnTo>
                    <a:pt x="32" y="192"/>
                  </a:lnTo>
                  <a:lnTo>
                    <a:pt x="33" y="192"/>
                  </a:lnTo>
                  <a:lnTo>
                    <a:pt x="33" y="193"/>
                  </a:lnTo>
                  <a:lnTo>
                    <a:pt x="34" y="193"/>
                  </a:lnTo>
                  <a:lnTo>
                    <a:pt x="36" y="194"/>
                  </a:lnTo>
                  <a:lnTo>
                    <a:pt x="39" y="197"/>
                  </a:lnTo>
                  <a:lnTo>
                    <a:pt x="39" y="200"/>
                  </a:lnTo>
                  <a:lnTo>
                    <a:pt x="41" y="203"/>
                  </a:lnTo>
                  <a:lnTo>
                    <a:pt x="45" y="205"/>
                  </a:lnTo>
                  <a:lnTo>
                    <a:pt x="46" y="205"/>
                  </a:lnTo>
                  <a:lnTo>
                    <a:pt x="48" y="205"/>
                  </a:lnTo>
                  <a:lnTo>
                    <a:pt x="50" y="204"/>
                  </a:lnTo>
                  <a:lnTo>
                    <a:pt x="52" y="205"/>
                  </a:lnTo>
                  <a:lnTo>
                    <a:pt x="54" y="205"/>
                  </a:lnTo>
                  <a:lnTo>
                    <a:pt x="54" y="204"/>
                  </a:lnTo>
                  <a:lnTo>
                    <a:pt x="54" y="200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6" y="196"/>
                  </a:lnTo>
                  <a:lnTo>
                    <a:pt x="42" y="196"/>
                  </a:lnTo>
                  <a:lnTo>
                    <a:pt x="41" y="194"/>
                  </a:lnTo>
                  <a:lnTo>
                    <a:pt x="40" y="192"/>
                  </a:lnTo>
                  <a:lnTo>
                    <a:pt x="35" y="187"/>
                  </a:lnTo>
                  <a:lnTo>
                    <a:pt x="41" y="186"/>
                  </a:lnTo>
                  <a:lnTo>
                    <a:pt x="44" y="186"/>
                  </a:lnTo>
                  <a:lnTo>
                    <a:pt x="46" y="187"/>
                  </a:lnTo>
                  <a:lnTo>
                    <a:pt x="50" y="187"/>
                  </a:lnTo>
                  <a:lnTo>
                    <a:pt x="50" y="186"/>
                  </a:lnTo>
                  <a:lnTo>
                    <a:pt x="46" y="186"/>
                  </a:lnTo>
                  <a:lnTo>
                    <a:pt x="45" y="184"/>
                  </a:lnTo>
                  <a:lnTo>
                    <a:pt x="45" y="182"/>
                  </a:lnTo>
                  <a:lnTo>
                    <a:pt x="46" y="181"/>
                  </a:lnTo>
                  <a:lnTo>
                    <a:pt x="47" y="182"/>
                  </a:lnTo>
                  <a:lnTo>
                    <a:pt x="48" y="184"/>
                  </a:lnTo>
                  <a:lnTo>
                    <a:pt x="52" y="185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65" y="180"/>
                  </a:lnTo>
                  <a:lnTo>
                    <a:pt x="68" y="181"/>
                  </a:lnTo>
                  <a:lnTo>
                    <a:pt x="72" y="181"/>
                  </a:lnTo>
                  <a:lnTo>
                    <a:pt x="76" y="180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80" y="179"/>
                  </a:lnTo>
                  <a:lnTo>
                    <a:pt x="83" y="179"/>
                  </a:lnTo>
                  <a:lnTo>
                    <a:pt x="84" y="178"/>
                  </a:lnTo>
                  <a:lnTo>
                    <a:pt x="86" y="178"/>
                  </a:lnTo>
                  <a:lnTo>
                    <a:pt x="87" y="179"/>
                  </a:lnTo>
                  <a:lnTo>
                    <a:pt x="89" y="179"/>
                  </a:lnTo>
                  <a:lnTo>
                    <a:pt x="89" y="178"/>
                  </a:lnTo>
                  <a:lnTo>
                    <a:pt x="87" y="178"/>
                  </a:lnTo>
                  <a:lnTo>
                    <a:pt x="88" y="175"/>
                  </a:lnTo>
                  <a:lnTo>
                    <a:pt x="86" y="176"/>
                  </a:lnTo>
                  <a:lnTo>
                    <a:pt x="84" y="176"/>
                  </a:lnTo>
                  <a:lnTo>
                    <a:pt x="86" y="173"/>
                  </a:lnTo>
                  <a:lnTo>
                    <a:pt x="86" y="174"/>
                  </a:lnTo>
                  <a:lnTo>
                    <a:pt x="82" y="178"/>
                  </a:lnTo>
                  <a:lnTo>
                    <a:pt x="80" y="178"/>
                  </a:lnTo>
                  <a:lnTo>
                    <a:pt x="81" y="175"/>
                  </a:lnTo>
                  <a:lnTo>
                    <a:pt x="80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5" y="179"/>
                  </a:lnTo>
                  <a:lnTo>
                    <a:pt x="72" y="180"/>
                  </a:lnTo>
                  <a:lnTo>
                    <a:pt x="64" y="176"/>
                  </a:lnTo>
                  <a:lnTo>
                    <a:pt x="60" y="173"/>
                  </a:lnTo>
                  <a:lnTo>
                    <a:pt x="54" y="170"/>
                  </a:lnTo>
                  <a:lnTo>
                    <a:pt x="53" y="167"/>
                  </a:lnTo>
                  <a:lnTo>
                    <a:pt x="52" y="166"/>
                  </a:lnTo>
                  <a:lnTo>
                    <a:pt x="51" y="164"/>
                  </a:lnTo>
                  <a:lnTo>
                    <a:pt x="47" y="163"/>
                  </a:lnTo>
                  <a:lnTo>
                    <a:pt x="45" y="161"/>
                  </a:lnTo>
                  <a:lnTo>
                    <a:pt x="42" y="156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4" y="146"/>
                  </a:lnTo>
                  <a:lnTo>
                    <a:pt x="45" y="146"/>
                  </a:lnTo>
                  <a:lnTo>
                    <a:pt x="47" y="148"/>
                  </a:lnTo>
                  <a:lnTo>
                    <a:pt x="51" y="145"/>
                  </a:lnTo>
                  <a:lnTo>
                    <a:pt x="51" y="144"/>
                  </a:lnTo>
                  <a:lnTo>
                    <a:pt x="52" y="143"/>
                  </a:lnTo>
                  <a:lnTo>
                    <a:pt x="56" y="139"/>
                  </a:lnTo>
                  <a:lnTo>
                    <a:pt x="60" y="133"/>
                  </a:lnTo>
                  <a:lnTo>
                    <a:pt x="62" y="132"/>
                  </a:lnTo>
                  <a:lnTo>
                    <a:pt x="68" y="126"/>
                  </a:lnTo>
                  <a:lnTo>
                    <a:pt x="69" y="125"/>
                  </a:lnTo>
                  <a:lnTo>
                    <a:pt x="72" y="119"/>
                  </a:lnTo>
                  <a:lnTo>
                    <a:pt x="76" y="112"/>
                  </a:lnTo>
                  <a:lnTo>
                    <a:pt x="77" y="110"/>
                  </a:lnTo>
                  <a:lnTo>
                    <a:pt x="77" y="109"/>
                  </a:lnTo>
                  <a:lnTo>
                    <a:pt x="82" y="101"/>
                  </a:lnTo>
                  <a:lnTo>
                    <a:pt x="82" y="98"/>
                  </a:lnTo>
                  <a:lnTo>
                    <a:pt x="83" y="97"/>
                  </a:lnTo>
                  <a:lnTo>
                    <a:pt x="83" y="96"/>
                  </a:lnTo>
                  <a:lnTo>
                    <a:pt x="84" y="92"/>
                  </a:lnTo>
                  <a:lnTo>
                    <a:pt x="87" y="86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92" y="66"/>
                  </a:lnTo>
                  <a:lnTo>
                    <a:pt x="93" y="62"/>
                  </a:lnTo>
                  <a:lnTo>
                    <a:pt x="95" y="53"/>
                  </a:lnTo>
                  <a:lnTo>
                    <a:pt x="96" y="47"/>
                  </a:lnTo>
                  <a:lnTo>
                    <a:pt x="98" y="47"/>
                  </a:lnTo>
                  <a:lnTo>
                    <a:pt x="101" y="46"/>
                  </a:lnTo>
                  <a:lnTo>
                    <a:pt x="102" y="47"/>
                  </a:lnTo>
                  <a:lnTo>
                    <a:pt x="101" y="48"/>
                  </a:lnTo>
                  <a:lnTo>
                    <a:pt x="102" y="50"/>
                  </a:lnTo>
                  <a:lnTo>
                    <a:pt x="106" y="55"/>
                  </a:lnTo>
                  <a:lnTo>
                    <a:pt x="107" y="55"/>
                  </a:lnTo>
                  <a:lnTo>
                    <a:pt x="110" y="53"/>
                  </a:lnTo>
                  <a:lnTo>
                    <a:pt x="112" y="50"/>
                  </a:lnTo>
                  <a:lnTo>
                    <a:pt x="116" y="50"/>
                  </a:lnTo>
                  <a:lnTo>
                    <a:pt x="125" y="43"/>
                  </a:lnTo>
                  <a:lnTo>
                    <a:pt x="116" y="50"/>
                  </a:lnTo>
                  <a:lnTo>
                    <a:pt x="119" y="59"/>
                  </a:lnTo>
                  <a:lnTo>
                    <a:pt x="119" y="60"/>
                  </a:lnTo>
                  <a:lnTo>
                    <a:pt x="118" y="66"/>
                  </a:lnTo>
                  <a:lnTo>
                    <a:pt x="119" y="70"/>
                  </a:lnTo>
                  <a:lnTo>
                    <a:pt x="122" y="72"/>
                  </a:lnTo>
                  <a:lnTo>
                    <a:pt x="123" y="71"/>
                  </a:lnTo>
                  <a:lnTo>
                    <a:pt x="124" y="71"/>
                  </a:lnTo>
                  <a:lnTo>
                    <a:pt x="128" y="71"/>
                  </a:lnTo>
                  <a:lnTo>
                    <a:pt x="129" y="72"/>
                  </a:lnTo>
                  <a:lnTo>
                    <a:pt x="129" y="73"/>
                  </a:lnTo>
                  <a:lnTo>
                    <a:pt x="130" y="76"/>
                  </a:lnTo>
                  <a:lnTo>
                    <a:pt x="129" y="77"/>
                  </a:lnTo>
                  <a:lnTo>
                    <a:pt x="132" y="84"/>
                  </a:lnTo>
                  <a:lnTo>
                    <a:pt x="129" y="77"/>
                  </a:lnTo>
                  <a:lnTo>
                    <a:pt x="126" y="78"/>
                  </a:lnTo>
                  <a:lnTo>
                    <a:pt x="125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6" y="82"/>
                  </a:lnTo>
                  <a:lnTo>
                    <a:pt x="113" y="82"/>
                  </a:lnTo>
                  <a:lnTo>
                    <a:pt x="112" y="84"/>
                  </a:lnTo>
                  <a:lnTo>
                    <a:pt x="112" y="89"/>
                  </a:lnTo>
                  <a:lnTo>
                    <a:pt x="112" y="90"/>
                  </a:lnTo>
                  <a:lnTo>
                    <a:pt x="114" y="97"/>
                  </a:lnTo>
                  <a:lnTo>
                    <a:pt x="112" y="100"/>
                  </a:lnTo>
                  <a:lnTo>
                    <a:pt x="112" y="101"/>
                  </a:lnTo>
                  <a:lnTo>
                    <a:pt x="112" y="103"/>
                  </a:lnTo>
                  <a:lnTo>
                    <a:pt x="114" y="104"/>
                  </a:lnTo>
                  <a:lnTo>
                    <a:pt x="108" y="110"/>
                  </a:lnTo>
                  <a:lnTo>
                    <a:pt x="105" y="112"/>
                  </a:lnTo>
                  <a:lnTo>
                    <a:pt x="107" y="113"/>
                  </a:lnTo>
                  <a:lnTo>
                    <a:pt x="108" y="114"/>
                  </a:lnTo>
                  <a:lnTo>
                    <a:pt x="110" y="114"/>
                  </a:lnTo>
                  <a:lnTo>
                    <a:pt x="112" y="114"/>
                  </a:lnTo>
                  <a:lnTo>
                    <a:pt x="116" y="116"/>
                  </a:lnTo>
                  <a:lnTo>
                    <a:pt x="117" y="118"/>
                  </a:lnTo>
                  <a:lnTo>
                    <a:pt x="118" y="119"/>
                  </a:lnTo>
                  <a:lnTo>
                    <a:pt x="123" y="118"/>
                  </a:lnTo>
                  <a:lnTo>
                    <a:pt x="125" y="119"/>
                  </a:lnTo>
                  <a:lnTo>
                    <a:pt x="126" y="121"/>
                  </a:lnTo>
                  <a:lnTo>
                    <a:pt x="126" y="122"/>
                  </a:lnTo>
                  <a:lnTo>
                    <a:pt x="130" y="124"/>
                  </a:lnTo>
                  <a:lnTo>
                    <a:pt x="132" y="12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5" name="Freeform 550">
              <a:extLst>
                <a:ext uri="{FF2B5EF4-FFF2-40B4-BE49-F238E27FC236}">
                  <a16:creationId xmlns:a16="http://schemas.microsoft.com/office/drawing/2014/main" id="{32E931AB-4D2E-44E7-EAA6-059C7EC2F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828" y="3522084"/>
              <a:ext cx="1471" cy="147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6" name="Freeform 551">
              <a:extLst>
                <a:ext uri="{FF2B5EF4-FFF2-40B4-BE49-F238E27FC236}">
                  <a16:creationId xmlns:a16="http://schemas.microsoft.com/office/drawing/2014/main" id="{EF1AAA73-019F-E441-75D9-D1B3090C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828" y="3526494"/>
              <a:ext cx="1471" cy="0"/>
            </a:xfrm>
            <a:custGeom>
              <a:avLst/>
              <a:gdLst>
                <a:gd name="T0" fmla="*/ 0 w 1588"/>
                <a:gd name="T1" fmla="*/ 0 h 2"/>
                <a:gd name="T2" fmla="*/ 0 w 1588"/>
                <a:gd name="T3" fmla="*/ 2 h 2"/>
                <a:gd name="T4" fmla="*/ 0 w 1588"/>
                <a:gd name="T5" fmla="*/ 0 h 2"/>
                <a:gd name="T6" fmla="*/ 0 60000 65536"/>
                <a:gd name="T7" fmla="*/ 0 60000 65536"/>
                <a:gd name="T8" fmla="*/ 0 60000 65536"/>
                <a:gd name="T9" fmla="*/ 0 w 1588"/>
                <a:gd name="T10" fmla="*/ 0 h 2"/>
                <a:gd name="T11" fmla="*/ 1588 w 1588"/>
                <a:gd name="T12" fmla="*/ 0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7" name="Freeform 552">
              <a:extLst>
                <a:ext uri="{FF2B5EF4-FFF2-40B4-BE49-F238E27FC236}">
                  <a16:creationId xmlns:a16="http://schemas.microsoft.com/office/drawing/2014/main" id="{C3C9B730-05CF-FFDF-0AB0-A3EC5532C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790" y="3516202"/>
              <a:ext cx="52930" cy="23525"/>
            </a:xfrm>
            <a:custGeom>
              <a:avLst/>
              <a:gdLst>
                <a:gd name="T0" fmla="*/ 0 w 55"/>
                <a:gd name="T1" fmla="*/ 9 h 25"/>
                <a:gd name="T2" fmla="*/ 1 w 55"/>
                <a:gd name="T3" fmla="*/ 12 h 25"/>
                <a:gd name="T4" fmla="*/ 1 w 55"/>
                <a:gd name="T5" fmla="*/ 13 h 25"/>
                <a:gd name="T6" fmla="*/ 5 w 55"/>
                <a:gd name="T7" fmla="*/ 18 h 25"/>
                <a:gd name="T8" fmla="*/ 7 w 55"/>
                <a:gd name="T9" fmla="*/ 18 h 25"/>
                <a:gd name="T10" fmla="*/ 9 w 55"/>
                <a:gd name="T11" fmla="*/ 19 h 25"/>
                <a:gd name="T12" fmla="*/ 10 w 55"/>
                <a:gd name="T13" fmla="*/ 17 h 25"/>
                <a:gd name="T14" fmla="*/ 10 w 55"/>
                <a:gd name="T15" fmla="*/ 13 h 25"/>
                <a:gd name="T16" fmla="*/ 10 w 55"/>
                <a:gd name="T17" fmla="*/ 14 h 25"/>
                <a:gd name="T18" fmla="*/ 13 w 55"/>
                <a:gd name="T19" fmla="*/ 13 h 25"/>
                <a:gd name="T20" fmla="*/ 15 w 55"/>
                <a:gd name="T21" fmla="*/ 13 h 25"/>
                <a:gd name="T22" fmla="*/ 15 w 55"/>
                <a:gd name="T23" fmla="*/ 12 h 25"/>
                <a:gd name="T24" fmla="*/ 16 w 55"/>
                <a:gd name="T25" fmla="*/ 12 h 25"/>
                <a:gd name="T26" fmla="*/ 17 w 55"/>
                <a:gd name="T27" fmla="*/ 13 h 25"/>
                <a:gd name="T28" fmla="*/ 22 w 55"/>
                <a:gd name="T29" fmla="*/ 17 h 25"/>
                <a:gd name="T30" fmla="*/ 25 w 55"/>
                <a:gd name="T31" fmla="*/ 18 h 25"/>
                <a:gd name="T32" fmla="*/ 27 w 55"/>
                <a:gd name="T33" fmla="*/ 19 h 25"/>
                <a:gd name="T34" fmla="*/ 25 w 55"/>
                <a:gd name="T35" fmla="*/ 23 h 25"/>
                <a:gd name="T36" fmla="*/ 27 w 55"/>
                <a:gd name="T37" fmla="*/ 24 h 25"/>
                <a:gd name="T38" fmla="*/ 31 w 55"/>
                <a:gd name="T39" fmla="*/ 24 h 25"/>
                <a:gd name="T40" fmla="*/ 33 w 55"/>
                <a:gd name="T41" fmla="*/ 23 h 25"/>
                <a:gd name="T42" fmla="*/ 33 w 55"/>
                <a:gd name="T43" fmla="*/ 24 h 25"/>
                <a:gd name="T44" fmla="*/ 33 w 55"/>
                <a:gd name="T45" fmla="*/ 25 h 25"/>
                <a:gd name="T46" fmla="*/ 34 w 55"/>
                <a:gd name="T47" fmla="*/ 25 h 25"/>
                <a:gd name="T48" fmla="*/ 35 w 55"/>
                <a:gd name="T49" fmla="*/ 24 h 25"/>
                <a:gd name="T50" fmla="*/ 36 w 55"/>
                <a:gd name="T51" fmla="*/ 24 h 25"/>
                <a:gd name="T52" fmla="*/ 39 w 55"/>
                <a:gd name="T53" fmla="*/ 23 h 25"/>
                <a:gd name="T54" fmla="*/ 41 w 55"/>
                <a:gd name="T55" fmla="*/ 21 h 25"/>
                <a:gd name="T56" fmla="*/ 43 w 55"/>
                <a:gd name="T57" fmla="*/ 21 h 25"/>
                <a:gd name="T58" fmla="*/ 52 w 55"/>
                <a:gd name="T59" fmla="*/ 17 h 25"/>
                <a:gd name="T60" fmla="*/ 55 w 55"/>
                <a:gd name="T61" fmla="*/ 12 h 25"/>
                <a:gd name="T62" fmla="*/ 53 w 55"/>
                <a:gd name="T63" fmla="*/ 13 h 25"/>
                <a:gd name="T64" fmla="*/ 51 w 55"/>
                <a:gd name="T65" fmla="*/ 14 h 25"/>
                <a:gd name="T66" fmla="*/ 49 w 55"/>
                <a:gd name="T67" fmla="*/ 13 h 25"/>
                <a:gd name="T68" fmla="*/ 47 w 55"/>
                <a:gd name="T69" fmla="*/ 11 h 25"/>
                <a:gd name="T70" fmla="*/ 45 w 55"/>
                <a:gd name="T71" fmla="*/ 9 h 25"/>
                <a:gd name="T72" fmla="*/ 43 w 55"/>
                <a:gd name="T73" fmla="*/ 5 h 25"/>
                <a:gd name="T74" fmla="*/ 40 w 55"/>
                <a:gd name="T75" fmla="*/ 3 h 25"/>
                <a:gd name="T76" fmla="*/ 39 w 55"/>
                <a:gd name="T77" fmla="*/ 8 h 25"/>
                <a:gd name="T78" fmla="*/ 35 w 55"/>
                <a:gd name="T79" fmla="*/ 8 h 25"/>
                <a:gd name="T80" fmla="*/ 33 w 55"/>
                <a:gd name="T81" fmla="*/ 11 h 25"/>
                <a:gd name="T82" fmla="*/ 27 w 55"/>
                <a:gd name="T83" fmla="*/ 8 h 25"/>
                <a:gd name="T84" fmla="*/ 27 w 55"/>
                <a:gd name="T85" fmla="*/ 9 h 25"/>
                <a:gd name="T86" fmla="*/ 25 w 55"/>
                <a:gd name="T87" fmla="*/ 8 h 25"/>
                <a:gd name="T88" fmla="*/ 23 w 55"/>
                <a:gd name="T89" fmla="*/ 8 h 25"/>
                <a:gd name="T90" fmla="*/ 21 w 55"/>
                <a:gd name="T91" fmla="*/ 6 h 25"/>
                <a:gd name="T92" fmla="*/ 17 w 55"/>
                <a:gd name="T93" fmla="*/ 3 h 25"/>
                <a:gd name="T94" fmla="*/ 13 w 55"/>
                <a:gd name="T95" fmla="*/ 0 h 25"/>
                <a:gd name="T96" fmla="*/ 5 w 55"/>
                <a:gd name="T97" fmla="*/ 1 h 25"/>
                <a:gd name="T98" fmla="*/ 0 w 55"/>
                <a:gd name="T99" fmla="*/ 3 h 25"/>
                <a:gd name="T100" fmla="*/ 1 w 55"/>
                <a:gd name="T101" fmla="*/ 7 h 25"/>
                <a:gd name="T102" fmla="*/ 0 w 55"/>
                <a:gd name="T103" fmla="*/ 9 h 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"/>
                <a:gd name="T157" fmla="*/ 0 h 25"/>
                <a:gd name="T158" fmla="*/ 55 w 55"/>
                <a:gd name="T159" fmla="*/ 25 h 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" h="25">
                  <a:moveTo>
                    <a:pt x="0" y="9"/>
                  </a:moveTo>
                  <a:lnTo>
                    <a:pt x="1" y="12"/>
                  </a:lnTo>
                  <a:lnTo>
                    <a:pt x="1" y="13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22" y="17"/>
                  </a:lnTo>
                  <a:lnTo>
                    <a:pt x="25" y="18"/>
                  </a:lnTo>
                  <a:lnTo>
                    <a:pt x="27" y="19"/>
                  </a:lnTo>
                  <a:lnTo>
                    <a:pt x="25" y="23"/>
                  </a:lnTo>
                  <a:lnTo>
                    <a:pt x="27" y="24"/>
                  </a:lnTo>
                  <a:lnTo>
                    <a:pt x="31" y="24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52" y="17"/>
                  </a:lnTo>
                  <a:lnTo>
                    <a:pt x="55" y="12"/>
                  </a:lnTo>
                  <a:lnTo>
                    <a:pt x="53" y="13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7" y="11"/>
                  </a:lnTo>
                  <a:lnTo>
                    <a:pt x="45" y="9"/>
                  </a:lnTo>
                  <a:lnTo>
                    <a:pt x="43" y="5"/>
                  </a:lnTo>
                  <a:lnTo>
                    <a:pt x="40" y="3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1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8" name="Freeform 553">
              <a:extLst>
                <a:ext uri="{FF2B5EF4-FFF2-40B4-BE49-F238E27FC236}">
                  <a16:creationId xmlns:a16="http://schemas.microsoft.com/office/drawing/2014/main" id="{A97819B6-D69D-CD1F-84F5-D408FB3F9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547" y="3479447"/>
              <a:ext cx="27935" cy="19113"/>
            </a:xfrm>
            <a:custGeom>
              <a:avLst/>
              <a:gdLst>
                <a:gd name="T0" fmla="*/ 0 w 30"/>
                <a:gd name="T1" fmla="*/ 6 h 21"/>
                <a:gd name="T2" fmla="*/ 1 w 30"/>
                <a:gd name="T3" fmla="*/ 6 h 21"/>
                <a:gd name="T4" fmla="*/ 1 w 30"/>
                <a:gd name="T5" fmla="*/ 5 h 21"/>
                <a:gd name="T6" fmla="*/ 4 w 30"/>
                <a:gd name="T7" fmla="*/ 3 h 21"/>
                <a:gd name="T8" fmla="*/ 8 w 30"/>
                <a:gd name="T9" fmla="*/ 5 h 21"/>
                <a:gd name="T10" fmla="*/ 9 w 30"/>
                <a:gd name="T11" fmla="*/ 6 h 21"/>
                <a:gd name="T12" fmla="*/ 10 w 30"/>
                <a:gd name="T13" fmla="*/ 14 h 21"/>
                <a:gd name="T14" fmla="*/ 14 w 30"/>
                <a:gd name="T15" fmla="*/ 14 h 21"/>
                <a:gd name="T16" fmla="*/ 16 w 30"/>
                <a:gd name="T17" fmla="*/ 15 h 21"/>
                <a:gd name="T18" fmla="*/ 16 w 30"/>
                <a:gd name="T19" fmla="*/ 18 h 21"/>
                <a:gd name="T20" fmla="*/ 18 w 30"/>
                <a:gd name="T21" fmla="*/ 18 h 21"/>
                <a:gd name="T22" fmla="*/ 22 w 30"/>
                <a:gd name="T23" fmla="*/ 21 h 21"/>
                <a:gd name="T24" fmla="*/ 26 w 30"/>
                <a:gd name="T25" fmla="*/ 21 h 21"/>
                <a:gd name="T26" fmla="*/ 28 w 30"/>
                <a:gd name="T27" fmla="*/ 20 h 21"/>
                <a:gd name="T28" fmla="*/ 28 w 30"/>
                <a:gd name="T29" fmla="*/ 19 h 21"/>
                <a:gd name="T30" fmla="*/ 30 w 30"/>
                <a:gd name="T31" fmla="*/ 17 h 21"/>
                <a:gd name="T32" fmla="*/ 27 w 30"/>
                <a:gd name="T33" fmla="*/ 17 h 21"/>
                <a:gd name="T34" fmla="*/ 24 w 30"/>
                <a:gd name="T35" fmla="*/ 14 h 21"/>
                <a:gd name="T36" fmla="*/ 20 w 30"/>
                <a:gd name="T37" fmla="*/ 8 h 21"/>
                <a:gd name="T38" fmla="*/ 12 w 30"/>
                <a:gd name="T39" fmla="*/ 3 h 21"/>
                <a:gd name="T40" fmla="*/ 9 w 30"/>
                <a:gd name="T41" fmla="*/ 1 h 21"/>
                <a:gd name="T42" fmla="*/ 9 w 30"/>
                <a:gd name="T43" fmla="*/ 0 h 21"/>
                <a:gd name="T44" fmla="*/ 7 w 30"/>
                <a:gd name="T45" fmla="*/ 0 h 21"/>
                <a:gd name="T46" fmla="*/ 1 w 30"/>
                <a:gd name="T47" fmla="*/ 1 h 21"/>
                <a:gd name="T48" fmla="*/ 0 w 30"/>
                <a:gd name="T49" fmla="*/ 6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21"/>
                <a:gd name="T77" fmla="*/ 30 w 30"/>
                <a:gd name="T78" fmla="*/ 21 h 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21">
                  <a:moveTo>
                    <a:pt x="0" y="6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4" y="3"/>
                  </a:lnTo>
                  <a:lnTo>
                    <a:pt x="8" y="5"/>
                  </a:lnTo>
                  <a:lnTo>
                    <a:pt x="9" y="6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2" y="21"/>
                  </a:lnTo>
                  <a:lnTo>
                    <a:pt x="26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7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20" y="8"/>
                  </a:lnTo>
                  <a:lnTo>
                    <a:pt x="12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9" name="Freeform 554">
              <a:extLst>
                <a:ext uri="{FF2B5EF4-FFF2-40B4-BE49-F238E27FC236}">
                  <a16:creationId xmlns:a16="http://schemas.microsoft.com/office/drawing/2014/main" id="{15D83568-A066-D290-5E49-7BCAE4607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1784" y="3488269"/>
              <a:ext cx="24995" cy="11762"/>
            </a:xfrm>
            <a:custGeom>
              <a:avLst/>
              <a:gdLst>
                <a:gd name="T0" fmla="*/ 0 w 27"/>
                <a:gd name="T1" fmla="*/ 6 h 16"/>
                <a:gd name="T2" fmla="*/ 2 w 27"/>
                <a:gd name="T3" fmla="*/ 9 h 16"/>
                <a:gd name="T4" fmla="*/ 5 w 27"/>
                <a:gd name="T5" fmla="*/ 7 h 16"/>
                <a:gd name="T6" fmla="*/ 9 w 27"/>
                <a:gd name="T7" fmla="*/ 5 h 16"/>
                <a:gd name="T8" fmla="*/ 11 w 27"/>
                <a:gd name="T9" fmla="*/ 9 h 16"/>
                <a:gd name="T10" fmla="*/ 12 w 27"/>
                <a:gd name="T11" fmla="*/ 13 h 16"/>
                <a:gd name="T12" fmla="*/ 15 w 27"/>
                <a:gd name="T13" fmla="*/ 13 h 16"/>
                <a:gd name="T14" fmla="*/ 17 w 27"/>
                <a:gd name="T15" fmla="*/ 16 h 16"/>
                <a:gd name="T16" fmla="*/ 20 w 27"/>
                <a:gd name="T17" fmla="*/ 16 h 16"/>
                <a:gd name="T18" fmla="*/ 24 w 27"/>
                <a:gd name="T19" fmla="*/ 15 h 16"/>
                <a:gd name="T20" fmla="*/ 27 w 27"/>
                <a:gd name="T21" fmla="*/ 12 h 16"/>
                <a:gd name="T22" fmla="*/ 26 w 27"/>
                <a:gd name="T23" fmla="*/ 11 h 16"/>
                <a:gd name="T24" fmla="*/ 21 w 27"/>
                <a:gd name="T25" fmla="*/ 9 h 16"/>
                <a:gd name="T26" fmla="*/ 18 w 27"/>
                <a:gd name="T27" fmla="*/ 3 h 16"/>
                <a:gd name="T28" fmla="*/ 15 w 27"/>
                <a:gd name="T29" fmla="*/ 3 h 16"/>
                <a:gd name="T30" fmla="*/ 15 w 27"/>
                <a:gd name="T31" fmla="*/ 1 h 16"/>
                <a:gd name="T32" fmla="*/ 11 w 27"/>
                <a:gd name="T33" fmla="*/ 1 h 16"/>
                <a:gd name="T34" fmla="*/ 10 w 27"/>
                <a:gd name="T35" fmla="*/ 0 h 16"/>
                <a:gd name="T36" fmla="*/ 9 w 27"/>
                <a:gd name="T37" fmla="*/ 0 h 16"/>
                <a:gd name="T38" fmla="*/ 8 w 27"/>
                <a:gd name="T39" fmla="*/ 0 h 16"/>
                <a:gd name="T40" fmla="*/ 2 w 27"/>
                <a:gd name="T41" fmla="*/ 1 h 16"/>
                <a:gd name="T42" fmla="*/ 0 w 27"/>
                <a:gd name="T43" fmla="*/ 6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16"/>
                <a:gd name="T68" fmla="*/ 27 w 27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16">
                  <a:moveTo>
                    <a:pt x="0" y="6"/>
                  </a:moveTo>
                  <a:lnTo>
                    <a:pt x="2" y="9"/>
                  </a:lnTo>
                  <a:lnTo>
                    <a:pt x="5" y="7"/>
                  </a:lnTo>
                  <a:lnTo>
                    <a:pt x="9" y="5"/>
                  </a:lnTo>
                  <a:lnTo>
                    <a:pt x="11" y="9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4" y="15"/>
                  </a:lnTo>
                  <a:lnTo>
                    <a:pt x="27" y="12"/>
                  </a:lnTo>
                  <a:lnTo>
                    <a:pt x="26" y="11"/>
                  </a:lnTo>
                  <a:lnTo>
                    <a:pt x="21" y="9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0" name="Freeform 555">
              <a:extLst>
                <a:ext uri="{FF2B5EF4-FFF2-40B4-BE49-F238E27FC236}">
                  <a16:creationId xmlns:a16="http://schemas.microsoft.com/office/drawing/2014/main" id="{5C7E7B31-01FE-0749-1B7C-7BB8636E6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298" y="3355945"/>
              <a:ext cx="11762" cy="19113"/>
            </a:xfrm>
            <a:custGeom>
              <a:avLst/>
              <a:gdLst>
                <a:gd name="T0" fmla="*/ 0 w 12"/>
                <a:gd name="T1" fmla="*/ 18 h 21"/>
                <a:gd name="T2" fmla="*/ 0 w 12"/>
                <a:gd name="T3" fmla="*/ 13 h 21"/>
                <a:gd name="T4" fmla="*/ 1 w 12"/>
                <a:gd name="T5" fmla="*/ 11 h 21"/>
                <a:gd name="T6" fmla="*/ 7 w 12"/>
                <a:gd name="T7" fmla="*/ 2 h 21"/>
                <a:gd name="T8" fmla="*/ 9 w 12"/>
                <a:gd name="T9" fmla="*/ 0 h 21"/>
                <a:gd name="T10" fmla="*/ 10 w 12"/>
                <a:gd name="T11" fmla="*/ 1 h 21"/>
                <a:gd name="T12" fmla="*/ 10 w 12"/>
                <a:gd name="T13" fmla="*/ 2 h 21"/>
                <a:gd name="T14" fmla="*/ 12 w 12"/>
                <a:gd name="T15" fmla="*/ 3 h 21"/>
                <a:gd name="T16" fmla="*/ 12 w 12"/>
                <a:gd name="T17" fmla="*/ 7 h 21"/>
                <a:gd name="T18" fmla="*/ 12 w 12"/>
                <a:gd name="T19" fmla="*/ 11 h 21"/>
                <a:gd name="T20" fmla="*/ 10 w 12"/>
                <a:gd name="T21" fmla="*/ 12 h 21"/>
                <a:gd name="T22" fmla="*/ 9 w 12"/>
                <a:gd name="T23" fmla="*/ 13 h 21"/>
                <a:gd name="T24" fmla="*/ 8 w 12"/>
                <a:gd name="T25" fmla="*/ 15 h 21"/>
                <a:gd name="T26" fmla="*/ 6 w 12"/>
                <a:gd name="T27" fmla="*/ 17 h 21"/>
                <a:gd name="T28" fmla="*/ 3 w 12"/>
                <a:gd name="T29" fmla="*/ 19 h 21"/>
                <a:gd name="T30" fmla="*/ 0 w 12"/>
                <a:gd name="T31" fmla="*/ 21 h 21"/>
                <a:gd name="T32" fmla="*/ 0 w 12"/>
                <a:gd name="T33" fmla="*/ 20 h 21"/>
                <a:gd name="T34" fmla="*/ 0 w 12"/>
                <a:gd name="T35" fmla="*/ 18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21"/>
                <a:gd name="T56" fmla="*/ 12 w 12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21">
                  <a:moveTo>
                    <a:pt x="0" y="18"/>
                  </a:moveTo>
                  <a:lnTo>
                    <a:pt x="0" y="13"/>
                  </a:lnTo>
                  <a:lnTo>
                    <a:pt x="1" y="11"/>
                  </a:lnTo>
                  <a:lnTo>
                    <a:pt x="7" y="2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1" name="Freeform 556">
              <a:extLst>
                <a:ext uri="{FF2B5EF4-FFF2-40B4-BE49-F238E27FC236}">
                  <a16:creationId xmlns:a16="http://schemas.microsoft.com/office/drawing/2014/main" id="{D2FE1980-5F46-3DA3-1E02-D5519B267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03" y="3333889"/>
              <a:ext cx="22054" cy="10292"/>
            </a:xfrm>
            <a:custGeom>
              <a:avLst/>
              <a:gdLst>
                <a:gd name="T0" fmla="*/ 0 w 26"/>
                <a:gd name="T1" fmla="*/ 7 h 9"/>
                <a:gd name="T2" fmla="*/ 4 w 26"/>
                <a:gd name="T3" fmla="*/ 3 h 9"/>
                <a:gd name="T4" fmla="*/ 11 w 26"/>
                <a:gd name="T5" fmla="*/ 2 h 9"/>
                <a:gd name="T6" fmla="*/ 23 w 26"/>
                <a:gd name="T7" fmla="*/ 0 h 9"/>
                <a:gd name="T8" fmla="*/ 24 w 26"/>
                <a:gd name="T9" fmla="*/ 0 h 9"/>
                <a:gd name="T10" fmla="*/ 26 w 26"/>
                <a:gd name="T11" fmla="*/ 1 h 9"/>
                <a:gd name="T12" fmla="*/ 24 w 26"/>
                <a:gd name="T13" fmla="*/ 2 h 9"/>
                <a:gd name="T14" fmla="*/ 20 w 26"/>
                <a:gd name="T15" fmla="*/ 3 h 9"/>
                <a:gd name="T16" fmla="*/ 20 w 26"/>
                <a:gd name="T17" fmla="*/ 4 h 9"/>
                <a:gd name="T18" fmla="*/ 15 w 26"/>
                <a:gd name="T19" fmla="*/ 4 h 9"/>
                <a:gd name="T20" fmla="*/ 12 w 26"/>
                <a:gd name="T21" fmla="*/ 6 h 9"/>
                <a:gd name="T22" fmla="*/ 5 w 26"/>
                <a:gd name="T23" fmla="*/ 8 h 9"/>
                <a:gd name="T24" fmla="*/ 2 w 26"/>
                <a:gd name="T25" fmla="*/ 9 h 9"/>
                <a:gd name="T26" fmla="*/ 0 w 26"/>
                <a:gd name="T27" fmla="*/ 9 h 9"/>
                <a:gd name="T28" fmla="*/ 0 w 26"/>
                <a:gd name="T29" fmla="*/ 7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9"/>
                <a:gd name="T47" fmla="*/ 26 w 26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9">
                  <a:moveTo>
                    <a:pt x="0" y="7"/>
                  </a:moveTo>
                  <a:lnTo>
                    <a:pt x="4" y="3"/>
                  </a:lnTo>
                  <a:lnTo>
                    <a:pt x="11" y="2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4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5" y="4"/>
                  </a:lnTo>
                  <a:lnTo>
                    <a:pt x="12" y="6"/>
                  </a:lnTo>
                  <a:lnTo>
                    <a:pt x="5" y="8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2" name="Freeform 557">
              <a:extLst>
                <a:ext uri="{FF2B5EF4-FFF2-40B4-BE49-F238E27FC236}">
                  <a16:creationId xmlns:a16="http://schemas.microsoft.com/office/drawing/2014/main" id="{842B10EC-A7D0-AA65-97F9-A1F50F3C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372" y="3500029"/>
              <a:ext cx="16173" cy="7352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3 h 8"/>
                <a:gd name="T4" fmla="*/ 2 w 15"/>
                <a:gd name="T5" fmla="*/ 4 h 8"/>
                <a:gd name="T6" fmla="*/ 2 w 15"/>
                <a:gd name="T7" fmla="*/ 8 h 8"/>
                <a:gd name="T8" fmla="*/ 6 w 15"/>
                <a:gd name="T9" fmla="*/ 6 h 8"/>
                <a:gd name="T10" fmla="*/ 13 w 15"/>
                <a:gd name="T11" fmla="*/ 7 h 8"/>
                <a:gd name="T12" fmla="*/ 15 w 15"/>
                <a:gd name="T13" fmla="*/ 6 h 8"/>
                <a:gd name="T14" fmla="*/ 15 w 15"/>
                <a:gd name="T15" fmla="*/ 4 h 8"/>
                <a:gd name="T16" fmla="*/ 13 w 15"/>
                <a:gd name="T17" fmla="*/ 1 h 8"/>
                <a:gd name="T18" fmla="*/ 6 w 15"/>
                <a:gd name="T19" fmla="*/ 1 h 8"/>
                <a:gd name="T20" fmla="*/ 2 w 15"/>
                <a:gd name="T21" fmla="*/ 0 h 8"/>
                <a:gd name="T22" fmla="*/ 0 w 15"/>
                <a:gd name="T23" fmla="*/ 1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8"/>
                <a:gd name="T38" fmla="*/ 15 w 15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8">
                  <a:moveTo>
                    <a:pt x="0" y="1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6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1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3" name="Freeform 558">
              <a:extLst>
                <a:ext uri="{FF2B5EF4-FFF2-40B4-BE49-F238E27FC236}">
                  <a16:creationId xmlns:a16="http://schemas.microsoft.com/office/drawing/2014/main" id="{D7186E4F-73A2-3C46-F245-D2362048E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697" y="3332420"/>
              <a:ext cx="20585" cy="5881"/>
            </a:xfrm>
            <a:custGeom>
              <a:avLst/>
              <a:gdLst>
                <a:gd name="T0" fmla="*/ 0 w 20"/>
                <a:gd name="T1" fmla="*/ 2 h 5"/>
                <a:gd name="T2" fmla="*/ 1 w 20"/>
                <a:gd name="T3" fmla="*/ 0 h 5"/>
                <a:gd name="T4" fmla="*/ 7 w 20"/>
                <a:gd name="T5" fmla="*/ 2 h 5"/>
                <a:gd name="T6" fmla="*/ 16 w 20"/>
                <a:gd name="T7" fmla="*/ 2 h 5"/>
                <a:gd name="T8" fmla="*/ 19 w 20"/>
                <a:gd name="T9" fmla="*/ 2 h 5"/>
                <a:gd name="T10" fmla="*/ 20 w 20"/>
                <a:gd name="T11" fmla="*/ 3 h 5"/>
                <a:gd name="T12" fmla="*/ 19 w 20"/>
                <a:gd name="T13" fmla="*/ 3 h 5"/>
                <a:gd name="T14" fmla="*/ 18 w 20"/>
                <a:gd name="T15" fmla="*/ 3 h 5"/>
                <a:gd name="T16" fmla="*/ 13 w 20"/>
                <a:gd name="T17" fmla="*/ 4 h 5"/>
                <a:gd name="T18" fmla="*/ 7 w 20"/>
                <a:gd name="T19" fmla="*/ 4 h 5"/>
                <a:gd name="T20" fmla="*/ 5 w 20"/>
                <a:gd name="T21" fmla="*/ 5 h 5"/>
                <a:gd name="T22" fmla="*/ 1 w 20"/>
                <a:gd name="T23" fmla="*/ 4 h 5"/>
                <a:gd name="T24" fmla="*/ 1 w 20"/>
                <a:gd name="T25" fmla="*/ 3 h 5"/>
                <a:gd name="T26" fmla="*/ 0 w 20"/>
                <a:gd name="T27" fmla="*/ 2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5"/>
                <a:gd name="T44" fmla="*/ 20 w 20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5">
                  <a:moveTo>
                    <a:pt x="0" y="2"/>
                  </a:moveTo>
                  <a:lnTo>
                    <a:pt x="1" y="0"/>
                  </a:lnTo>
                  <a:lnTo>
                    <a:pt x="7" y="2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3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4" name="Freeform 559">
              <a:extLst>
                <a:ext uri="{FF2B5EF4-FFF2-40B4-BE49-F238E27FC236}">
                  <a16:creationId xmlns:a16="http://schemas.microsoft.com/office/drawing/2014/main" id="{AA871E2A-03AD-A7F6-30EF-F34057957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5589" y="3344182"/>
              <a:ext cx="14703" cy="8822"/>
            </a:xfrm>
            <a:custGeom>
              <a:avLst/>
              <a:gdLst>
                <a:gd name="T0" fmla="*/ 0 w 16"/>
                <a:gd name="T1" fmla="*/ 8 h 9"/>
                <a:gd name="T2" fmla="*/ 6 w 16"/>
                <a:gd name="T3" fmla="*/ 5 h 9"/>
                <a:gd name="T4" fmla="*/ 9 w 16"/>
                <a:gd name="T5" fmla="*/ 2 h 9"/>
                <a:gd name="T6" fmla="*/ 12 w 16"/>
                <a:gd name="T7" fmla="*/ 0 h 9"/>
                <a:gd name="T8" fmla="*/ 15 w 16"/>
                <a:gd name="T9" fmla="*/ 0 h 9"/>
                <a:gd name="T10" fmla="*/ 16 w 16"/>
                <a:gd name="T11" fmla="*/ 1 h 9"/>
                <a:gd name="T12" fmla="*/ 15 w 16"/>
                <a:gd name="T13" fmla="*/ 1 h 9"/>
                <a:gd name="T14" fmla="*/ 9 w 16"/>
                <a:gd name="T15" fmla="*/ 2 h 9"/>
                <a:gd name="T16" fmla="*/ 9 w 16"/>
                <a:gd name="T17" fmla="*/ 5 h 9"/>
                <a:gd name="T18" fmla="*/ 7 w 16"/>
                <a:gd name="T19" fmla="*/ 6 h 9"/>
                <a:gd name="T20" fmla="*/ 5 w 16"/>
                <a:gd name="T21" fmla="*/ 9 h 9"/>
                <a:gd name="T22" fmla="*/ 0 w 16"/>
                <a:gd name="T23" fmla="*/ 9 h 9"/>
                <a:gd name="T24" fmla="*/ 0 w 16"/>
                <a:gd name="T25" fmla="*/ 8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9"/>
                <a:gd name="T41" fmla="*/ 16 w 16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9">
                  <a:moveTo>
                    <a:pt x="0" y="8"/>
                  </a:move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5" name="Freeform 560">
              <a:extLst>
                <a:ext uri="{FF2B5EF4-FFF2-40B4-BE49-F238E27FC236}">
                  <a16:creationId xmlns:a16="http://schemas.microsoft.com/office/drawing/2014/main" id="{F607E9F8-FC5C-D3DB-AD75-2F87F8C47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103" y="3332420"/>
              <a:ext cx="11762" cy="4412"/>
            </a:xfrm>
            <a:custGeom>
              <a:avLst/>
              <a:gdLst>
                <a:gd name="T0" fmla="*/ 0 w 13"/>
                <a:gd name="T1" fmla="*/ 4 h 5"/>
                <a:gd name="T2" fmla="*/ 1 w 13"/>
                <a:gd name="T3" fmla="*/ 5 h 5"/>
                <a:gd name="T4" fmla="*/ 4 w 13"/>
                <a:gd name="T5" fmla="*/ 3 h 5"/>
                <a:gd name="T6" fmla="*/ 8 w 13"/>
                <a:gd name="T7" fmla="*/ 3 h 5"/>
                <a:gd name="T8" fmla="*/ 13 w 13"/>
                <a:gd name="T9" fmla="*/ 0 h 5"/>
                <a:gd name="T10" fmla="*/ 11 w 13"/>
                <a:gd name="T11" fmla="*/ 0 h 5"/>
                <a:gd name="T12" fmla="*/ 4 w 13"/>
                <a:gd name="T13" fmla="*/ 0 h 5"/>
                <a:gd name="T14" fmla="*/ 1 w 13"/>
                <a:gd name="T15" fmla="*/ 3 h 5"/>
                <a:gd name="T16" fmla="*/ 0 w 13"/>
                <a:gd name="T17" fmla="*/ 4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"/>
                <a:gd name="T29" fmla="*/ 13 w 1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">
                  <a:moveTo>
                    <a:pt x="0" y="4"/>
                  </a:moveTo>
                  <a:lnTo>
                    <a:pt x="1" y="5"/>
                  </a:lnTo>
                  <a:lnTo>
                    <a:pt x="4" y="3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6" name="Freeform 561">
              <a:extLst>
                <a:ext uri="{FF2B5EF4-FFF2-40B4-BE49-F238E27FC236}">
                  <a16:creationId xmlns:a16="http://schemas.microsoft.com/office/drawing/2014/main" id="{0F5256CE-29FE-4EFF-017D-7B81B7A4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01" y="3489739"/>
              <a:ext cx="5881" cy="2940"/>
            </a:xfrm>
            <a:custGeom>
              <a:avLst/>
              <a:gdLst>
                <a:gd name="T0" fmla="*/ 0 w 6"/>
                <a:gd name="T1" fmla="*/ 1 h 3"/>
                <a:gd name="T2" fmla="*/ 1 w 6"/>
                <a:gd name="T3" fmla="*/ 0 h 3"/>
                <a:gd name="T4" fmla="*/ 4 w 6"/>
                <a:gd name="T5" fmla="*/ 2 h 3"/>
                <a:gd name="T6" fmla="*/ 6 w 6"/>
                <a:gd name="T7" fmla="*/ 3 h 3"/>
                <a:gd name="T8" fmla="*/ 3 w 6"/>
                <a:gd name="T9" fmla="*/ 3 h 3"/>
                <a:gd name="T10" fmla="*/ 0 w 6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1"/>
                  </a:moveTo>
                  <a:lnTo>
                    <a:pt x="1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7" name="Freeform 562">
              <a:extLst>
                <a:ext uri="{FF2B5EF4-FFF2-40B4-BE49-F238E27FC236}">
                  <a16:creationId xmlns:a16="http://schemas.microsoft.com/office/drawing/2014/main" id="{25451CC2-3A31-3037-E150-2F3C5B576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275" y="3329480"/>
              <a:ext cx="4412" cy="147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4 w 4"/>
                <a:gd name="T5" fmla="*/ 1 h 1"/>
                <a:gd name="T6" fmla="*/ 3 w 4"/>
                <a:gd name="T7" fmla="*/ 1 h 1"/>
                <a:gd name="T8" fmla="*/ 0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0" y="0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8" name="Freeform 563">
              <a:extLst>
                <a:ext uri="{FF2B5EF4-FFF2-40B4-BE49-F238E27FC236}">
                  <a16:creationId xmlns:a16="http://schemas.microsoft.com/office/drawing/2014/main" id="{2BBBADDA-6D1B-B20B-D6D6-5ED8B8687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098" y="3328010"/>
              <a:ext cx="1471" cy="1471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2 h 3"/>
                <a:gd name="T4" fmla="*/ 1 w 1"/>
                <a:gd name="T5" fmla="*/ 3 h 3"/>
                <a:gd name="T6" fmla="*/ 0 w 1"/>
                <a:gd name="T7" fmla="*/ 2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9" name="Freeform 564">
              <a:extLst>
                <a:ext uri="{FF2B5EF4-FFF2-40B4-BE49-F238E27FC236}">
                  <a16:creationId xmlns:a16="http://schemas.microsoft.com/office/drawing/2014/main" id="{03BF197A-FCC8-86FC-31DC-027195BE8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203" y="3544139"/>
              <a:ext cx="821877" cy="833639"/>
            </a:xfrm>
            <a:custGeom>
              <a:avLst/>
              <a:gdLst>
                <a:gd name="T0" fmla="*/ 762 w 870"/>
                <a:gd name="T1" fmla="*/ 609 h 934"/>
                <a:gd name="T2" fmla="*/ 757 w 870"/>
                <a:gd name="T3" fmla="*/ 548 h 934"/>
                <a:gd name="T4" fmla="*/ 720 w 870"/>
                <a:gd name="T5" fmla="*/ 534 h 934"/>
                <a:gd name="T6" fmla="*/ 711 w 870"/>
                <a:gd name="T7" fmla="*/ 505 h 934"/>
                <a:gd name="T8" fmla="*/ 781 w 870"/>
                <a:gd name="T9" fmla="*/ 426 h 934"/>
                <a:gd name="T10" fmla="*/ 818 w 870"/>
                <a:gd name="T11" fmla="*/ 406 h 934"/>
                <a:gd name="T12" fmla="*/ 833 w 870"/>
                <a:gd name="T13" fmla="*/ 325 h 934"/>
                <a:gd name="T14" fmla="*/ 847 w 870"/>
                <a:gd name="T15" fmla="*/ 247 h 934"/>
                <a:gd name="T16" fmla="*/ 797 w 870"/>
                <a:gd name="T17" fmla="*/ 235 h 934"/>
                <a:gd name="T18" fmla="*/ 765 w 870"/>
                <a:gd name="T19" fmla="*/ 216 h 934"/>
                <a:gd name="T20" fmla="*/ 710 w 870"/>
                <a:gd name="T21" fmla="*/ 186 h 934"/>
                <a:gd name="T22" fmla="*/ 690 w 870"/>
                <a:gd name="T23" fmla="*/ 180 h 934"/>
                <a:gd name="T24" fmla="*/ 660 w 870"/>
                <a:gd name="T25" fmla="*/ 153 h 934"/>
                <a:gd name="T26" fmla="*/ 657 w 870"/>
                <a:gd name="T27" fmla="*/ 121 h 934"/>
                <a:gd name="T28" fmla="*/ 620 w 870"/>
                <a:gd name="T29" fmla="*/ 130 h 934"/>
                <a:gd name="T30" fmla="*/ 614 w 870"/>
                <a:gd name="T31" fmla="*/ 106 h 934"/>
                <a:gd name="T32" fmla="*/ 602 w 870"/>
                <a:gd name="T33" fmla="*/ 88 h 934"/>
                <a:gd name="T34" fmla="*/ 578 w 870"/>
                <a:gd name="T35" fmla="*/ 69 h 934"/>
                <a:gd name="T36" fmla="*/ 558 w 870"/>
                <a:gd name="T37" fmla="*/ 42 h 934"/>
                <a:gd name="T38" fmla="*/ 525 w 870"/>
                <a:gd name="T39" fmla="*/ 30 h 934"/>
                <a:gd name="T40" fmla="*/ 476 w 870"/>
                <a:gd name="T41" fmla="*/ 6 h 934"/>
                <a:gd name="T42" fmla="*/ 450 w 870"/>
                <a:gd name="T43" fmla="*/ 81 h 934"/>
                <a:gd name="T44" fmla="*/ 349 w 870"/>
                <a:gd name="T45" fmla="*/ 130 h 934"/>
                <a:gd name="T46" fmla="*/ 273 w 870"/>
                <a:gd name="T47" fmla="*/ 151 h 934"/>
                <a:gd name="T48" fmla="*/ 230 w 870"/>
                <a:gd name="T49" fmla="*/ 116 h 934"/>
                <a:gd name="T50" fmla="*/ 227 w 870"/>
                <a:gd name="T51" fmla="*/ 164 h 934"/>
                <a:gd name="T52" fmla="*/ 204 w 870"/>
                <a:gd name="T53" fmla="*/ 217 h 934"/>
                <a:gd name="T54" fmla="*/ 146 w 870"/>
                <a:gd name="T55" fmla="*/ 225 h 934"/>
                <a:gd name="T56" fmla="*/ 111 w 870"/>
                <a:gd name="T57" fmla="*/ 186 h 934"/>
                <a:gd name="T58" fmla="*/ 55 w 870"/>
                <a:gd name="T59" fmla="*/ 190 h 934"/>
                <a:gd name="T60" fmla="*/ 3 w 870"/>
                <a:gd name="T61" fmla="*/ 211 h 934"/>
                <a:gd name="T62" fmla="*/ 34 w 870"/>
                <a:gd name="T63" fmla="*/ 228 h 934"/>
                <a:gd name="T64" fmla="*/ 31 w 870"/>
                <a:gd name="T65" fmla="*/ 247 h 934"/>
                <a:gd name="T66" fmla="*/ 40 w 870"/>
                <a:gd name="T67" fmla="*/ 266 h 934"/>
                <a:gd name="T68" fmla="*/ 84 w 870"/>
                <a:gd name="T69" fmla="*/ 300 h 934"/>
                <a:gd name="T70" fmla="*/ 103 w 870"/>
                <a:gd name="T71" fmla="*/ 322 h 934"/>
                <a:gd name="T72" fmla="*/ 112 w 870"/>
                <a:gd name="T73" fmla="*/ 326 h 934"/>
                <a:gd name="T74" fmla="*/ 132 w 870"/>
                <a:gd name="T75" fmla="*/ 349 h 934"/>
                <a:gd name="T76" fmla="*/ 154 w 870"/>
                <a:gd name="T77" fmla="*/ 369 h 934"/>
                <a:gd name="T78" fmla="*/ 163 w 870"/>
                <a:gd name="T79" fmla="*/ 436 h 934"/>
                <a:gd name="T80" fmla="*/ 209 w 870"/>
                <a:gd name="T81" fmla="*/ 477 h 934"/>
                <a:gd name="T82" fmla="*/ 201 w 870"/>
                <a:gd name="T83" fmla="*/ 534 h 934"/>
                <a:gd name="T84" fmla="*/ 218 w 870"/>
                <a:gd name="T85" fmla="*/ 607 h 934"/>
                <a:gd name="T86" fmla="*/ 188 w 870"/>
                <a:gd name="T87" fmla="*/ 655 h 934"/>
                <a:gd name="T88" fmla="*/ 114 w 870"/>
                <a:gd name="T89" fmla="*/ 780 h 934"/>
                <a:gd name="T90" fmla="*/ 136 w 870"/>
                <a:gd name="T91" fmla="*/ 823 h 934"/>
                <a:gd name="T92" fmla="*/ 181 w 870"/>
                <a:gd name="T93" fmla="*/ 843 h 934"/>
                <a:gd name="T94" fmla="*/ 251 w 870"/>
                <a:gd name="T95" fmla="*/ 873 h 934"/>
                <a:gd name="T96" fmla="*/ 305 w 870"/>
                <a:gd name="T97" fmla="*/ 874 h 934"/>
                <a:gd name="T98" fmla="*/ 356 w 870"/>
                <a:gd name="T99" fmla="*/ 903 h 934"/>
                <a:gd name="T100" fmla="*/ 420 w 870"/>
                <a:gd name="T101" fmla="*/ 934 h 934"/>
                <a:gd name="T102" fmla="*/ 459 w 870"/>
                <a:gd name="T103" fmla="*/ 873 h 934"/>
                <a:gd name="T104" fmla="*/ 543 w 870"/>
                <a:gd name="T105" fmla="*/ 826 h 934"/>
                <a:gd name="T106" fmla="*/ 595 w 870"/>
                <a:gd name="T107" fmla="*/ 842 h 934"/>
                <a:gd name="T108" fmla="*/ 637 w 870"/>
                <a:gd name="T109" fmla="*/ 865 h 934"/>
                <a:gd name="T110" fmla="*/ 684 w 870"/>
                <a:gd name="T111" fmla="*/ 885 h 934"/>
                <a:gd name="T112" fmla="*/ 734 w 870"/>
                <a:gd name="T113" fmla="*/ 848 h 934"/>
                <a:gd name="T114" fmla="*/ 786 w 870"/>
                <a:gd name="T115" fmla="*/ 818 h 934"/>
                <a:gd name="T116" fmla="*/ 792 w 870"/>
                <a:gd name="T117" fmla="*/ 771 h 934"/>
                <a:gd name="T118" fmla="*/ 756 w 870"/>
                <a:gd name="T119" fmla="*/ 721 h 9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0"/>
                <a:gd name="T181" fmla="*/ 0 h 934"/>
                <a:gd name="T182" fmla="*/ 870 w 870"/>
                <a:gd name="T183" fmla="*/ 934 h 9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0" h="934">
                  <a:moveTo>
                    <a:pt x="738" y="666"/>
                  </a:moveTo>
                  <a:lnTo>
                    <a:pt x="747" y="662"/>
                  </a:lnTo>
                  <a:lnTo>
                    <a:pt x="755" y="666"/>
                  </a:lnTo>
                  <a:lnTo>
                    <a:pt x="757" y="664"/>
                  </a:lnTo>
                  <a:lnTo>
                    <a:pt x="756" y="662"/>
                  </a:lnTo>
                  <a:lnTo>
                    <a:pt x="761" y="660"/>
                  </a:lnTo>
                  <a:lnTo>
                    <a:pt x="762" y="657"/>
                  </a:lnTo>
                  <a:lnTo>
                    <a:pt x="764" y="657"/>
                  </a:lnTo>
                  <a:lnTo>
                    <a:pt x="770" y="657"/>
                  </a:lnTo>
                  <a:lnTo>
                    <a:pt x="775" y="651"/>
                  </a:lnTo>
                  <a:lnTo>
                    <a:pt x="774" y="646"/>
                  </a:lnTo>
                  <a:lnTo>
                    <a:pt x="779" y="639"/>
                  </a:lnTo>
                  <a:lnTo>
                    <a:pt x="776" y="634"/>
                  </a:lnTo>
                  <a:lnTo>
                    <a:pt x="771" y="630"/>
                  </a:lnTo>
                  <a:lnTo>
                    <a:pt x="770" y="624"/>
                  </a:lnTo>
                  <a:lnTo>
                    <a:pt x="765" y="621"/>
                  </a:lnTo>
                  <a:lnTo>
                    <a:pt x="767" y="610"/>
                  </a:lnTo>
                  <a:lnTo>
                    <a:pt x="762" y="609"/>
                  </a:lnTo>
                  <a:lnTo>
                    <a:pt x="761" y="606"/>
                  </a:lnTo>
                  <a:lnTo>
                    <a:pt x="756" y="604"/>
                  </a:lnTo>
                  <a:lnTo>
                    <a:pt x="756" y="602"/>
                  </a:lnTo>
                  <a:lnTo>
                    <a:pt x="755" y="595"/>
                  </a:lnTo>
                  <a:lnTo>
                    <a:pt x="755" y="591"/>
                  </a:lnTo>
                  <a:lnTo>
                    <a:pt x="756" y="590"/>
                  </a:lnTo>
                  <a:lnTo>
                    <a:pt x="761" y="590"/>
                  </a:lnTo>
                  <a:lnTo>
                    <a:pt x="762" y="589"/>
                  </a:lnTo>
                  <a:lnTo>
                    <a:pt x="763" y="589"/>
                  </a:lnTo>
                  <a:lnTo>
                    <a:pt x="767" y="586"/>
                  </a:lnTo>
                  <a:lnTo>
                    <a:pt x="771" y="579"/>
                  </a:lnTo>
                  <a:lnTo>
                    <a:pt x="771" y="576"/>
                  </a:lnTo>
                  <a:lnTo>
                    <a:pt x="769" y="572"/>
                  </a:lnTo>
                  <a:lnTo>
                    <a:pt x="764" y="565"/>
                  </a:lnTo>
                  <a:lnTo>
                    <a:pt x="761" y="564"/>
                  </a:lnTo>
                  <a:lnTo>
                    <a:pt x="762" y="555"/>
                  </a:lnTo>
                  <a:lnTo>
                    <a:pt x="756" y="553"/>
                  </a:lnTo>
                  <a:lnTo>
                    <a:pt x="757" y="548"/>
                  </a:lnTo>
                  <a:lnTo>
                    <a:pt x="757" y="544"/>
                  </a:lnTo>
                  <a:lnTo>
                    <a:pt x="759" y="542"/>
                  </a:lnTo>
                  <a:lnTo>
                    <a:pt x="762" y="540"/>
                  </a:lnTo>
                  <a:lnTo>
                    <a:pt x="761" y="536"/>
                  </a:lnTo>
                  <a:lnTo>
                    <a:pt x="758" y="532"/>
                  </a:lnTo>
                  <a:lnTo>
                    <a:pt x="756" y="532"/>
                  </a:lnTo>
                  <a:lnTo>
                    <a:pt x="758" y="524"/>
                  </a:lnTo>
                  <a:lnTo>
                    <a:pt x="752" y="520"/>
                  </a:lnTo>
                  <a:lnTo>
                    <a:pt x="749" y="520"/>
                  </a:lnTo>
                  <a:lnTo>
                    <a:pt x="746" y="519"/>
                  </a:lnTo>
                  <a:lnTo>
                    <a:pt x="738" y="519"/>
                  </a:lnTo>
                  <a:lnTo>
                    <a:pt x="734" y="524"/>
                  </a:lnTo>
                  <a:lnTo>
                    <a:pt x="732" y="524"/>
                  </a:lnTo>
                  <a:lnTo>
                    <a:pt x="729" y="526"/>
                  </a:lnTo>
                  <a:lnTo>
                    <a:pt x="726" y="524"/>
                  </a:lnTo>
                  <a:lnTo>
                    <a:pt x="720" y="529"/>
                  </a:lnTo>
                  <a:lnTo>
                    <a:pt x="716" y="534"/>
                  </a:lnTo>
                  <a:lnTo>
                    <a:pt x="720" y="534"/>
                  </a:lnTo>
                  <a:lnTo>
                    <a:pt x="717" y="538"/>
                  </a:lnTo>
                  <a:lnTo>
                    <a:pt x="720" y="540"/>
                  </a:lnTo>
                  <a:lnTo>
                    <a:pt x="714" y="549"/>
                  </a:lnTo>
                  <a:lnTo>
                    <a:pt x="710" y="549"/>
                  </a:lnTo>
                  <a:lnTo>
                    <a:pt x="708" y="549"/>
                  </a:lnTo>
                  <a:lnTo>
                    <a:pt x="703" y="550"/>
                  </a:lnTo>
                  <a:lnTo>
                    <a:pt x="698" y="549"/>
                  </a:lnTo>
                  <a:lnTo>
                    <a:pt x="698" y="543"/>
                  </a:lnTo>
                  <a:lnTo>
                    <a:pt x="707" y="542"/>
                  </a:lnTo>
                  <a:lnTo>
                    <a:pt x="708" y="541"/>
                  </a:lnTo>
                  <a:lnTo>
                    <a:pt x="708" y="537"/>
                  </a:lnTo>
                  <a:lnTo>
                    <a:pt x="714" y="528"/>
                  </a:lnTo>
                  <a:lnTo>
                    <a:pt x="713" y="526"/>
                  </a:lnTo>
                  <a:lnTo>
                    <a:pt x="708" y="519"/>
                  </a:lnTo>
                  <a:lnTo>
                    <a:pt x="710" y="516"/>
                  </a:lnTo>
                  <a:lnTo>
                    <a:pt x="713" y="511"/>
                  </a:lnTo>
                  <a:lnTo>
                    <a:pt x="714" y="510"/>
                  </a:lnTo>
                  <a:lnTo>
                    <a:pt x="711" y="505"/>
                  </a:lnTo>
                  <a:lnTo>
                    <a:pt x="728" y="490"/>
                  </a:lnTo>
                  <a:lnTo>
                    <a:pt x="737" y="484"/>
                  </a:lnTo>
                  <a:lnTo>
                    <a:pt x="735" y="480"/>
                  </a:lnTo>
                  <a:lnTo>
                    <a:pt x="737" y="475"/>
                  </a:lnTo>
                  <a:lnTo>
                    <a:pt x="735" y="469"/>
                  </a:lnTo>
                  <a:lnTo>
                    <a:pt x="739" y="465"/>
                  </a:lnTo>
                  <a:lnTo>
                    <a:pt x="749" y="463"/>
                  </a:lnTo>
                  <a:lnTo>
                    <a:pt x="752" y="456"/>
                  </a:lnTo>
                  <a:lnTo>
                    <a:pt x="757" y="453"/>
                  </a:lnTo>
                  <a:lnTo>
                    <a:pt x="758" y="448"/>
                  </a:lnTo>
                  <a:lnTo>
                    <a:pt x="765" y="446"/>
                  </a:lnTo>
                  <a:lnTo>
                    <a:pt x="768" y="440"/>
                  </a:lnTo>
                  <a:lnTo>
                    <a:pt x="773" y="436"/>
                  </a:lnTo>
                  <a:lnTo>
                    <a:pt x="774" y="435"/>
                  </a:lnTo>
                  <a:lnTo>
                    <a:pt x="774" y="432"/>
                  </a:lnTo>
                  <a:lnTo>
                    <a:pt x="777" y="430"/>
                  </a:lnTo>
                  <a:lnTo>
                    <a:pt x="779" y="427"/>
                  </a:lnTo>
                  <a:lnTo>
                    <a:pt x="781" y="426"/>
                  </a:lnTo>
                  <a:lnTo>
                    <a:pt x="780" y="422"/>
                  </a:lnTo>
                  <a:lnTo>
                    <a:pt x="773" y="424"/>
                  </a:lnTo>
                  <a:lnTo>
                    <a:pt x="769" y="424"/>
                  </a:lnTo>
                  <a:lnTo>
                    <a:pt x="775" y="415"/>
                  </a:lnTo>
                  <a:lnTo>
                    <a:pt x="777" y="414"/>
                  </a:lnTo>
                  <a:lnTo>
                    <a:pt x="777" y="411"/>
                  </a:lnTo>
                  <a:lnTo>
                    <a:pt x="783" y="412"/>
                  </a:lnTo>
                  <a:lnTo>
                    <a:pt x="789" y="412"/>
                  </a:lnTo>
                  <a:lnTo>
                    <a:pt x="792" y="411"/>
                  </a:lnTo>
                  <a:lnTo>
                    <a:pt x="791" y="416"/>
                  </a:lnTo>
                  <a:lnTo>
                    <a:pt x="797" y="420"/>
                  </a:lnTo>
                  <a:lnTo>
                    <a:pt x="800" y="418"/>
                  </a:lnTo>
                  <a:lnTo>
                    <a:pt x="805" y="421"/>
                  </a:lnTo>
                  <a:lnTo>
                    <a:pt x="807" y="418"/>
                  </a:lnTo>
                  <a:lnTo>
                    <a:pt x="809" y="414"/>
                  </a:lnTo>
                  <a:lnTo>
                    <a:pt x="812" y="414"/>
                  </a:lnTo>
                  <a:lnTo>
                    <a:pt x="815" y="409"/>
                  </a:lnTo>
                  <a:lnTo>
                    <a:pt x="818" y="406"/>
                  </a:lnTo>
                  <a:lnTo>
                    <a:pt x="819" y="403"/>
                  </a:lnTo>
                  <a:lnTo>
                    <a:pt x="816" y="394"/>
                  </a:lnTo>
                  <a:lnTo>
                    <a:pt x="816" y="391"/>
                  </a:lnTo>
                  <a:lnTo>
                    <a:pt x="817" y="386"/>
                  </a:lnTo>
                  <a:lnTo>
                    <a:pt x="818" y="385"/>
                  </a:lnTo>
                  <a:lnTo>
                    <a:pt x="818" y="379"/>
                  </a:lnTo>
                  <a:lnTo>
                    <a:pt x="821" y="374"/>
                  </a:lnTo>
                  <a:lnTo>
                    <a:pt x="821" y="372"/>
                  </a:lnTo>
                  <a:lnTo>
                    <a:pt x="822" y="368"/>
                  </a:lnTo>
                  <a:lnTo>
                    <a:pt x="822" y="366"/>
                  </a:lnTo>
                  <a:lnTo>
                    <a:pt x="824" y="363"/>
                  </a:lnTo>
                  <a:lnTo>
                    <a:pt x="823" y="360"/>
                  </a:lnTo>
                  <a:lnTo>
                    <a:pt x="821" y="356"/>
                  </a:lnTo>
                  <a:lnTo>
                    <a:pt x="819" y="351"/>
                  </a:lnTo>
                  <a:lnTo>
                    <a:pt x="821" y="346"/>
                  </a:lnTo>
                  <a:lnTo>
                    <a:pt x="829" y="334"/>
                  </a:lnTo>
                  <a:lnTo>
                    <a:pt x="830" y="327"/>
                  </a:lnTo>
                  <a:lnTo>
                    <a:pt x="833" y="325"/>
                  </a:lnTo>
                  <a:lnTo>
                    <a:pt x="834" y="313"/>
                  </a:lnTo>
                  <a:lnTo>
                    <a:pt x="839" y="302"/>
                  </a:lnTo>
                  <a:lnTo>
                    <a:pt x="841" y="291"/>
                  </a:lnTo>
                  <a:lnTo>
                    <a:pt x="846" y="289"/>
                  </a:lnTo>
                  <a:lnTo>
                    <a:pt x="850" y="285"/>
                  </a:lnTo>
                  <a:lnTo>
                    <a:pt x="852" y="279"/>
                  </a:lnTo>
                  <a:lnTo>
                    <a:pt x="859" y="277"/>
                  </a:lnTo>
                  <a:lnTo>
                    <a:pt x="865" y="262"/>
                  </a:lnTo>
                  <a:lnTo>
                    <a:pt x="869" y="259"/>
                  </a:lnTo>
                  <a:lnTo>
                    <a:pt x="868" y="258"/>
                  </a:lnTo>
                  <a:lnTo>
                    <a:pt x="868" y="256"/>
                  </a:lnTo>
                  <a:lnTo>
                    <a:pt x="870" y="255"/>
                  </a:lnTo>
                  <a:lnTo>
                    <a:pt x="864" y="254"/>
                  </a:lnTo>
                  <a:lnTo>
                    <a:pt x="853" y="249"/>
                  </a:lnTo>
                  <a:lnTo>
                    <a:pt x="852" y="248"/>
                  </a:lnTo>
                  <a:lnTo>
                    <a:pt x="851" y="248"/>
                  </a:lnTo>
                  <a:lnTo>
                    <a:pt x="848" y="246"/>
                  </a:lnTo>
                  <a:lnTo>
                    <a:pt x="847" y="247"/>
                  </a:lnTo>
                  <a:lnTo>
                    <a:pt x="843" y="244"/>
                  </a:lnTo>
                  <a:lnTo>
                    <a:pt x="840" y="247"/>
                  </a:lnTo>
                  <a:lnTo>
                    <a:pt x="836" y="246"/>
                  </a:lnTo>
                  <a:lnTo>
                    <a:pt x="835" y="246"/>
                  </a:lnTo>
                  <a:lnTo>
                    <a:pt x="833" y="246"/>
                  </a:lnTo>
                  <a:lnTo>
                    <a:pt x="825" y="243"/>
                  </a:lnTo>
                  <a:lnTo>
                    <a:pt x="823" y="241"/>
                  </a:lnTo>
                  <a:lnTo>
                    <a:pt x="823" y="238"/>
                  </a:lnTo>
                  <a:lnTo>
                    <a:pt x="822" y="237"/>
                  </a:lnTo>
                  <a:lnTo>
                    <a:pt x="823" y="235"/>
                  </a:lnTo>
                  <a:lnTo>
                    <a:pt x="819" y="236"/>
                  </a:lnTo>
                  <a:lnTo>
                    <a:pt x="818" y="234"/>
                  </a:lnTo>
                  <a:lnTo>
                    <a:pt x="811" y="235"/>
                  </a:lnTo>
                  <a:lnTo>
                    <a:pt x="807" y="237"/>
                  </a:lnTo>
                  <a:lnTo>
                    <a:pt x="805" y="236"/>
                  </a:lnTo>
                  <a:lnTo>
                    <a:pt x="801" y="237"/>
                  </a:lnTo>
                  <a:lnTo>
                    <a:pt x="799" y="235"/>
                  </a:lnTo>
                  <a:lnTo>
                    <a:pt x="797" y="235"/>
                  </a:lnTo>
                  <a:lnTo>
                    <a:pt x="795" y="234"/>
                  </a:lnTo>
                  <a:lnTo>
                    <a:pt x="792" y="236"/>
                  </a:lnTo>
                  <a:lnTo>
                    <a:pt x="791" y="236"/>
                  </a:lnTo>
                  <a:lnTo>
                    <a:pt x="789" y="232"/>
                  </a:lnTo>
                  <a:lnTo>
                    <a:pt x="786" y="230"/>
                  </a:lnTo>
                  <a:lnTo>
                    <a:pt x="783" y="229"/>
                  </a:lnTo>
                  <a:lnTo>
                    <a:pt x="781" y="230"/>
                  </a:lnTo>
                  <a:lnTo>
                    <a:pt x="779" y="229"/>
                  </a:lnTo>
                  <a:lnTo>
                    <a:pt x="779" y="231"/>
                  </a:lnTo>
                  <a:lnTo>
                    <a:pt x="775" y="230"/>
                  </a:lnTo>
                  <a:lnTo>
                    <a:pt x="773" y="230"/>
                  </a:lnTo>
                  <a:lnTo>
                    <a:pt x="771" y="228"/>
                  </a:lnTo>
                  <a:lnTo>
                    <a:pt x="771" y="225"/>
                  </a:lnTo>
                  <a:lnTo>
                    <a:pt x="769" y="223"/>
                  </a:lnTo>
                  <a:lnTo>
                    <a:pt x="769" y="220"/>
                  </a:lnTo>
                  <a:lnTo>
                    <a:pt x="768" y="219"/>
                  </a:lnTo>
                  <a:lnTo>
                    <a:pt x="768" y="218"/>
                  </a:lnTo>
                  <a:lnTo>
                    <a:pt x="765" y="216"/>
                  </a:lnTo>
                  <a:lnTo>
                    <a:pt x="764" y="213"/>
                  </a:lnTo>
                  <a:lnTo>
                    <a:pt x="763" y="212"/>
                  </a:lnTo>
                  <a:lnTo>
                    <a:pt x="761" y="201"/>
                  </a:lnTo>
                  <a:lnTo>
                    <a:pt x="757" y="198"/>
                  </a:lnTo>
                  <a:lnTo>
                    <a:pt x="752" y="195"/>
                  </a:lnTo>
                  <a:lnTo>
                    <a:pt x="749" y="196"/>
                  </a:lnTo>
                  <a:lnTo>
                    <a:pt x="749" y="199"/>
                  </a:lnTo>
                  <a:lnTo>
                    <a:pt x="741" y="194"/>
                  </a:lnTo>
                  <a:lnTo>
                    <a:pt x="735" y="194"/>
                  </a:lnTo>
                  <a:lnTo>
                    <a:pt x="728" y="199"/>
                  </a:lnTo>
                  <a:lnTo>
                    <a:pt x="726" y="198"/>
                  </a:lnTo>
                  <a:lnTo>
                    <a:pt x="726" y="195"/>
                  </a:lnTo>
                  <a:lnTo>
                    <a:pt x="721" y="193"/>
                  </a:lnTo>
                  <a:lnTo>
                    <a:pt x="716" y="190"/>
                  </a:lnTo>
                  <a:lnTo>
                    <a:pt x="716" y="186"/>
                  </a:lnTo>
                  <a:lnTo>
                    <a:pt x="714" y="187"/>
                  </a:lnTo>
                  <a:lnTo>
                    <a:pt x="711" y="186"/>
                  </a:lnTo>
                  <a:lnTo>
                    <a:pt x="710" y="186"/>
                  </a:lnTo>
                  <a:lnTo>
                    <a:pt x="710" y="187"/>
                  </a:lnTo>
                  <a:lnTo>
                    <a:pt x="709" y="188"/>
                  </a:lnTo>
                  <a:lnTo>
                    <a:pt x="708" y="187"/>
                  </a:lnTo>
                  <a:lnTo>
                    <a:pt x="707" y="188"/>
                  </a:lnTo>
                  <a:lnTo>
                    <a:pt x="705" y="187"/>
                  </a:lnTo>
                  <a:lnTo>
                    <a:pt x="701" y="187"/>
                  </a:lnTo>
                  <a:lnTo>
                    <a:pt x="701" y="189"/>
                  </a:lnTo>
                  <a:lnTo>
                    <a:pt x="701" y="190"/>
                  </a:lnTo>
                  <a:lnTo>
                    <a:pt x="699" y="188"/>
                  </a:lnTo>
                  <a:lnTo>
                    <a:pt x="698" y="188"/>
                  </a:lnTo>
                  <a:lnTo>
                    <a:pt x="692" y="189"/>
                  </a:lnTo>
                  <a:lnTo>
                    <a:pt x="691" y="190"/>
                  </a:lnTo>
                  <a:lnTo>
                    <a:pt x="690" y="188"/>
                  </a:lnTo>
                  <a:lnTo>
                    <a:pt x="691" y="186"/>
                  </a:lnTo>
                  <a:lnTo>
                    <a:pt x="690" y="184"/>
                  </a:lnTo>
                  <a:lnTo>
                    <a:pt x="691" y="182"/>
                  </a:lnTo>
                  <a:lnTo>
                    <a:pt x="690" y="182"/>
                  </a:lnTo>
                  <a:lnTo>
                    <a:pt x="690" y="180"/>
                  </a:lnTo>
                  <a:lnTo>
                    <a:pt x="687" y="176"/>
                  </a:lnTo>
                  <a:lnTo>
                    <a:pt x="685" y="176"/>
                  </a:lnTo>
                  <a:lnTo>
                    <a:pt x="684" y="176"/>
                  </a:lnTo>
                  <a:lnTo>
                    <a:pt x="683" y="176"/>
                  </a:lnTo>
                  <a:lnTo>
                    <a:pt x="681" y="175"/>
                  </a:lnTo>
                  <a:lnTo>
                    <a:pt x="684" y="172"/>
                  </a:lnTo>
                  <a:lnTo>
                    <a:pt x="681" y="168"/>
                  </a:lnTo>
                  <a:lnTo>
                    <a:pt x="679" y="168"/>
                  </a:lnTo>
                  <a:lnTo>
                    <a:pt x="673" y="166"/>
                  </a:lnTo>
                  <a:lnTo>
                    <a:pt x="673" y="164"/>
                  </a:lnTo>
                  <a:lnTo>
                    <a:pt x="672" y="164"/>
                  </a:lnTo>
                  <a:lnTo>
                    <a:pt x="671" y="164"/>
                  </a:lnTo>
                  <a:lnTo>
                    <a:pt x="671" y="162"/>
                  </a:lnTo>
                  <a:lnTo>
                    <a:pt x="669" y="158"/>
                  </a:lnTo>
                  <a:lnTo>
                    <a:pt x="667" y="158"/>
                  </a:lnTo>
                  <a:lnTo>
                    <a:pt x="665" y="156"/>
                  </a:lnTo>
                  <a:lnTo>
                    <a:pt x="663" y="153"/>
                  </a:lnTo>
                  <a:lnTo>
                    <a:pt x="660" y="153"/>
                  </a:lnTo>
                  <a:lnTo>
                    <a:pt x="659" y="154"/>
                  </a:lnTo>
                  <a:lnTo>
                    <a:pt x="654" y="153"/>
                  </a:lnTo>
                  <a:lnTo>
                    <a:pt x="656" y="151"/>
                  </a:lnTo>
                  <a:lnTo>
                    <a:pt x="654" y="145"/>
                  </a:lnTo>
                  <a:lnTo>
                    <a:pt x="655" y="145"/>
                  </a:lnTo>
                  <a:lnTo>
                    <a:pt x="657" y="142"/>
                  </a:lnTo>
                  <a:lnTo>
                    <a:pt x="657" y="140"/>
                  </a:lnTo>
                  <a:lnTo>
                    <a:pt x="656" y="138"/>
                  </a:lnTo>
                  <a:lnTo>
                    <a:pt x="655" y="136"/>
                  </a:lnTo>
                  <a:lnTo>
                    <a:pt x="651" y="135"/>
                  </a:lnTo>
                  <a:lnTo>
                    <a:pt x="653" y="133"/>
                  </a:lnTo>
                  <a:lnTo>
                    <a:pt x="654" y="128"/>
                  </a:lnTo>
                  <a:lnTo>
                    <a:pt x="656" y="127"/>
                  </a:lnTo>
                  <a:lnTo>
                    <a:pt x="654" y="123"/>
                  </a:lnTo>
                  <a:lnTo>
                    <a:pt x="656" y="123"/>
                  </a:lnTo>
                  <a:lnTo>
                    <a:pt x="656" y="121"/>
                  </a:lnTo>
                  <a:lnTo>
                    <a:pt x="657" y="120"/>
                  </a:lnTo>
                  <a:lnTo>
                    <a:pt x="657" y="121"/>
                  </a:lnTo>
                  <a:lnTo>
                    <a:pt x="659" y="120"/>
                  </a:lnTo>
                  <a:lnTo>
                    <a:pt x="659" y="118"/>
                  </a:lnTo>
                  <a:lnTo>
                    <a:pt x="660" y="116"/>
                  </a:lnTo>
                  <a:lnTo>
                    <a:pt x="659" y="115"/>
                  </a:lnTo>
                  <a:lnTo>
                    <a:pt x="656" y="114"/>
                  </a:lnTo>
                  <a:lnTo>
                    <a:pt x="651" y="117"/>
                  </a:lnTo>
                  <a:lnTo>
                    <a:pt x="650" y="118"/>
                  </a:lnTo>
                  <a:lnTo>
                    <a:pt x="648" y="120"/>
                  </a:lnTo>
                  <a:lnTo>
                    <a:pt x="648" y="121"/>
                  </a:lnTo>
                  <a:lnTo>
                    <a:pt x="647" y="126"/>
                  </a:lnTo>
                  <a:lnTo>
                    <a:pt x="645" y="128"/>
                  </a:lnTo>
                  <a:lnTo>
                    <a:pt x="645" y="130"/>
                  </a:lnTo>
                  <a:lnTo>
                    <a:pt x="644" y="130"/>
                  </a:lnTo>
                  <a:lnTo>
                    <a:pt x="642" y="130"/>
                  </a:lnTo>
                  <a:lnTo>
                    <a:pt x="639" y="130"/>
                  </a:lnTo>
                  <a:lnTo>
                    <a:pt x="630" y="135"/>
                  </a:lnTo>
                  <a:lnTo>
                    <a:pt x="623" y="133"/>
                  </a:lnTo>
                  <a:lnTo>
                    <a:pt x="620" y="130"/>
                  </a:lnTo>
                  <a:lnTo>
                    <a:pt x="617" y="132"/>
                  </a:lnTo>
                  <a:lnTo>
                    <a:pt x="614" y="132"/>
                  </a:lnTo>
                  <a:lnTo>
                    <a:pt x="613" y="130"/>
                  </a:lnTo>
                  <a:lnTo>
                    <a:pt x="611" y="129"/>
                  </a:lnTo>
                  <a:lnTo>
                    <a:pt x="609" y="128"/>
                  </a:lnTo>
                  <a:lnTo>
                    <a:pt x="612" y="127"/>
                  </a:lnTo>
                  <a:lnTo>
                    <a:pt x="611" y="126"/>
                  </a:lnTo>
                  <a:lnTo>
                    <a:pt x="612" y="123"/>
                  </a:lnTo>
                  <a:lnTo>
                    <a:pt x="614" y="122"/>
                  </a:lnTo>
                  <a:lnTo>
                    <a:pt x="617" y="121"/>
                  </a:lnTo>
                  <a:lnTo>
                    <a:pt x="615" y="117"/>
                  </a:lnTo>
                  <a:lnTo>
                    <a:pt x="615" y="114"/>
                  </a:lnTo>
                  <a:lnTo>
                    <a:pt x="614" y="114"/>
                  </a:lnTo>
                  <a:lnTo>
                    <a:pt x="613" y="114"/>
                  </a:lnTo>
                  <a:lnTo>
                    <a:pt x="611" y="114"/>
                  </a:lnTo>
                  <a:lnTo>
                    <a:pt x="612" y="112"/>
                  </a:lnTo>
                  <a:lnTo>
                    <a:pt x="613" y="111"/>
                  </a:lnTo>
                  <a:lnTo>
                    <a:pt x="614" y="106"/>
                  </a:lnTo>
                  <a:lnTo>
                    <a:pt x="613" y="105"/>
                  </a:lnTo>
                  <a:lnTo>
                    <a:pt x="618" y="100"/>
                  </a:lnTo>
                  <a:lnTo>
                    <a:pt x="618" y="99"/>
                  </a:lnTo>
                  <a:lnTo>
                    <a:pt x="615" y="98"/>
                  </a:lnTo>
                  <a:lnTo>
                    <a:pt x="614" y="97"/>
                  </a:lnTo>
                  <a:lnTo>
                    <a:pt x="614" y="98"/>
                  </a:lnTo>
                  <a:lnTo>
                    <a:pt x="614" y="99"/>
                  </a:lnTo>
                  <a:lnTo>
                    <a:pt x="614" y="100"/>
                  </a:lnTo>
                  <a:lnTo>
                    <a:pt x="612" y="98"/>
                  </a:lnTo>
                  <a:lnTo>
                    <a:pt x="612" y="97"/>
                  </a:lnTo>
                  <a:lnTo>
                    <a:pt x="611" y="94"/>
                  </a:lnTo>
                  <a:lnTo>
                    <a:pt x="609" y="94"/>
                  </a:lnTo>
                  <a:lnTo>
                    <a:pt x="609" y="92"/>
                  </a:lnTo>
                  <a:lnTo>
                    <a:pt x="607" y="91"/>
                  </a:lnTo>
                  <a:lnTo>
                    <a:pt x="607" y="88"/>
                  </a:lnTo>
                  <a:lnTo>
                    <a:pt x="605" y="88"/>
                  </a:lnTo>
                  <a:lnTo>
                    <a:pt x="603" y="88"/>
                  </a:lnTo>
                  <a:lnTo>
                    <a:pt x="602" y="88"/>
                  </a:lnTo>
                  <a:lnTo>
                    <a:pt x="597" y="90"/>
                  </a:lnTo>
                  <a:lnTo>
                    <a:pt x="594" y="87"/>
                  </a:lnTo>
                  <a:lnTo>
                    <a:pt x="593" y="87"/>
                  </a:lnTo>
                  <a:lnTo>
                    <a:pt x="593" y="86"/>
                  </a:lnTo>
                  <a:lnTo>
                    <a:pt x="589" y="87"/>
                  </a:lnTo>
                  <a:lnTo>
                    <a:pt x="588" y="87"/>
                  </a:lnTo>
                  <a:lnTo>
                    <a:pt x="587" y="91"/>
                  </a:lnTo>
                  <a:lnTo>
                    <a:pt x="585" y="90"/>
                  </a:lnTo>
                  <a:lnTo>
                    <a:pt x="585" y="92"/>
                  </a:lnTo>
                  <a:lnTo>
                    <a:pt x="584" y="88"/>
                  </a:lnTo>
                  <a:lnTo>
                    <a:pt x="583" y="85"/>
                  </a:lnTo>
                  <a:lnTo>
                    <a:pt x="584" y="84"/>
                  </a:lnTo>
                  <a:lnTo>
                    <a:pt x="584" y="78"/>
                  </a:lnTo>
                  <a:lnTo>
                    <a:pt x="584" y="75"/>
                  </a:lnTo>
                  <a:lnTo>
                    <a:pt x="583" y="74"/>
                  </a:lnTo>
                  <a:lnTo>
                    <a:pt x="581" y="70"/>
                  </a:lnTo>
                  <a:lnTo>
                    <a:pt x="579" y="70"/>
                  </a:lnTo>
                  <a:lnTo>
                    <a:pt x="578" y="69"/>
                  </a:lnTo>
                  <a:lnTo>
                    <a:pt x="575" y="70"/>
                  </a:lnTo>
                  <a:lnTo>
                    <a:pt x="573" y="69"/>
                  </a:lnTo>
                  <a:lnTo>
                    <a:pt x="575" y="68"/>
                  </a:lnTo>
                  <a:lnTo>
                    <a:pt x="572" y="67"/>
                  </a:lnTo>
                  <a:lnTo>
                    <a:pt x="571" y="68"/>
                  </a:lnTo>
                  <a:lnTo>
                    <a:pt x="570" y="68"/>
                  </a:lnTo>
                  <a:lnTo>
                    <a:pt x="567" y="69"/>
                  </a:lnTo>
                  <a:lnTo>
                    <a:pt x="566" y="68"/>
                  </a:lnTo>
                  <a:lnTo>
                    <a:pt x="565" y="67"/>
                  </a:lnTo>
                  <a:lnTo>
                    <a:pt x="561" y="64"/>
                  </a:lnTo>
                  <a:lnTo>
                    <a:pt x="560" y="63"/>
                  </a:lnTo>
                  <a:lnTo>
                    <a:pt x="561" y="58"/>
                  </a:lnTo>
                  <a:lnTo>
                    <a:pt x="559" y="49"/>
                  </a:lnTo>
                  <a:lnTo>
                    <a:pt x="561" y="48"/>
                  </a:lnTo>
                  <a:lnTo>
                    <a:pt x="561" y="45"/>
                  </a:lnTo>
                  <a:lnTo>
                    <a:pt x="558" y="44"/>
                  </a:lnTo>
                  <a:lnTo>
                    <a:pt x="557" y="43"/>
                  </a:lnTo>
                  <a:lnTo>
                    <a:pt x="558" y="42"/>
                  </a:lnTo>
                  <a:lnTo>
                    <a:pt x="555" y="37"/>
                  </a:lnTo>
                  <a:lnTo>
                    <a:pt x="553" y="36"/>
                  </a:lnTo>
                  <a:lnTo>
                    <a:pt x="552" y="37"/>
                  </a:lnTo>
                  <a:lnTo>
                    <a:pt x="547" y="37"/>
                  </a:lnTo>
                  <a:lnTo>
                    <a:pt x="543" y="39"/>
                  </a:lnTo>
                  <a:lnTo>
                    <a:pt x="542" y="39"/>
                  </a:lnTo>
                  <a:lnTo>
                    <a:pt x="541" y="42"/>
                  </a:lnTo>
                  <a:lnTo>
                    <a:pt x="540" y="43"/>
                  </a:lnTo>
                  <a:lnTo>
                    <a:pt x="539" y="45"/>
                  </a:lnTo>
                  <a:lnTo>
                    <a:pt x="536" y="43"/>
                  </a:lnTo>
                  <a:lnTo>
                    <a:pt x="535" y="40"/>
                  </a:lnTo>
                  <a:lnTo>
                    <a:pt x="533" y="40"/>
                  </a:lnTo>
                  <a:lnTo>
                    <a:pt x="531" y="39"/>
                  </a:lnTo>
                  <a:lnTo>
                    <a:pt x="531" y="38"/>
                  </a:lnTo>
                  <a:lnTo>
                    <a:pt x="529" y="32"/>
                  </a:lnTo>
                  <a:lnTo>
                    <a:pt x="529" y="31"/>
                  </a:lnTo>
                  <a:lnTo>
                    <a:pt x="528" y="30"/>
                  </a:lnTo>
                  <a:lnTo>
                    <a:pt x="525" y="30"/>
                  </a:lnTo>
                  <a:lnTo>
                    <a:pt x="525" y="28"/>
                  </a:lnTo>
                  <a:lnTo>
                    <a:pt x="524" y="30"/>
                  </a:lnTo>
                  <a:lnTo>
                    <a:pt x="523" y="30"/>
                  </a:lnTo>
                  <a:lnTo>
                    <a:pt x="523" y="27"/>
                  </a:lnTo>
                  <a:lnTo>
                    <a:pt x="522" y="26"/>
                  </a:lnTo>
                  <a:lnTo>
                    <a:pt x="522" y="19"/>
                  </a:lnTo>
                  <a:lnTo>
                    <a:pt x="522" y="18"/>
                  </a:lnTo>
                  <a:lnTo>
                    <a:pt x="524" y="14"/>
                  </a:lnTo>
                  <a:lnTo>
                    <a:pt x="523" y="10"/>
                  </a:lnTo>
                  <a:lnTo>
                    <a:pt x="522" y="9"/>
                  </a:lnTo>
                  <a:lnTo>
                    <a:pt x="522" y="8"/>
                  </a:lnTo>
                  <a:lnTo>
                    <a:pt x="522" y="2"/>
                  </a:lnTo>
                  <a:lnTo>
                    <a:pt x="521" y="0"/>
                  </a:lnTo>
                  <a:lnTo>
                    <a:pt x="512" y="1"/>
                  </a:lnTo>
                  <a:lnTo>
                    <a:pt x="497" y="2"/>
                  </a:lnTo>
                  <a:lnTo>
                    <a:pt x="491" y="3"/>
                  </a:lnTo>
                  <a:lnTo>
                    <a:pt x="482" y="3"/>
                  </a:lnTo>
                  <a:lnTo>
                    <a:pt x="476" y="6"/>
                  </a:lnTo>
                  <a:lnTo>
                    <a:pt x="473" y="6"/>
                  </a:lnTo>
                  <a:lnTo>
                    <a:pt x="469" y="6"/>
                  </a:lnTo>
                  <a:lnTo>
                    <a:pt x="464" y="10"/>
                  </a:lnTo>
                  <a:lnTo>
                    <a:pt x="462" y="14"/>
                  </a:lnTo>
                  <a:lnTo>
                    <a:pt x="457" y="15"/>
                  </a:lnTo>
                  <a:lnTo>
                    <a:pt x="458" y="24"/>
                  </a:lnTo>
                  <a:lnTo>
                    <a:pt x="457" y="27"/>
                  </a:lnTo>
                  <a:lnTo>
                    <a:pt x="453" y="31"/>
                  </a:lnTo>
                  <a:lnTo>
                    <a:pt x="453" y="39"/>
                  </a:lnTo>
                  <a:lnTo>
                    <a:pt x="451" y="46"/>
                  </a:lnTo>
                  <a:lnTo>
                    <a:pt x="455" y="49"/>
                  </a:lnTo>
                  <a:lnTo>
                    <a:pt x="452" y="50"/>
                  </a:lnTo>
                  <a:lnTo>
                    <a:pt x="449" y="64"/>
                  </a:lnTo>
                  <a:lnTo>
                    <a:pt x="451" y="68"/>
                  </a:lnTo>
                  <a:lnTo>
                    <a:pt x="449" y="69"/>
                  </a:lnTo>
                  <a:lnTo>
                    <a:pt x="447" y="74"/>
                  </a:lnTo>
                  <a:lnTo>
                    <a:pt x="446" y="79"/>
                  </a:lnTo>
                  <a:lnTo>
                    <a:pt x="450" y="81"/>
                  </a:lnTo>
                  <a:lnTo>
                    <a:pt x="450" y="84"/>
                  </a:lnTo>
                  <a:lnTo>
                    <a:pt x="453" y="85"/>
                  </a:lnTo>
                  <a:lnTo>
                    <a:pt x="453" y="90"/>
                  </a:lnTo>
                  <a:lnTo>
                    <a:pt x="446" y="85"/>
                  </a:lnTo>
                  <a:lnTo>
                    <a:pt x="443" y="86"/>
                  </a:lnTo>
                  <a:lnTo>
                    <a:pt x="441" y="91"/>
                  </a:lnTo>
                  <a:lnTo>
                    <a:pt x="439" y="96"/>
                  </a:lnTo>
                  <a:lnTo>
                    <a:pt x="434" y="99"/>
                  </a:lnTo>
                  <a:lnTo>
                    <a:pt x="428" y="103"/>
                  </a:lnTo>
                  <a:lnTo>
                    <a:pt x="420" y="108"/>
                  </a:lnTo>
                  <a:lnTo>
                    <a:pt x="411" y="111"/>
                  </a:lnTo>
                  <a:lnTo>
                    <a:pt x="403" y="111"/>
                  </a:lnTo>
                  <a:lnTo>
                    <a:pt x="398" y="115"/>
                  </a:lnTo>
                  <a:lnTo>
                    <a:pt x="395" y="114"/>
                  </a:lnTo>
                  <a:lnTo>
                    <a:pt x="379" y="116"/>
                  </a:lnTo>
                  <a:lnTo>
                    <a:pt x="373" y="120"/>
                  </a:lnTo>
                  <a:lnTo>
                    <a:pt x="351" y="127"/>
                  </a:lnTo>
                  <a:lnTo>
                    <a:pt x="349" y="130"/>
                  </a:lnTo>
                  <a:lnTo>
                    <a:pt x="349" y="134"/>
                  </a:lnTo>
                  <a:lnTo>
                    <a:pt x="342" y="142"/>
                  </a:lnTo>
                  <a:lnTo>
                    <a:pt x="341" y="147"/>
                  </a:lnTo>
                  <a:lnTo>
                    <a:pt x="343" y="151"/>
                  </a:lnTo>
                  <a:lnTo>
                    <a:pt x="345" y="153"/>
                  </a:lnTo>
                  <a:lnTo>
                    <a:pt x="356" y="156"/>
                  </a:lnTo>
                  <a:lnTo>
                    <a:pt x="362" y="158"/>
                  </a:lnTo>
                  <a:lnTo>
                    <a:pt x="359" y="159"/>
                  </a:lnTo>
                  <a:lnTo>
                    <a:pt x="354" y="159"/>
                  </a:lnTo>
                  <a:lnTo>
                    <a:pt x="349" y="159"/>
                  </a:lnTo>
                  <a:lnTo>
                    <a:pt x="343" y="159"/>
                  </a:lnTo>
                  <a:lnTo>
                    <a:pt x="330" y="166"/>
                  </a:lnTo>
                  <a:lnTo>
                    <a:pt x="315" y="169"/>
                  </a:lnTo>
                  <a:lnTo>
                    <a:pt x="311" y="164"/>
                  </a:lnTo>
                  <a:lnTo>
                    <a:pt x="306" y="162"/>
                  </a:lnTo>
                  <a:lnTo>
                    <a:pt x="293" y="159"/>
                  </a:lnTo>
                  <a:lnTo>
                    <a:pt x="281" y="156"/>
                  </a:lnTo>
                  <a:lnTo>
                    <a:pt x="273" y="151"/>
                  </a:lnTo>
                  <a:lnTo>
                    <a:pt x="264" y="151"/>
                  </a:lnTo>
                  <a:lnTo>
                    <a:pt x="261" y="154"/>
                  </a:lnTo>
                  <a:lnTo>
                    <a:pt x="260" y="153"/>
                  </a:lnTo>
                  <a:lnTo>
                    <a:pt x="257" y="153"/>
                  </a:lnTo>
                  <a:lnTo>
                    <a:pt x="259" y="147"/>
                  </a:lnTo>
                  <a:lnTo>
                    <a:pt x="257" y="141"/>
                  </a:lnTo>
                  <a:lnTo>
                    <a:pt x="252" y="135"/>
                  </a:lnTo>
                  <a:lnTo>
                    <a:pt x="251" y="132"/>
                  </a:lnTo>
                  <a:lnTo>
                    <a:pt x="254" y="127"/>
                  </a:lnTo>
                  <a:lnTo>
                    <a:pt x="257" y="124"/>
                  </a:lnTo>
                  <a:lnTo>
                    <a:pt x="258" y="118"/>
                  </a:lnTo>
                  <a:lnTo>
                    <a:pt x="254" y="116"/>
                  </a:lnTo>
                  <a:lnTo>
                    <a:pt x="249" y="114"/>
                  </a:lnTo>
                  <a:lnTo>
                    <a:pt x="243" y="114"/>
                  </a:lnTo>
                  <a:lnTo>
                    <a:pt x="239" y="116"/>
                  </a:lnTo>
                  <a:lnTo>
                    <a:pt x="236" y="117"/>
                  </a:lnTo>
                  <a:lnTo>
                    <a:pt x="233" y="118"/>
                  </a:lnTo>
                  <a:lnTo>
                    <a:pt x="230" y="116"/>
                  </a:lnTo>
                  <a:lnTo>
                    <a:pt x="222" y="111"/>
                  </a:lnTo>
                  <a:lnTo>
                    <a:pt x="219" y="109"/>
                  </a:lnTo>
                  <a:lnTo>
                    <a:pt x="217" y="109"/>
                  </a:lnTo>
                  <a:lnTo>
                    <a:pt x="216" y="106"/>
                  </a:lnTo>
                  <a:lnTo>
                    <a:pt x="213" y="106"/>
                  </a:lnTo>
                  <a:lnTo>
                    <a:pt x="212" y="110"/>
                  </a:lnTo>
                  <a:lnTo>
                    <a:pt x="216" y="114"/>
                  </a:lnTo>
                  <a:lnTo>
                    <a:pt x="218" y="116"/>
                  </a:lnTo>
                  <a:lnTo>
                    <a:pt x="218" y="120"/>
                  </a:lnTo>
                  <a:lnTo>
                    <a:pt x="217" y="123"/>
                  </a:lnTo>
                  <a:lnTo>
                    <a:pt x="213" y="127"/>
                  </a:lnTo>
                  <a:lnTo>
                    <a:pt x="216" y="132"/>
                  </a:lnTo>
                  <a:lnTo>
                    <a:pt x="216" y="144"/>
                  </a:lnTo>
                  <a:lnTo>
                    <a:pt x="218" y="146"/>
                  </a:lnTo>
                  <a:lnTo>
                    <a:pt x="223" y="154"/>
                  </a:lnTo>
                  <a:lnTo>
                    <a:pt x="224" y="162"/>
                  </a:lnTo>
                  <a:lnTo>
                    <a:pt x="229" y="162"/>
                  </a:lnTo>
                  <a:lnTo>
                    <a:pt x="227" y="164"/>
                  </a:lnTo>
                  <a:lnTo>
                    <a:pt x="224" y="178"/>
                  </a:lnTo>
                  <a:lnTo>
                    <a:pt x="224" y="184"/>
                  </a:lnTo>
                  <a:lnTo>
                    <a:pt x="227" y="183"/>
                  </a:lnTo>
                  <a:lnTo>
                    <a:pt x="223" y="201"/>
                  </a:lnTo>
                  <a:lnTo>
                    <a:pt x="221" y="202"/>
                  </a:lnTo>
                  <a:lnTo>
                    <a:pt x="223" y="206"/>
                  </a:lnTo>
                  <a:lnTo>
                    <a:pt x="221" y="213"/>
                  </a:lnTo>
                  <a:lnTo>
                    <a:pt x="225" y="222"/>
                  </a:lnTo>
                  <a:lnTo>
                    <a:pt x="231" y="223"/>
                  </a:lnTo>
                  <a:lnTo>
                    <a:pt x="233" y="228"/>
                  </a:lnTo>
                  <a:lnTo>
                    <a:pt x="229" y="226"/>
                  </a:lnTo>
                  <a:lnTo>
                    <a:pt x="223" y="226"/>
                  </a:lnTo>
                  <a:lnTo>
                    <a:pt x="219" y="224"/>
                  </a:lnTo>
                  <a:lnTo>
                    <a:pt x="210" y="225"/>
                  </a:lnTo>
                  <a:lnTo>
                    <a:pt x="205" y="225"/>
                  </a:lnTo>
                  <a:lnTo>
                    <a:pt x="201" y="223"/>
                  </a:lnTo>
                  <a:lnTo>
                    <a:pt x="200" y="219"/>
                  </a:lnTo>
                  <a:lnTo>
                    <a:pt x="204" y="217"/>
                  </a:lnTo>
                  <a:lnTo>
                    <a:pt x="203" y="214"/>
                  </a:lnTo>
                  <a:lnTo>
                    <a:pt x="199" y="216"/>
                  </a:lnTo>
                  <a:lnTo>
                    <a:pt x="195" y="214"/>
                  </a:lnTo>
                  <a:lnTo>
                    <a:pt x="192" y="217"/>
                  </a:lnTo>
                  <a:lnTo>
                    <a:pt x="191" y="219"/>
                  </a:lnTo>
                  <a:lnTo>
                    <a:pt x="192" y="230"/>
                  </a:lnTo>
                  <a:lnTo>
                    <a:pt x="189" y="226"/>
                  </a:lnTo>
                  <a:lnTo>
                    <a:pt x="187" y="220"/>
                  </a:lnTo>
                  <a:lnTo>
                    <a:pt x="182" y="220"/>
                  </a:lnTo>
                  <a:lnTo>
                    <a:pt x="177" y="224"/>
                  </a:lnTo>
                  <a:lnTo>
                    <a:pt x="175" y="217"/>
                  </a:lnTo>
                  <a:lnTo>
                    <a:pt x="170" y="219"/>
                  </a:lnTo>
                  <a:lnTo>
                    <a:pt x="170" y="213"/>
                  </a:lnTo>
                  <a:lnTo>
                    <a:pt x="164" y="216"/>
                  </a:lnTo>
                  <a:lnTo>
                    <a:pt x="161" y="214"/>
                  </a:lnTo>
                  <a:lnTo>
                    <a:pt x="158" y="218"/>
                  </a:lnTo>
                  <a:lnTo>
                    <a:pt x="153" y="218"/>
                  </a:lnTo>
                  <a:lnTo>
                    <a:pt x="146" y="225"/>
                  </a:lnTo>
                  <a:lnTo>
                    <a:pt x="142" y="225"/>
                  </a:lnTo>
                  <a:lnTo>
                    <a:pt x="142" y="222"/>
                  </a:lnTo>
                  <a:lnTo>
                    <a:pt x="138" y="216"/>
                  </a:lnTo>
                  <a:lnTo>
                    <a:pt x="138" y="210"/>
                  </a:lnTo>
                  <a:lnTo>
                    <a:pt x="133" y="205"/>
                  </a:lnTo>
                  <a:lnTo>
                    <a:pt x="132" y="196"/>
                  </a:lnTo>
                  <a:lnTo>
                    <a:pt x="124" y="194"/>
                  </a:lnTo>
                  <a:lnTo>
                    <a:pt x="128" y="193"/>
                  </a:lnTo>
                  <a:lnTo>
                    <a:pt x="128" y="189"/>
                  </a:lnTo>
                  <a:lnTo>
                    <a:pt x="124" y="189"/>
                  </a:lnTo>
                  <a:lnTo>
                    <a:pt x="121" y="192"/>
                  </a:lnTo>
                  <a:lnTo>
                    <a:pt x="122" y="189"/>
                  </a:lnTo>
                  <a:lnTo>
                    <a:pt x="126" y="183"/>
                  </a:lnTo>
                  <a:lnTo>
                    <a:pt x="116" y="186"/>
                  </a:lnTo>
                  <a:lnTo>
                    <a:pt x="114" y="189"/>
                  </a:lnTo>
                  <a:lnTo>
                    <a:pt x="115" y="183"/>
                  </a:lnTo>
                  <a:lnTo>
                    <a:pt x="114" y="183"/>
                  </a:lnTo>
                  <a:lnTo>
                    <a:pt x="111" y="186"/>
                  </a:lnTo>
                  <a:lnTo>
                    <a:pt x="105" y="186"/>
                  </a:lnTo>
                  <a:lnTo>
                    <a:pt x="102" y="188"/>
                  </a:lnTo>
                  <a:lnTo>
                    <a:pt x="96" y="183"/>
                  </a:lnTo>
                  <a:lnTo>
                    <a:pt x="93" y="187"/>
                  </a:lnTo>
                  <a:lnTo>
                    <a:pt x="92" y="193"/>
                  </a:lnTo>
                  <a:lnTo>
                    <a:pt x="90" y="194"/>
                  </a:lnTo>
                  <a:lnTo>
                    <a:pt x="88" y="198"/>
                  </a:lnTo>
                  <a:lnTo>
                    <a:pt x="84" y="196"/>
                  </a:lnTo>
                  <a:lnTo>
                    <a:pt x="79" y="194"/>
                  </a:lnTo>
                  <a:lnTo>
                    <a:pt x="75" y="193"/>
                  </a:lnTo>
                  <a:lnTo>
                    <a:pt x="72" y="192"/>
                  </a:lnTo>
                  <a:lnTo>
                    <a:pt x="68" y="199"/>
                  </a:lnTo>
                  <a:lnTo>
                    <a:pt x="66" y="195"/>
                  </a:lnTo>
                  <a:lnTo>
                    <a:pt x="63" y="196"/>
                  </a:lnTo>
                  <a:lnTo>
                    <a:pt x="62" y="190"/>
                  </a:lnTo>
                  <a:lnTo>
                    <a:pt x="61" y="189"/>
                  </a:lnTo>
                  <a:lnTo>
                    <a:pt x="56" y="192"/>
                  </a:lnTo>
                  <a:lnTo>
                    <a:pt x="55" y="190"/>
                  </a:lnTo>
                  <a:lnTo>
                    <a:pt x="48" y="190"/>
                  </a:lnTo>
                  <a:lnTo>
                    <a:pt x="45" y="193"/>
                  </a:lnTo>
                  <a:lnTo>
                    <a:pt x="39" y="193"/>
                  </a:lnTo>
                  <a:lnTo>
                    <a:pt x="40" y="190"/>
                  </a:lnTo>
                  <a:lnTo>
                    <a:pt x="38" y="189"/>
                  </a:lnTo>
                  <a:lnTo>
                    <a:pt x="26" y="193"/>
                  </a:lnTo>
                  <a:lnTo>
                    <a:pt x="25" y="192"/>
                  </a:lnTo>
                  <a:lnTo>
                    <a:pt x="21" y="194"/>
                  </a:lnTo>
                  <a:lnTo>
                    <a:pt x="24" y="196"/>
                  </a:lnTo>
                  <a:lnTo>
                    <a:pt x="19" y="195"/>
                  </a:lnTo>
                  <a:lnTo>
                    <a:pt x="19" y="199"/>
                  </a:lnTo>
                  <a:lnTo>
                    <a:pt x="13" y="196"/>
                  </a:lnTo>
                  <a:lnTo>
                    <a:pt x="8" y="199"/>
                  </a:lnTo>
                  <a:lnTo>
                    <a:pt x="6" y="204"/>
                  </a:lnTo>
                  <a:lnTo>
                    <a:pt x="6" y="206"/>
                  </a:lnTo>
                  <a:lnTo>
                    <a:pt x="8" y="206"/>
                  </a:lnTo>
                  <a:lnTo>
                    <a:pt x="4" y="208"/>
                  </a:lnTo>
                  <a:lnTo>
                    <a:pt x="3" y="211"/>
                  </a:lnTo>
                  <a:lnTo>
                    <a:pt x="4" y="214"/>
                  </a:lnTo>
                  <a:lnTo>
                    <a:pt x="2" y="222"/>
                  </a:lnTo>
                  <a:lnTo>
                    <a:pt x="6" y="222"/>
                  </a:lnTo>
                  <a:lnTo>
                    <a:pt x="9" y="219"/>
                  </a:lnTo>
                  <a:lnTo>
                    <a:pt x="12" y="220"/>
                  </a:lnTo>
                  <a:lnTo>
                    <a:pt x="15" y="220"/>
                  </a:lnTo>
                  <a:lnTo>
                    <a:pt x="18" y="219"/>
                  </a:lnTo>
                  <a:lnTo>
                    <a:pt x="19" y="220"/>
                  </a:lnTo>
                  <a:lnTo>
                    <a:pt x="25" y="218"/>
                  </a:lnTo>
                  <a:lnTo>
                    <a:pt x="33" y="217"/>
                  </a:lnTo>
                  <a:lnTo>
                    <a:pt x="33" y="218"/>
                  </a:lnTo>
                  <a:lnTo>
                    <a:pt x="25" y="222"/>
                  </a:lnTo>
                  <a:lnTo>
                    <a:pt x="24" y="224"/>
                  </a:lnTo>
                  <a:lnTo>
                    <a:pt x="27" y="225"/>
                  </a:lnTo>
                  <a:lnTo>
                    <a:pt x="31" y="224"/>
                  </a:lnTo>
                  <a:lnTo>
                    <a:pt x="34" y="225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1"/>
                  </a:lnTo>
                  <a:lnTo>
                    <a:pt x="34" y="232"/>
                  </a:lnTo>
                  <a:lnTo>
                    <a:pt x="32" y="231"/>
                  </a:lnTo>
                  <a:lnTo>
                    <a:pt x="27" y="231"/>
                  </a:lnTo>
                  <a:lnTo>
                    <a:pt x="24" y="229"/>
                  </a:lnTo>
                  <a:lnTo>
                    <a:pt x="19" y="229"/>
                  </a:lnTo>
                  <a:lnTo>
                    <a:pt x="18" y="224"/>
                  </a:lnTo>
                  <a:lnTo>
                    <a:pt x="14" y="225"/>
                  </a:lnTo>
                  <a:lnTo>
                    <a:pt x="15" y="228"/>
                  </a:lnTo>
                  <a:lnTo>
                    <a:pt x="12" y="229"/>
                  </a:lnTo>
                  <a:lnTo>
                    <a:pt x="12" y="230"/>
                  </a:lnTo>
                  <a:lnTo>
                    <a:pt x="15" y="231"/>
                  </a:lnTo>
                  <a:lnTo>
                    <a:pt x="14" y="234"/>
                  </a:lnTo>
                  <a:lnTo>
                    <a:pt x="14" y="240"/>
                  </a:lnTo>
                  <a:lnTo>
                    <a:pt x="15" y="240"/>
                  </a:lnTo>
                  <a:lnTo>
                    <a:pt x="19" y="235"/>
                  </a:lnTo>
                  <a:lnTo>
                    <a:pt x="28" y="240"/>
                  </a:lnTo>
                  <a:lnTo>
                    <a:pt x="31" y="247"/>
                  </a:lnTo>
                  <a:lnTo>
                    <a:pt x="30" y="249"/>
                  </a:lnTo>
                  <a:lnTo>
                    <a:pt x="25" y="248"/>
                  </a:lnTo>
                  <a:lnTo>
                    <a:pt x="2" y="250"/>
                  </a:lnTo>
                  <a:lnTo>
                    <a:pt x="0" y="254"/>
                  </a:lnTo>
                  <a:lnTo>
                    <a:pt x="8" y="258"/>
                  </a:lnTo>
                  <a:lnTo>
                    <a:pt x="12" y="255"/>
                  </a:lnTo>
                  <a:lnTo>
                    <a:pt x="19" y="265"/>
                  </a:lnTo>
                  <a:lnTo>
                    <a:pt x="21" y="272"/>
                  </a:lnTo>
                  <a:lnTo>
                    <a:pt x="21" y="277"/>
                  </a:lnTo>
                  <a:lnTo>
                    <a:pt x="19" y="278"/>
                  </a:lnTo>
                  <a:lnTo>
                    <a:pt x="18" y="282"/>
                  </a:lnTo>
                  <a:lnTo>
                    <a:pt x="28" y="284"/>
                  </a:lnTo>
                  <a:lnTo>
                    <a:pt x="32" y="280"/>
                  </a:lnTo>
                  <a:lnTo>
                    <a:pt x="32" y="273"/>
                  </a:lnTo>
                  <a:lnTo>
                    <a:pt x="34" y="279"/>
                  </a:lnTo>
                  <a:lnTo>
                    <a:pt x="37" y="278"/>
                  </a:lnTo>
                  <a:lnTo>
                    <a:pt x="37" y="271"/>
                  </a:lnTo>
                  <a:lnTo>
                    <a:pt x="40" y="266"/>
                  </a:lnTo>
                  <a:lnTo>
                    <a:pt x="39" y="272"/>
                  </a:lnTo>
                  <a:lnTo>
                    <a:pt x="40" y="279"/>
                  </a:lnTo>
                  <a:lnTo>
                    <a:pt x="44" y="280"/>
                  </a:lnTo>
                  <a:lnTo>
                    <a:pt x="44" y="278"/>
                  </a:lnTo>
                  <a:lnTo>
                    <a:pt x="48" y="277"/>
                  </a:lnTo>
                  <a:lnTo>
                    <a:pt x="52" y="288"/>
                  </a:lnTo>
                  <a:lnTo>
                    <a:pt x="58" y="290"/>
                  </a:lnTo>
                  <a:lnTo>
                    <a:pt x="60" y="285"/>
                  </a:lnTo>
                  <a:lnTo>
                    <a:pt x="61" y="288"/>
                  </a:lnTo>
                  <a:lnTo>
                    <a:pt x="63" y="286"/>
                  </a:lnTo>
                  <a:lnTo>
                    <a:pt x="62" y="290"/>
                  </a:lnTo>
                  <a:lnTo>
                    <a:pt x="64" y="292"/>
                  </a:lnTo>
                  <a:lnTo>
                    <a:pt x="66" y="291"/>
                  </a:lnTo>
                  <a:lnTo>
                    <a:pt x="73" y="295"/>
                  </a:lnTo>
                  <a:lnTo>
                    <a:pt x="75" y="298"/>
                  </a:lnTo>
                  <a:lnTo>
                    <a:pt x="78" y="303"/>
                  </a:lnTo>
                  <a:lnTo>
                    <a:pt x="81" y="303"/>
                  </a:lnTo>
                  <a:lnTo>
                    <a:pt x="84" y="300"/>
                  </a:lnTo>
                  <a:lnTo>
                    <a:pt x="88" y="297"/>
                  </a:lnTo>
                  <a:lnTo>
                    <a:pt x="91" y="297"/>
                  </a:lnTo>
                  <a:lnTo>
                    <a:pt x="88" y="302"/>
                  </a:lnTo>
                  <a:lnTo>
                    <a:pt x="85" y="306"/>
                  </a:lnTo>
                  <a:lnTo>
                    <a:pt x="87" y="307"/>
                  </a:lnTo>
                  <a:lnTo>
                    <a:pt x="91" y="312"/>
                  </a:lnTo>
                  <a:lnTo>
                    <a:pt x="92" y="308"/>
                  </a:lnTo>
                  <a:lnTo>
                    <a:pt x="97" y="303"/>
                  </a:lnTo>
                  <a:lnTo>
                    <a:pt x="98" y="307"/>
                  </a:lnTo>
                  <a:lnTo>
                    <a:pt x="96" y="309"/>
                  </a:lnTo>
                  <a:lnTo>
                    <a:pt x="93" y="314"/>
                  </a:lnTo>
                  <a:lnTo>
                    <a:pt x="96" y="318"/>
                  </a:lnTo>
                  <a:lnTo>
                    <a:pt x="94" y="327"/>
                  </a:lnTo>
                  <a:lnTo>
                    <a:pt x="94" y="330"/>
                  </a:lnTo>
                  <a:lnTo>
                    <a:pt x="98" y="332"/>
                  </a:lnTo>
                  <a:lnTo>
                    <a:pt x="97" y="326"/>
                  </a:lnTo>
                  <a:lnTo>
                    <a:pt x="98" y="321"/>
                  </a:lnTo>
                  <a:lnTo>
                    <a:pt x="103" y="322"/>
                  </a:lnTo>
                  <a:lnTo>
                    <a:pt x="108" y="325"/>
                  </a:lnTo>
                  <a:lnTo>
                    <a:pt x="108" y="322"/>
                  </a:lnTo>
                  <a:lnTo>
                    <a:pt x="106" y="318"/>
                  </a:lnTo>
                  <a:lnTo>
                    <a:pt x="108" y="318"/>
                  </a:lnTo>
                  <a:lnTo>
                    <a:pt x="111" y="321"/>
                  </a:lnTo>
                  <a:lnTo>
                    <a:pt x="114" y="321"/>
                  </a:lnTo>
                  <a:lnTo>
                    <a:pt x="115" y="319"/>
                  </a:lnTo>
                  <a:lnTo>
                    <a:pt x="117" y="319"/>
                  </a:lnTo>
                  <a:lnTo>
                    <a:pt x="122" y="318"/>
                  </a:lnTo>
                  <a:lnTo>
                    <a:pt x="122" y="321"/>
                  </a:lnTo>
                  <a:lnTo>
                    <a:pt x="124" y="322"/>
                  </a:lnTo>
                  <a:lnTo>
                    <a:pt x="126" y="321"/>
                  </a:lnTo>
                  <a:lnTo>
                    <a:pt x="127" y="322"/>
                  </a:lnTo>
                  <a:lnTo>
                    <a:pt x="126" y="325"/>
                  </a:lnTo>
                  <a:lnTo>
                    <a:pt x="123" y="325"/>
                  </a:lnTo>
                  <a:lnTo>
                    <a:pt x="123" y="327"/>
                  </a:lnTo>
                  <a:lnTo>
                    <a:pt x="121" y="328"/>
                  </a:lnTo>
                  <a:lnTo>
                    <a:pt x="112" y="326"/>
                  </a:lnTo>
                  <a:lnTo>
                    <a:pt x="110" y="327"/>
                  </a:lnTo>
                  <a:lnTo>
                    <a:pt x="114" y="330"/>
                  </a:lnTo>
                  <a:lnTo>
                    <a:pt x="116" y="334"/>
                  </a:lnTo>
                  <a:lnTo>
                    <a:pt x="118" y="333"/>
                  </a:lnTo>
                  <a:lnTo>
                    <a:pt x="121" y="332"/>
                  </a:lnTo>
                  <a:lnTo>
                    <a:pt x="124" y="334"/>
                  </a:lnTo>
                  <a:lnTo>
                    <a:pt x="126" y="333"/>
                  </a:lnTo>
                  <a:lnTo>
                    <a:pt x="128" y="332"/>
                  </a:lnTo>
                  <a:lnTo>
                    <a:pt x="128" y="334"/>
                  </a:lnTo>
                  <a:lnTo>
                    <a:pt x="136" y="333"/>
                  </a:lnTo>
                  <a:lnTo>
                    <a:pt x="145" y="336"/>
                  </a:lnTo>
                  <a:lnTo>
                    <a:pt x="142" y="338"/>
                  </a:lnTo>
                  <a:lnTo>
                    <a:pt x="136" y="338"/>
                  </a:lnTo>
                  <a:lnTo>
                    <a:pt x="136" y="339"/>
                  </a:lnTo>
                  <a:lnTo>
                    <a:pt x="140" y="343"/>
                  </a:lnTo>
                  <a:lnTo>
                    <a:pt x="139" y="345"/>
                  </a:lnTo>
                  <a:lnTo>
                    <a:pt x="132" y="348"/>
                  </a:lnTo>
                  <a:lnTo>
                    <a:pt x="132" y="349"/>
                  </a:lnTo>
                  <a:lnTo>
                    <a:pt x="133" y="350"/>
                  </a:lnTo>
                  <a:lnTo>
                    <a:pt x="135" y="357"/>
                  </a:lnTo>
                  <a:lnTo>
                    <a:pt x="132" y="357"/>
                  </a:lnTo>
                  <a:lnTo>
                    <a:pt x="134" y="361"/>
                  </a:lnTo>
                  <a:lnTo>
                    <a:pt x="136" y="363"/>
                  </a:lnTo>
                  <a:lnTo>
                    <a:pt x="140" y="361"/>
                  </a:lnTo>
                  <a:lnTo>
                    <a:pt x="142" y="363"/>
                  </a:lnTo>
                  <a:lnTo>
                    <a:pt x="145" y="366"/>
                  </a:lnTo>
                  <a:lnTo>
                    <a:pt x="150" y="364"/>
                  </a:lnTo>
                  <a:lnTo>
                    <a:pt x="156" y="360"/>
                  </a:lnTo>
                  <a:lnTo>
                    <a:pt x="169" y="361"/>
                  </a:lnTo>
                  <a:lnTo>
                    <a:pt x="175" y="364"/>
                  </a:lnTo>
                  <a:lnTo>
                    <a:pt x="175" y="368"/>
                  </a:lnTo>
                  <a:lnTo>
                    <a:pt x="168" y="364"/>
                  </a:lnTo>
                  <a:lnTo>
                    <a:pt x="161" y="363"/>
                  </a:lnTo>
                  <a:lnTo>
                    <a:pt x="156" y="364"/>
                  </a:lnTo>
                  <a:lnTo>
                    <a:pt x="154" y="367"/>
                  </a:lnTo>
                  <a:lnTo>
                    <a:pt x="154" y="369"/>
                  </a:lnTo>
                  <a:lnTo>
                    <a:pt x="153" y="374"/>
                  </a:lnTo>
                  <a:lnTo>
                    <a:pt x="152" y="376"/>
                  </a:lnTo>
                  <a:lnTo>
                    <a:pt x="150" y="376"/>
                  </a:lnTo>
                  <a:lnTo>
                    <a:pt x="147" y="378"/>
                  </a:lnTo>
                  <a:lnTo>
                    <a:pt x="152" y="381"/>
                  </a:lnTo>
                  <a:lnTo>
                    <a:pt x="158" y="382"/>
                  </a:lnTo>
                  <a:lnTo>
                    <a:pt x="162" y="393"/>
                  </a:lnTo>
                  <a:lnTo>
                    <a:pt x="159" y="396"/>
                  </a:lnTo>
                  <a:lnTo>
                    <a:pt x="158" y="399"/>
                  </a:lnTo>
                  <a:lnTo>
                    <a:pt x="154" y="402"/>
                  </a:lnTo>
                  <a:lnTo>
                    <a:pt x="152" y="405"/>
                  </a:lnTo>
                  <a:lnTo>
                    <a:pt x="150" y="405"/>
                  </a:lnTo>
                  <a:lnTo>
                    <a:pt x="148" y="415"/>
                  </a:lnTo>
                  <a:lnTo>
                    <a:pt x="154" y="418"/>
                  </a:lnTo>
                  <a:lnTo>
                    <a:pt x="158" y="423"/>
                  </a:lnTo>
                  <a:lnTo>
                    <a:pt x="158" y="428"/>
                  </a:lnTo>
                  <a:lnTo>
                    <a:pt x="159" y="428"/>
                  </a:lnTo>
                  <a:lnTo>
                    <a:pt x="163" y="436"/>
                  </a:lnTo>
                  <a:lnTo>
                    <a:pt x="165" y="445"/>
                  </a:lnTo>
                  <a:lnTo>
                    <a:pt x="165" y="452"/>
                  </a:lnTo>
                  <a:lnTo>
                    <a:pt x="169" y="452"/>
                  </a:lnTo>
                  <a:lnTo>
                    <a:pt x="169" y="454"/>
                  </a:lnTo>
                  <a:lnTo>
                    <a:pt x="174" y="459"/>
                  </a:lnTo>
                  <a:lnTo>
                    <a:pt x="177" y="459"/>
                  </a:lnTo>
                  <a:lnTo>
                    <a:pt x="179" y="460"/>
                  </a:lnTo>
                  <a:lnTo>
                    <a:pt x="176" y="460"/>
                  </a:lnTo>
                  <a:lnTo>
                    <a:pt x="179" y="462"/>
                  </a:lnTo>
                  <a:lnTo>
                    <a:pt x="185" y="464"/>
                  </a:lnTo>
                  <a:lnTo>
                    <a:pt x="186" y="470"/>
                  </a:lnTo>
                  <a:lnTo>
                    <a:pt x="195" y="472"/>
                  </a:lnTo>
                  <a:lnTo>
                    <a:pt x="199" y="477"/>
                  </a:lnTo>
                  <a:lnTo>
                    <a:pt x="199" y="476"/>
                  </a:lnTo>
                  <a:lnTo>
                    <a:pt x="204" y="481"/>
                  </a:lnTo>
                  <a:lnTo>
                    <a:pt x="204" y="478"/>
                  </a:lnTo>
                  <a:lnTo>
                    <a:pt x="205" y="477"/>
                  </a:lnTo>
                  <a:lnTo>
                    <a:pt x="209" y="477"/>
                  </a:lnTo>
                  <a:lnTo>
                    <a:pt x="209" y="482"/>
                  </a:lnTo>
                  <a:lnTo>
                    <a:pt x="206" y="484"/>
                  </a:lnTo>
                  <a:lnTo>
                    <a:pt x="203" y="487"/>
                  </a:lnTo>
                  <a:lnTo>
                    <a:pt x="201" y="493"/>
                  </a:lnTo>
                  <a:lnTo>
                    <a:pt x="205" y="494"/>
                  </a:lnTo>
                  <a:lnTo>
                    <a:pt x="210" y="506"/>
                  </a:lnTo>
                  <a:lnTo>
                    <a:pt x="209" y="511"/>
                  </a:lnTo>
                  <a:lnTo>
                    <a:pt x="205" y="511"/>
                  </a:lnTo>
                  <a:lnTo>
                    <a:pt x="209" y="516"/>
                  </a:lnTo>
                  <a:lnTo>
                    <a:pt x="206" y="517"/>
                  </a:lnTo>
                  <a:lnTo>
                    <a:pt x="206" y="519"/>
                  </a:lnTo>
                  <a:lnTo>
                    <a:pt x="204" y="525"/>
                  </a:lnTo>
                  <a:lnTo>
                    <a:pt x="199" y="525"/>
                  </a:lnTo>
                  <a:lnTo>
                    <a:pt x="199" y="529"/>
                  </a:lnTo>
                  <a:lnTo>
                    <a:pt x="203" y="532"/>
                  </a:lnTo>
                  <a:lnTo>
                    <a:pt x="207" y="537"/>
                  </a:lnTo>
                  <a:lnTo>
                    <a:pt x="205" y="537"/>
                  </a:lnTo>
                  <a:lnTo>
                    <a:pt x="201" y="534"/>
                  </a:lnTo>
                  <a:lnTo>
                    <a:pt x="199" y="532"/>
                  </a:lnTo>
                  <a:lnTo>
                    <a:pt x="193" y="532"/>
                  </a:lnTo>
                  <a:lnTo>
                    <a:pt x="193" y="544"/>
                  </a:lnTo>
                  <a:lnTo>
                    <a:pt x="198" y="549"/>
                  </a:lnTo>
                  <a:lnTo>
                    <a:pt x="206" y="553"/>
                  </a:lnTo>
                  <a:lnTo>
                    <a:pt x="207" y="558"/>
                  </a:lnTo>
                  <a:lnTo>
                    <a:pt x="215" y="565"/>
                  </a:lnTo>
                  <a:lnTo>
                    <a:pt x="219" y="572"/>
                  </a:lnTo>
                  <a:lnTo>
                    <a:pt x="222" y="580"/>
                  </a:lnTo>
                  <a:lnTo>
                    <a:pt x="223" y="588"/>
                  </a:lnTo>
                  <a:lnTo>
                    <a:pt x="223" y="614"/>
                  </a:lnTo>
                  <a:lnTo>
                    <a:pt x="225" y="618"/>
                  </a:lnTo>
                  <a:lnTo>
                    <a:pt x="230" y="620"/>
                  </a:lnTo>
                  <a:lnTo>
                    <a:pt x="233" y="625"/>
                  </a:lnTo>
                  <a:lnTo>
                    <a:pt x="227" y="624"/>
                  </a:lnTo>
                  <a:lnTo>
                    <a:pt x="222" y="620"/>
                  </a:lnTo>
                  <a:lnTo>
                    <a:pt x="218" y="612"/>
                  </a:lnTo>
                  <a:lnTo>
                    <a:pt x="218" y="607"/>
                  </a:lnTo>
                  <a:lnTo>
                    <a:pt x="216" y="585"/>
                  </a:lnTo>
                  <a:lnTo>
                    <a:pt x="215" y="582"/>
                  </a:lnTo>
                  <a:lnTo>
                    <a:pt x="210" y="576"/>
                  </a:lnTo>
                  <a:lnTo>
                    <a:pt x="209" y="572"/>
                  </a:lnTo>
                  <a:lnTo>
                    <a:pt x="200" y="562"/>
                  </a:lnTo>
                  <a:lnTo>
                    <a:pt x="200" y="558"/>
                  </a:lnTo>
                  <a:lnTo>
                    <a:pt x="195" y="561"/>
                  </a:lnTo>
                  <a:lnTo>
                    <a:pt x="186" y="602"/>
                  </a:lnTo>
                  <a:lnTo>
                    <a:pt x="170" y="652"/>
                  </a:lnTo>
                  <a:lnTo>
                    <a:pt x="173" y="655"/>
                  </a:lnTo>
                  <a:lnTo>
                    <a:pt x="174" y="654"/>
                  </a:lnTo>
                  <a:lnTo>
                    <a:pt x="174" y="650"/>
                  </a:lnTo>
                  <a:lnTo>
                    <a:pt x="176" y="648"/>
                  </a:lnTo>
                  <a:lnTo>
                    <a:pt x="180" y="644"/>
                  </a:lnTo>
                  <a:lnTo>
                    <a:pt x="180" y="643"/>
                  </a:lnTo>
                  <a:lnTo>
                    <a:pt x="182" y="642"/>
                  </a:lnTo>
                  <a:lnTo>
                    <a:pt x="187" y="649"/>
                  </a:lnTo>
                  <a:lnTo>
                    <a:pt x="188" y="655"/>
                  </a:lnTo>
                  <a:lnTo>
                    <a:pt x="185" y="655"/>
                  </a:lnTo>
                  <a:lnTo>
                    <a:pt x="181" y="655"/>
                  </a:lnTo>
                  <a:lnTo>
                    <a:pt x="180" y="652"/>
                  </a:lnTo>
                  <a:lnTo>
                    <a:pt x="175" y="655"/>
                  </a:lnTo>
                  <a:lnTo>
                    <a:pt x="174" y="658"/>
                  </a:lnTo>
                  <a:lnTo>
                    <a:pt x="170" y="664"/>
                  </a:lnTo>
                  <a:lnTo>
                    <a:pt x="170" y="673"/>
                  </a:lnTo>
                  <a:lnTo>
                    <a:pt x="161" y="699"/>
                  </a:lnTo>
                  <a:lnTo>
                    <a:pt x="154" y="721"/>
                  </a:lnTo>
                  <a:lnTo>
                    <a:pt x="142" y="751"/>
                  </a:lnTo>
                  <a:lnTo>
                    <a:pt x="139" y="760"/>
                  </a:lnTo>
                  <a:lnTo>
                    <a:pt x="134" y="768"/>
                  </a:lnTo>
                  <a:lnTo>
                    <a:pt x="129" y="772"/>
                  </a:lnTo>
                  <a:lnTo>
                    <a:pt x="126" y="775"/>
                  </a:lnTo>
                  <a:lnTo>
                    <a:pt x="122" y="778"/>
                  </a:lnTo>
                  <a:lnTo>
                    <a:pt x="121" y="780"/>
                  </a:lnTo>
                  <a:lnTo>
                    <a:pt x="120" y="780"/>
                  </a:lnTo>
                  <a:lnTo>
                    <a:pt x="114" y="780"/>
                  </a:lnTo>
                  <a:lnTo>
                    <a:pt x="112" y="782"/>
                  </a:lnTo>
                  <a:lnTo>
                    <a:pt x="112" y="783"/>
                  </a:lnTo>
                  <a:lnTo>
                    <a:pt x="115" y="784"/>
                  </a:lnTo>
                  <a:lnTo>
                    <a:pt x="115" y="788"/>
                  </a:lnTo>
                  <a:lnTo>
                    <a:pt x="116" y="789"/>
                  </a:lnTo>
                  <a:lnTo>
                    <a:pt x="118" y="789"/>
                  </a:lnTo>
                  <a:lnTo>
                    <a:pt x="121" y="792"/>
                  </a:lnTo>
                  <a:lnTo>
                    <a:pt x="122" y="794"/>
                  </a:lnTo>
                  <a:lnTo>
                    <a:pt x="124" y="796"/>
                  </a:lnTo>
                  <a:lnTo>
                    <a:pt x="127" y="793"/>
                  </a:lnTo>
                  <a:lnTo>
                    <a:pt x="138" y="798"/>
                  </a:lnTo>
                  <a:lnTo>
                    <a:pt x="139" y="800"/>
                  </a:lnTo>
                  <a:lnTo>
                    <a:pt x="134" y="812"/>
                  </a:lnTo>
                  <a:lnTo>
                    <a:pt x="133" y="813"/>
                  </a:lnTo>
                  <a:lnTo>
                    <a:pt x="129" y="816"/>
                  </a:lnTo>
                  <a:lnTo>
                    <a:pt x="129" y="818"/>
                  </a:lnTo>
                  <a:lnTo>
                    <a:pt x="132" y="822"/>
                  </a:lnTo>
                  <a:lnTo>
                    <a:pt x="136" y="823"/>
                  </a:lnTo>
                  <a:lnTo>
                    <a:pt x="139" y="817"/>
                  </a:lnTo>
                  <a:lnTo>
                    <a:pt x="140" y="816"/>
                  </a:lnTo>
                  <a:lnTo>
                    <a:pt x="142" y="816"/>
                  </a:lnTo>
                  <a:lnTo>
                    <a:pt x="142" y="820"/>
                  </a:lnTo>
                  <a:lnTo>
                    <a:pt x="145" y="823"/>
                  </a:lnTo>
                  <a:lnTo>
                    <a:pt x="147" y="822"/>
                  </a:lnTo>
                  <a:lnTo>
                    <a:pt x="151" y="825"/>
                  </a:lnTo>
                  <a:lnTo>
                    <a:pt x="152" y="828"/>
                  </a:lnTo>
                  <a:lnTo>
                    <a:pt x="154" y="826"/>
                  </a:lnTo>
                  <a:lnTo>
                    <a:pt x="158" y="830"/>
                  </a:lnTo>
                  <a:lnTo>
                    <a:pt x="161" y="831"/>
                  </a:lnTo>
                  <a:lnTo>
                    <a:pt x="162" y="834"/>
                  </a:lnTo>
                  <a:lnTo>
                    <a:pt x="165" y="836"/>
                  </a:lnTo>
                  <a:lnTo>
                    <a:pt x="168" y="836"/>
                  </a:lnTo>
                  <a:lnTo>
                    <a:pt x="171" y="837"/>
                  </a:lnTo>
                  <a:lnTo>
                    <a:pt x="180" y="836"/>
                  </a:lnTo>
                  <a:lnTo>
                    <a:pt x="181" y="840"/>
                  </a:lnTo>
                  <a:lnTo>
                    <a:pt x="181" y="843"/>
                  </a:lnTo>
                  <a:lnTo>
                    <a:pt x="185" y="847"/>
                  </a:lnTo>
                  <a:lnTo>
                    <a:pt x="186" y="849"/>
                  </a:lnTo>
                  <a:lnTo>
                    <a:pt x="188" y="853"/>
                  </a:lnTo>
                  <a:lnTo>
                    <a:pt x="191" y="858"/>
                  </a:lnTo>
                  <a:lnTo>
                    <a:pt x="193" y="858"/>
                  </a:lnTo>
                  <a:lnTo>
                    <a:pt x="197" y="854"/>
                  </a:lnTo>
                  <a:lnTo>
                    <a:pt x="203" y="858"/>
                  </a:lnTo>
                  <a:lnTo>
                    <a:pt x="210" y="854"/>
                  </a:lnTo>
                  <a:lnTo>
                    <a:pt x="217" y="861"/>
                  </a:lnTo>
                  <a:lnTo>
                    <a:pt x="221" y="861"/>
                  </a:lnTo>
                  <a:lnTo>
                    <a:pt x="223" y="867"/>
                  </a:lnTo>
                  <a:lnTo>
                    <a:pt x="225" y="868"/>
                  </a:lnTo>
                  <a:lnTo>
                    <a:pt x="228" y="873"/>
                  </a:lnTo>
                  <a:lnTo>
                    <a:pt x="230" y="873"/>
                  </a:lnTo>
                  <a:lnTo>
                    <a:pt x="245" y="871"/>
                  </a:lnTo>
                  <a:lnTo>
                    <a:pt x="247" y="873"/>
                  </a:lnTo>
                  <a:lnTo>
                    <a:pt x="249" y="873"/>
                  </a:lnTo>
                  <a:lnTo>
                    <a:pt x="251" y="873"/>
                  </a:lnTo>
                  <a:lnTo>
                    <a:pt x="251" y="877"/>
                  </a:lnTo>
                  <a:lnTo>
                    <a:pt x="253" y="878"/>
                  </a:lnTo>
                  <a:lnTo>
                    <a:pt x="257" y="874"/>
                  </a:lnTo>
                  <a:lnTo>
                    <a:pt x="261" y="878"/>
                  </a:lnTo>
                  <a:lnTo>
                    <a:pt x="266" y="877"/>
                  </a:lnTo>
                  <a:lnTo>
                    <a:pt x="276" y="879"/>
                  </a:lnTo>
                  <a:lnTo>
                    <a:pt x="282" y="880"/>
                  </a:lnTo>
                  <a:lnTo>
                    <a:pt x="282" y="876"/>
                  </a:lnTo>
                  <a:lnTo>
                    <a:pt x="281" y="874"/>
                  </a:lnTo>
                  <a:lnTo>
                    <a:pt x="281" y="871"/>
                  </a:lnTo>
                  <a:lnTo>
                    <a:pt x="282" y="868"/>
                  </a:lnTo>
                  <a:lnTo>
                    <a:pt x="282" y="865"/>
                  </a:lnTo>
                  <a:lnTo>
                    <a:pt x="284" y="864"/>
                  </a:lnTo>
                  <a:lnTo>
                    <a:pt x="287" y="866"/>
                  </a:lnTo>
                  <a:lnTo>
                    <a:pt x="295" y="867"/>
                  </a:lnTo>
                  <a:lnTo>
                    <a:pt x="299" y="872"/>
                  </a:lnTo>
                  <a:lnTo>
                    <a:pt x="302" y="872"/>
                  </a:lnTo>
                  <a:lnTo>
                    <a:pt x="305" y="874"/>
                  </a:lnTo>
                  <a:lnTo>
                    <a:pt x="312" y="876"/>
                  </a:lnTo>
                  <a:lnTo>
                    <a:pt x="314" y="878"/>
                  </a:lnTo>
                  <a:lnTo>
                    <a:pt x="314" y="882"/>
                  </a:lnTo>
                  <a:lnTo>
                    <a:pt x="317" y="884"/>
                  </a:lnTo>
                  <a:lnTo>
                    <a:pt x="323" y="883"/>
                  </a:lnTo>
                  <a:lnTo>
                    <a:pt x="325" y="884"/>
                  </a:lnTo>
                  <a:lnTo>
                    <a:pt x="330" y="884"/>
                  </a:lnTo>
                  <a:lnTo>
                    <a:pt x="331" y="885"/>
                  </a:lnTo>
                  <a:lnTo>
                    <a:pt x="332" y="888"/>
                  </a:lnTo>
                  <a:lnTo>
                    <a:pt x="335" y="897"/>
                  </a:lnTo>
                  <a:lnTo>
                    <a:pt x="338" y="897"/>
                  </a:lnTo>
                  <a:lnTo>
                    <a:pt x="339" y="896"/>
                  </a:lnTo>
                  <a:lnTo>
                    <a:pt x="341" y="892"/>
                  </a:lnTo>
                  <a:lnTo>
                    <a:pt x="343" y="894"/>
                  </a:lnTo>
                  <a:lnTo>
                    <a:pt x="347" y="892"/>
                  </a:lnTo>
                  <a:lnTo>
                    <a:pt x="349" y="895"/>
                  </a:lnTo>
                  <a:lnTo>
                    <a:pt x="357" y="900"/>
                  </a:lnTo>
                  <a:lnTo>
                    <a:pt x="356" y="903"/>
                  </a:lnTo>
                  <a:lnTo>
                    <a:pt x="354" y="910"/>
                  </a:lnTo>
                  <a:lnTo>
                    <a:pt x="357" y="913"/>
                  </a:lnTo>
                  <a:lnTo>
                    <a:pt x="362" y="913"/>
                  </a:lnTo>
                  <a:lnTo>
                    <a:pt x="368" y="918"/>
                  </a:lnTo>
                  <a:lnTo>
                    <a:pt x="368" y="920"/>
                  </a:lnTo>
                  <a:lnTo>
                    <a:pt x="371" y="921"/>
                  </a:lnTo>
                  <a:lnTo>
                    <a:pt x="372" y="925"/>
                  </a:lnTo>
                  <a:lnTo>
                    <a:pt x="373" y="926"/>
                  </a:lnTo>
                  <a:lnTo>
                    <a:pt x="378" y="927"/>
                  </a:lnTo>
                  <a:lnTo>
                    <a:pt x="384" y="924"/>
                  </a:lnTo>
                  <a:lnTo>
                    <a:pt x="392" y="924"/>
                  </a:lnTo>
                  <a:lnTo>
                    <a:pt x="395" y="922"/>
                  </a:lnTo>
                  <a:lnTo>
                    <a:pt x="399" y="926"/>
                  </a:lnTo>
                  <a:lnTo>
                    <a:pt x="404" y="928"/>
                  </a:lnTo>
                  <a:lnTo>
                    <a:pt x="407" y="928"/>
                  </a:lnTo>
                  <a:lnTo>
                    <a:pt x="409" y="932"/>
                  </a:lnTo>
                  <a:lnTo>
                    <a:pt x="414" y="932"/>
                  </a:lnTo>
                  <a:lnTo>
                    <a:pt x="420" y="934"/>
                  </a:lnTo>
                  <a:lnTo>
                    <a:pt x="421" y="933"/>
                  </a:lnTo>
                  <a:lnTo>
                    <a:pt x="425" y="928"/>
                  </a:lnTo>
                  <a:lnTo>
                    <a:pt x="434" y="928"/>
                  </a:lnTo>
                  <a:lnTo>
                    <a:pt x="439" y="925"/>
                  </a:lnTo>
                  <a:lnTo>
                    <a:pt x="444" y="926"/>
                  </a:lnTo>
                  <a:lnTo>
                    <a:pt x="446" y="924"/>
                  </a:lnTo>
                  <a:lnTo>
                    <a:pt x="451" y="925"/>
                  </a:lnTo>
                  <a:lnTo>
                    <a:pt x="455" y="930"/>
                  </a:lnTo>
                  <a:lnTo>
                    <a:pt x="462" y="928"/>
                  </a:lnTo>
                  <a:lnTo>
                    <a:pt x="458" y="924"/>
                  </a:lnTo>
                  <a:lnTo>
                    <a:pt x="458" y="920"/>
                  </a:lnTo>
                  <a:lnTo>
                    <a:pt x="455" y="919"/>
                  </a:lnTo>
                  <a:lnTo>
                    <a:pt x="455" y="901"/>
                  </a:lnTo>
                  <a:lnTo>
                    <a:pt x="457" y="889"/>
                  </a:lnTo>
                  <a:lnTo>
                    <a:pt x="458" y="878"/>
                  </a:lnTo>
                  <a:lnTo>
                    <a:pt x="456" y="873"/>
                  </a:lnTo>
                  <a:lnTo>
                    <a:pt x="457" y="872"/>
                  </a:lnTo>
                  <a:lnTo>
                    <a:pt x="459" y="873"/>
                  </a:lnTo>
                  <a:lnTo>
                    <a:pt x="462" y="864"/>
                  </a:lnTo>
                  <a:lnTo>
                    <a:pt x="459" y="861"/>
                  </a:lnTo>
                  <a:lnTo>
                    <a:pt x="461" y="859"/>
                  </a:lnTo>
                  <a:lnTo>
                    <a:pt x="464" y="861"/>
                  </a:lnTo>
                  <a:lnTo>
                    <a:pt x="468" y="855"/>
                  </a:lnTo>
                  <a:lnTo>
                    <a:pt x="476" y="848"/>
                  </a:lnTo>
                  <a:lnTo>
                    <a:pt x="487" y="841"/>
                  </a:lnTo>
                  <a:lnTo>
                    <a:pt x="491" y="842"/>
                  </a:lnTo>
                  <a:lnTo>
                    <a:pt x="497" y="844"/>
                  </a:lnTo>
                  <a:lnTo>
                    <a:pt x="506" y="835"/>
                  </a:lnTo>
                  <a:lnTo>
                    <a:pt x="512" y="832"/>
                  </a:lnTo>
                  <a:lnTo>
                    <a:pt x="515" y="830"/>
                  </a:lnTo>
                  <a:lnTo>
                    <a:pt x="518" y="829"/>
                  </a:lnTo>
                  <a:lnTo>
                    <a:pt x="534" y="818"/>
                  </a:lnTo>
                  <a:lnTo>
                    <a:pt x="541" y="818"/>
                  </a:lnTo>
                  <a:lnTo>
                    <a:pt x="543" y="820"/>
                  </a:lnTo>
                  <a:lnTo>
                    <a:pt x="543" y="823"/>
                  </a:lnTo>
                  <a:lnTo>
                    <a:pt x="543" y="826"/>
                  </a:lnTo>
                  <a:lnTo>
                    <a:pt x="547" y="828"/>
                  </a:lnTo>
                  <a:lnTo>
                    <a:pt x="552" y="830"/>
                  </a:lnTo>
                  <a:lnTo>
                    <a:pt x="559" y="830"/>
                  </a:lnTo>
                  <a:lnTo>
                    <a:pt x="564" y="832"/>
                  </a:lnTo>
                  <a:lnTo>
                    <a:pt x="566" y="831"/>
                  </a:lnTo>
                  <a:lnTo>
                    <a:pt x="576" y="834"/>
                  </a:lnTo>
                  <a:lnTo>
                    <a:pt x="577" y="838"/>
                  </a:lnTo>
                  <a:lnTo>
                    <a:pt x="578" y="840"/>
                  </a:lnTo>
                  <a:lnTo>
                    <a:pt x="579" y="840"/>
                  </a:lnTo>
                  <a:lnTo>
                    <a:pt x="579" y="837"/>
                  </a:lnTo>
                  <a:lnTo>
                    <a:pt x="582" y="838"/>
                  </a:lnTo>
                  <a:lnTo>
                    <a:pt x="582" y="841"/>
                  </a:lnTo>
                  <a:lnTo>
                    <a:pt x="576" y="841"/>
                  </a:lnTo>
                  <a:lnTo>
                    <a:pt x="577" y="843"/>
                  </a:lnTo>
                  <a:lnTo>
                    <a:pt x="588" y="844"/>
                  </a:lnTo>
                  <a:lnTo>
                    <a:pt x="593" y="847"/>
                  </a:lnTo>
                  <a:lnTo>
                    <a:pt x="594" y="842"/>
                  </a:lnTo>
                  <a:lnTo>
                    <a:pt x="595" y="842"/>
                  </a:lnTo>
                  <a:lnTo>
                    <a:pt x="593" y="838"/>
                  </a:lnTo>
                  <a:lnTo>
                    <a:pt x="595" y="838"/>
                  </a:lnTo>
                  <a:lnTo>
                    <a:pt x="595" y="836"/>
                  </a:lnTo>
                  <a:lnTo>
                    <a:pt x="597" y="837"/>
                  </a:lnTo>
                  <a:lnTo>
                    <a:pt x="601" y="837"/>
                  </a:lnTo>
                  <a:lnTo>
                    <a:pt x="606" y="844"/>
                  </a:lnTo>
                  <a:lnTo>
                    <a:pt x="608" y="848"/>
                  </a:lnTo>
                  <a:lnTo>
                    <a:pt x="612" y="849"/>
                  </a:lnTo>
                  <a:lnTo>
                    <a:pt x="619" y="849"/>
                  </a:lnTo>
                  <a:lnTo>
                    <a:pt x="624" y="849"/>
                  </a:lnTo>
                  <a:lnTo>
                    <a:pt x="629" y="847"/>
                  </a:lnTo>
                  <a:lnTo>
                    <a:pt x="631" y="850"/>
                  </a:lnTo>
                  <a:lnTo>
                    <a:pt x="630" y="854"/>
                  </a:lnTo>
                  <a:lnTo>
                    <a:pt x="632" y="859"/>
                  </a:lnTo>
                  <a:lnTo>
                    <a:pt x="630" y="859"/>
                  </a:lnTo>
                  <a:lnTo>
                    <a:pt x="630" y="862"/>
                  </a:lnTo>
                  <a:lnTo>
                    <a:pt x="633" y="862"/>
                  </a:lnTo>
                  <a:lnTo>
                    <a:pt x="637" y="865"/>
                  </a:lnTo>
                  <a:lnTo>
                    <a:pt x="638" y="864"/>
                  </a:lnTo>
                  <a:lnTo>
                    <a:pt x="641" y="865"/>
                  </a:lnTo>
                  <a:lnTo>
                    <a:pt x="643" y="864"/>
                  </a:lnTo>
                  <a:lnTo>
                    <a:pt x="647" y="868"/>
                  </a:lnTo>
                  <a:lnTo>
                    <a:pt x="650" y="868"/>
                  </a:lnTo>
                  <a:lnTo>
                    <a:pt x="654" y="868"/>
                  </a:lnTo>
                  <a:lnTo>
                    <a:pt x="655" y="871"/>
                  </a:lnTo>
                  <a:lnTo>
                    <a:pt x="662" y="876"/>
                  </a:lnTo>
                  <a:lnTo>
                    <a:pt x="662" y="880"/>
                  </a:lnTo>
                  <a:lnTo>
                    <a:pt x="669" y="882"/>
                  </a:lnTo>
                  <a:lnTo>
                    <a:pt x="669" y="877"/>
                  </a:lnTo>
                  <a:lnTo>
                    <a:pt x="673" y="878"/>
                  </a:lnTo>
                  <a:lnTo>
                    <a:pt x="675" y="878"/>
                  </a:lnTo>
                  <a:lnTo>
                    <a:pt x="678" y="879"/>
                  </a:lnTo>
                  <a:lnTo>
                    <a:pt x="678" y="880"/>
                  </a:lnTo>
                  <a:lnTo>
                    <a:pt x="684" y="880"/>
                  </a:lnTo>
                  <a:lnTo>
                    <a:pt x="686" y="883"/>
                  </a:lnTo>
                  <a:lnTo>
                    <a:pt x="684" y="885"/>
                  </a:lnTo>
                  <a:lnTo>
                    <a:pt x="684" y="886"/>
                  </a:lnTo>
                  <a:lnTo>
                    <a:pt x="689" y="886"/>
                  </a:lnTo>
                  <a:lnTo>
                    <a:pt x="689" y="883"/>
                  </a:lnTo>
                  <a:lnTo>
                    <a:pt x="691" y="878"/>
                  </a:lnTo>
                  <a:lnTo>
                    <a:pt x="698" y="878"/>
                  </a:lnTo>
                  <a:lnTo>
                    <a:pt x="702" y="880"/>
                  </a:lnTo>
                  <a:lnTo>
                    <a:pt x="704" y="880"/>
                  </a:lnTo>
                  <a:lnTo>
                    <a:pt x="704" y="877"/>
                  </a:lnTo>
                  <a:lnTo>
                    <a:pt x="715" y="876"/>
                  </a:lnTo>
                  <a:lnTo>
                    <a:pt x="717" y="872"/>
                  </a:lnTo>
                  <a:lnTo>
                    <a:pt x="721" y="872"/>
                  </a:lnTo>
                  <a:lnTo>
                    <a:pt x="723" y="874"/>
                  </a:lnTo>
                  <a:lnTo>
                    <a:pt x="725" y="872"/>
                  </a:lnTo>
                  <a:lnTo>
                    <a:pt x="728" y="871"/>
                  </a:lnTo>
                  <a:lnTo>
                    <a:pt x="728" y="865"/>
                  </a:lnTo>
                  <a:lnTo>
                    <a:pt x="721" y="864"/>
                  </a:lnTo>
                  <a:lnTo>
                    <a:pt x="731" y="856"/>
                  </a:lnTo>
                  <a:lnTo>
                    <a:pt x="734" y="848"/>
                  </a:lnTo>
                  <a:lnTo>
                    <a:pt x="735" y="849"/>
                  </a:lnTo>
                  <a:lnTo>
                    <a:pt x="745" y="849"/>
                  </a:lnTo>
                  <a:lnTo>
                    <a:pt x="747" y="846"/>
                  </a:lnTo>
                  <a:lnTo>
                    <a:pt x="750" y="843"/>
                  </a:lnTo>
                  <a:lnTo>
                    <a:pt x="750" y="838"/>
                  </a:lnTo>
                  <a:lnTo>
                    <a:pt x="756" y="836"/>
                  </a:lnTo>
                  <a:lnTo>
                    <a:pt x="761" y="835"/>
                  </a:lnTo>
                  <a:lnTo>
                    <a:pt x="764" y="837"/>
                  </a:lnTo>
                  <a:lnTo>
                    <a:pt x="765" y="835"/>
                  </a:lnTo>
                  <a:lnTo>
                    <a:pt x="765" y="830"/>
                  </a:lnTo>
                  <a:lnTo>
                    <a:pt x="771" y="825"/>
                  </a:lnTo>
                  <a:lnTo>
                    <a:pt x="774" y="822"/>
                  </a:lnTo>
                  <a:lnTo>
                    <a:pt x="776" y="822"/>
                  </a:lnTo>
                  <a:lnTo>
                    <a:pt x="777" y="824"/>
                  </a:lnTo>
                  <a:lnTo>
                    <a:pt x="780" y="823"/>
                  </a:lnTo>
                  <a:lnTo>
                    <a:pt x="781" y="819"/>
                  </a:lnTo>
                  <a:lnTo>
                    <a:pt x="786" y="819"/>
                  </a:lnTo>
                  <a:lnTo>
                    <a:pt x="786" y="818"/>
                  </a:lnTo>
                  <a:lnTo>
                    <a:pt x="788" y="816"/>
                  </a:lnTo>
                  <a:lnTo>
                    <a:pt x="789" y="816"/>
                  </a:lnTo>
                  <a:lnTo>
                    <a:pt x="793" y="814"/>
                  </a:lnTo>
                  <a:lnTo>
                    <a:pt x="793" y="807"/>
                  </a:lnTo>
                  <a:lnTo>
                    <a:pt x="792" y="801"/>
                  </a:lnTo>
                  <a:lnTo>
                    <a:pt x="797" y="800"/>
                  </a:lnTo>
                  <a:lnTo>
                    <a:pt x="798" y="794"/>
                  </a:lnTo>
                  <a:lnTo>
                    <a:pt x="801" y="793"/>
                  </a:lnTo>
                  <a:lnTo>
                    <a:pt x="805" y="789"/>
                  </a:lnTo>
                  <a:lnTo>
                    <a:pt x="805" y="787"/>
                  </a:lnTo>
                  <a:lnTo>
                    <a:pt x="809" y="787"/>
                  </a:lnTo>
                  <a:lnTo>
                    <a:pt x="810" y="784"/>
                  </a:lnTo>
                  <a:lnTo>
                    <a:pt x="810" y="782"/>
                  </a:lnTo>
                  <a:lnTo>
                    <a:pt x="805" y="776"/>
                  </a:lnTo>
                  <a:lnTo>
                    <a:pt x="806" y="772"/>
                  </a:lnTo>
                  <a:lnTo>
                    <a:pt x="804" y="771"/>
                  </a:lnTo>
                  <a:lnTo>
                    <a:pt x="800" y="774"/>
                  </a:lnTo>
                  <a:lnTo>
                    <a:pt x="792" y="771"/>
                  </a:lnTo>
                  <a:lnTo>
                    <a:pt x="782" y="774"/>
                  </a:lnTo>
                  <a:lnTo>
                    <a:pt x="780" y="772"/>
                  </a:lnTo>
                  <a:lnTo>
                    <a:pt x="776" y="768"/>
                  </a:lnTo>
                  <a:lnTo>
                    <a:pt x="773" y="769"/>
                  </a:lnTo>
                  <a:lnTo>
                    <a:pt x="770" y="766"/>
                  </a:lnTo>
                  <a:lnTo>
                    <a:pt x="769" y="766"/>
                  </a:lnTo>
                  <a:lnTo>
                    <a:pt x="759" y="762"/>
                  </a:lnTo>
                  <a:lnTo>
                    <a:pt x="757" y="756"/>
                  </a:lnTo>
                  <a:lnTo>
                    <a:pt x="751" y="747"/>
                  </a:lnTo>
                  <a:lnTo>
                    <a:pt x="752" y="744"/>
                  </a:lnTo>
                  <a:lnTo>
                    <a:pt x="752" y="740"/>
                  </a:lnTo>
                  <a:lnTo>
                    <a:pt x="753" y="739"/>
                  </a:lnTo>
                  <a:lnTo>
                    <a:pt x="751" y="735"/>
                  </a:lnTo>
                  <a:lnTo>
                    <a:pt x="751" y="734"/>
                  </a:lnTo>
                  <a:lnTo>
                    <a:pt x="750" y="730"/>
                  </a:lnTo>
                  <a:lnTo>
                    <a:pt x="751" y="727"/>
                  </a:lnTo>
                  <a:lnTo>
                    <a:pt x="753" y="726"/>
                  </a:lnTo>
                  <a:lnTo>
                    <a:pt x="756" y="721"/>
                  </a:lnTo>
                  <a:lnTo>
                    <a:pt x="757" y="716"/>
                  </a:lnTo>
                  <a:lnTo>
                    <a:pt x="758" y="712"/>
                  </a:lnTo>
                  <a:lnTo>
                    <a:pt x="763" y="714"/>
                  </a:lnTo>
                  <a:lnTo>
                    <a:pt x="767" y="715"/>
                  </a:lnTo>
                  <a:lnTo>
                    <a:pt x="768" y="714"/>
                  </a:lnTo>
                  <a:lnTo>
                    <a:pt x="763" y="708"/>
                  </a:lnTo>
                  <a:lnTo>
                    <a:pt x="762" y="702"/>
                  </a:lnTo>
                  <a:lnTo>
                    <a:pt x="763" y="698"/>
                  </a:lnTo>
                  <a:lnTo>
                    <a:pt x="759" y="696"/>
                  </a:lnTo>
                  <a:lnTo>
                    <a:pt x="750" y="693"/>
                  </a:lnTo>
                  <a:lnTo>
                    <a:pt x="746" y="688"/>
                  </a:lnTo>
                  <a:lnTo>
                    <a:pt x="744" y="684"/>
                  </a:lnTo>
                  <a:lnTo>
                    <a:pt x="745" y="678"/>
                  </a:lnTo>
                  <a:lnTo>
                    <a:pt x="739" y="675"/>
                  </a:lnTo>
                  <a:lnTo>
                    <a:pt x="739" y="670"/>
                  </a:lnTo>
                  <a:lnTo>
                    <a:pt x="738" y="666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0" name="Freeform 565">
              <a:extLst>
                <a:ext uri="{FF2B5EF4-FFF2-40B4-BE49-F238E27FC236}">
                  <a16:creationId xmlns:a16="http://schemas.microsoft.com/office/drawing/2014/main" id="{42A2E2E2-9483-EFB8-30A7-CD10FFCAF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259" y="4349842"/>
              <a:ext cx="72043" cy="155848"/>
            </a:xfrm>
            <a:custGeom>
              <a:avLst/>
              <a:gdLst>
                <a:gd name="T0" fmla="*/ 2 w 78"/>
                <a:gd name="T1" fmla="*/ 64 h 176"/>
                <a:gd name="T2" fmla="*/ 6 w 78"/>
                <a:gd name="T3" fmla="*/ 67 h 176"/>
                <a:gd name="T4" fmla="*/ 9 w 78"/>
                <a:gd name="T5" fmla="*/ 73 h 176"/>
                <a:gd name="T6" fmla="*/ 0 w 78"/>
                <a:gd name="T7" fmla="*/ 79 h 176"/>
                <a:gd name="T8" fmla="*/ 2 w 78"/>
                <a:gd name="T9" fmla="*/ 88 h 176"/>
                <a:gd name="T10" fmla="*/ 9 w 78"/>
                <a:gd name="T11" fmla="*/ 95 h 176"/>
                <a:gd name="T12" fmla="*/ 12 w 78"/>
                <a:gd name="T13" fmla="*/ 101 h 176"/>
                <a:gd name="T14" fmla="*/ 6 w 78"/>
                <a:gd name="T15" fmla="*/ 106 h 176"/>
                <a:gd name="T16" fmla="*/ 0 w 78"/>
                <a:gd name="T17" fmla="*/ 109 h 176"/>
                <a:gd name="T18" fmla="*/ 3 w 78"/>
                <a:gd name="T19" fmla="*/ 116 h 176"/>
                <a:gd name="T20" fmla="*/ 14 w 78"/>
                <a:gd name="T21" fmla="*/ 114 h 176"/>
                <a:gd name="T22" fmla="*/ 15 w 78"/>
                <a:gd name="T23" fmla="*/ 121 h 176"/>
                <a:gd name="T24" fmla="*/ 14 w 78"/>
                <a:gd name="T25" fmla="*/ 125 h 176"/>
                <a:gd name="T26" fmla="*/ 10 w 78"/>
                <a:gd name="T27" fmla="*/ 126 h 176"/>
                <a:gd name="T28" fmla="*/ 5 w 78"/>
                <a:gd name="T29" fmla="*/ 131 h 176"/>
                <a:gd name="T30" fmla="*/ 6 w 78"/>
                <a:gd name="T31" fmla="*/ 133 h 176"/>
                <a:gd name="T32" fmla="*/ 12 w 78"/>
                <a:gd name="T33" fmla="*/ 134 h 176"/>
                <a:gd name="T34" fmla="*/ 16 w 78"/>
                <a:gd name="T35" fmla="*/ 137 h 176"/>
                <a:gd name="T36" fmla="*/ 23 w 78"/>
                <a:gd name="T37" fmla="*/ 140 h 176"/>
                <a:gd name="T38" fmla="*/ 12 w 78"/>
                <a:gd name="T39" fmla="*/ 148 h 176"/>
                <a:gd name="T40" fmla="*/ 12 w 78"/>
                <a:gd name="T41" fmla="*/ 152 h 176"/>
                <a:gd name="T42" fmla="*/ 16 w 78"/>
                <a:gd name="T43" fmla="*/ 155 h 176"/>
                <a:gd name="T44" fmla="*/ 21 w 78"/>
                <a:gd name="T45" fmla="*/ 161 h 176"/>
                <a:gd name="T46" fmla="*/ 26 w 78"/>
                <a:gd name="T47" fmla="*/ 163 h 176"/>
                <a:gd name="T48" fmla="*/ 34 w 78"/>
                <a:gd name="T49" fmla="*/ 168 h 176"/>
                <a:gd name="T50" fmla="*/ 36 w 78"/>
                <a:gd name="T51" fmla="*/ 174 h 176"/>
                <a:gd name="T52" fmla="*/ 45 w 78"/>
                <a:gd name="T53" fmla="*/ 176 h 176"/>
                <a:gd name="T54" fmla="*/ 46 w 78"/>
                <a:gd name="T55" fmla="*/ 172 h 176"/>
                <a:gd name="T56" fmla="*/ 50 w 78"/>
                <a:gd name="T57" fmla="*/ 167 h 176"/>
                <a:gd name="T58" fmla="*/ 58 w 78"/>
                <a:gd name="T59" fmla="*/ 154 h 176"/>
                <a:gd name="T60" fmla="*/ 52 w 78"/>
                <a:gd name="T61" fmla="*/ 152 h 176"/>
                <a:gd name="T62" fmla="*/ 59 w 78"/>
                <a:gd name="T63" fmla="*/ 148 h 176"/>
                <a:gd name="T64" fmla="*/ 64 w 78"/>
                <a:gd name="T65" fmla="*/ 124 h 176"/>
                <a:gd name="T66" fmla="*/ 66 w 78"/>
                <a:gd name="T67" fmla="*/ 113 h 176"/>
                <a:gd name="T68" fmla="*/ 78 w 78"/>
                <a:gd name="T69" fmla="*/ 90 h 176"/>
                <a:gd name="T70" fmla="*/ 78 w 78"/>
                <a:gd name="T71" fmla="*/ 80 h 176"/>
                <a:gd name="T72" fmla="*/ 72 w 78"/>
                <a:gd name="T73" fmla="*/ 40 h 176"/>
                <a:gd name="T74" fmla="*/ 76 w 78"/>
                <a:gd name="T75" fmla="*/ 20 h 176"/>
                <a:gd name="T76" fmla="*/ 76 w 78"/>
                <a:gd name="T77" fmla="*/ 5 h 176"/>
                <a:gd name="T78" fmla="*/ 65 w 78"/>
                <a:gd name="T79" fmla="*/ 1 h 176"/>
                <a:gd name="T80" fmla="*/ 66 w 78"/>
                <a:gd name="T81" fmla="*/ 11 h 176"/>
                <a:gd name="T82" fmla="*/ 64 w 78"/>
                <a:gd name="T83" fmla="*/ 16 h 176"/>
                <a:gd name="T84" fmla="*/ 65 w 78"/>
                <a:gd name="T85" fmla="*/ 29 h 176"/>
                <a:gd name="T86" fmla="*/ 62 w 78"/>
                <a:gd name="T87" fmla="*/ 31 h 176"/>
                <a:gd name="T88" fmla="*/ 59 w 78"/>
                <a:gd name="T89" fmla="*/ 34 h 176"/>
                <a:gd name="T90" fmla="*/ 47 w 78"/>
                <a:gd name="T91" fmla="*/ 29 h 176"/>
                <a:gd name="T92" fmla="*/ 41 w 78"/>
                <a:gd name="T93" fmla="*/ 36 h 176"/>
                <a:gd name="T94" fmla="*/ 36 w 78"/>
                <a:gd name="T95" fmla="*/ 37 h 176"/>
                <a:gd name="T96" fmla="*/ 27 w 78"/>
                <a:gd name="T97" fmla="*/ 40 h 176"/>
                <a:gd name="T98" fmla="*/ 22 w 78"/>
                <a:gd name="T99" fmla="*/ 43 h 176"/>
                <a:gd name="T100" fmla="*/ 17 w 78"/>
                <a:gd name="T101" fmla="*/ 42 h 176"/>
                <a:gd name="T102" fmla="*/ 15 w 78"/>
                <a:gd name="T103" fmla="*/ 47 h 176"/>
                <a:gd name="T104" fmla="*/ 10 w 78"/>
                <a:gd name="T105" fmla="*/ 54 h 176"/>
                <a:gd name="T106" fmla="*/ 8 w 78"/>
                <a:gd name="T107" fmla="*/ 59 h 1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8"/>
                <a:gd name="T163" fmla="*/ 0 h 176"/>
                <a:gd name="T164" fmla="*/ 78 w 78"/>
                <a:gd name="T165" fmla="*/ 176 h 1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8" h="176">
                  <a:moveTo>
                    <a:pt x="4" y="62"/>
                  </a:moveTo>
                  <a:lnTo>
                    <a:pt x="2" y="64"/>
                  </a:lnTo>
                  <a:lnTo>
                    <a:pt x="3" y="68"/>
                  </a:lnTo>
                  <a:lnTo>
                    <a:pt x="6" y="67"/>
                  </a:lnTo>
                  <a:lnTo>
                    <a:pt x="6" y="72"/>
                  </a:lnTo>
                  <a:lnTo>
                    <a:pt x="9" y="73"/>
                  </a:lnTo>
                  <a:lnTo>
                    <a:pt x="10" y="76"/>
                  </a:lnTo>
                  <a:lnTo>
                    <a:pt x="0" y="79"/>
                  </a:lnTo>
                  <a:lnTo>
                    <a:pt x="3" y="82"/>
                  </a:lnTo>
                  <a:lnTo>
                    <a:pt x="2" y="88"/>
                  </a:lnTo>
                  <a:lnTo>
                    <a:pt x="8" y="95"/>
                  </a:lnTo>
                  <a:lnTo>
                    <a:pt x="9" y="95"/>
                  </a:lnTo>
                  <a:lnTo>
                    <a:pt x="10" y="96"/>
                  </a:lnTo>
                  <a:lnTo>
                    <a:pt x="12" y="101"/>
                  </a:lnTo>
                  <a:lnTo>
                    <a:pt x="9" y="103"/>
                  </a:lnTo>
                  <a:lnTo>
                    <a:pt x="6" y="106"/>
                  </a:lnTo>
                  <a:lnTo>
                    <a:pt x="8" y="108"/>
                  </a:lnTo>
                  <a:lnTo>
                    <a:pt x="0" y="109"/>
                  </a:lnTo>
                  <a:lnTo>
                    <a:pt x="4" y="113"/>
                  </a:lnTo>
                  <a:lnTo>
                    <a:pt x="3" y="116"/>
                  </a:lnTo>
                  <a:lnTo>
                    <a:pt x="10" y="116"/>
                  </a:lnTo>
                  <a:lnTo>
                    <a:pt x="14" y="114"/>
                  </a:lnTo>
                  <a:lnTo>
                    <a:pt x="17" y="116"/>
                  </a:lnTo>
                  <a:lnTo>
                    <a:pt x="15" y="121"/>
                  </a:lnTo>
                  <a:lnTo>
                    <a:pt x="12" y="121"/>
                  </a:lnTo>
                  <a:lnTo>
                    <a:pt x="14" y="125"/>
                  </a:lnTo>
                  <a:lnTo>
                    <a:pt x="12" y="126"/>
                  </a:lnTo>
                  <a:lnTo>
                    <a:pt x="10" y="126"/>
                  </a:lnTo>
                  <a:lnTo>
                    <a:pt x="9" y="131"/>
                  </a:lnTo>
                  <a:lnTo>
                    <a:pt x="5" y="131"/>
                  </a:lnTo>
                  <a:lnTo>
                    <a:pt x="5" y="133"/>
                  </a:lnTo>
                  <a:lnTo>
                    <a:pt x="6" y="133"/>
                  </a:lnTo>
                  <a:lnTo>
                    <a:pt x="8" y="136"/>
                  </a:lnTo>
                  <a:lnTo>
                    <a:pt x="12" y="134"/>
                  </a:lnTo>
                  <a:lnTo>
                    <a:pt x="14" y="137"/>
                  </a:lnTo>
                  <a:lnTo>
                    <a:pt x="16" y="137"/>
                  </a:lnTo>
                  <a:lnTo>
                    <a:pt x="17" y="140"/>
                  </a:lnTo>
                  <a:lnTo>
                    <a:pt x="23" y="140"/>
                  </a:lnTo>
                  <a:lnTo>
                    <a:pt x="20" y="144"/>
                  </a:lnTo>
                  <a:lnTo>
                    <a:pt x="12" y="148"/>
                  </a:lnTo>
                  <a:lnTo>
                    <a:pt x="14" y="151"/>
                  </a:lnTo>
                  <a:lnTo>
                    <a:pt x="12" y="152"/>
                  </a:lnTo>
                  <a:lnTo>
                    <a:pt x="15" y="155"/>
                  </a:lnTo>
                  <a:lnTo>
                    <a:pt x="16" y="155"/>
                  </a:lnTo>
                  <a:lnTo>
                    <a:pt x="16" y="158"/>
                  </a:lnTo>
                  <a:lnTo>
                    <a:pt x="21" y="161"/>
                  </a:lnTo>
                  <a:lnTo>
                    <a:pt x="23" y="162"/>
                  </a:lnTo>
                  <a:lnTo>
                    <a:pt x="26" y="163"/>
                  </a:lnTo>
                  <a:lnTo>
                    <a:pt x="33" y="164"/>
                  </a:lnTo>
                  <a:lnTo>
                    <a:pt x="34" y="168"/>
                  </a:lnTo>
                  <a:lnTo>
                    <a:pt x="38" y="168"/>
                  </a:lnTo>
                  <a:lnTo>
                    <a:pt x="36" y="174"/>
                  </a:lnTo>
                  <a:lnTo>
                    <a:pt x="40" y="175"/>
                  </a:lnTo>
                  <a:lnTo>
                    <a:pt x="45" y="176"/>
                  </a:lnTo>
                  <a:lnTo>
                    <a:pt x="48" y="172"/>
                  </a:lnTo>
                  <a:lnTo>
                    <a:pt x="46" y="172"/>
                  </a:lnTo>
                  <a:lnTo>
                    <a:pt x="47" y="168"/>
                  </a:lnTo>
                  <a:lnTo>
                    <a:pt x="50" y="167"/>
                  </a:lnTo>
                  <a:lnTo>
                    <a:pt x="52" y="157"/>
                  </a:lnTo>
                  <a:lnTo>
                    <a:pt x="58" y="154"/>
                  </a:lnTo>
                  <a:lnTo>
                    <a:pt x="56" y="152"/>
                  </a:lnTo>
                  <a:lnTo>
                    <a:pt x="52" y="152"/>
                  </a:lnTo>
                  <a:lnTo>
                    <a:pt x="53" y="150"/>
                  </a:lnTo>
                  <a:lnTo>
                    <a:pt x="59" y="148"/>
                  </a:lnTo>
                  <a:lnTo>
                    <a:pt x="62" y="144"/>
                  </a:lnTo>
                  <a:lnTo>
                    <a:pt x="64" y="124"/>
                  </a:lnTo>
                  <a:lnTo>
                    <a:pt x="65" y="118"/>
                  </a:lnTo>
                  <a:lnTo>
                    <a:pt x="66" y="113"/>
                  </a:lnTo>
                  <a:lnTo>
                    <a:pt x="75" y="101"/>
                  </a:lnTo>
                  <a:lnTo>
                    <a:pt x="78" y="90"/>
                  </a:lnTo>
                  <a:lnTo>
                    <a:pt x="77" y="84"/>
                  </a:lnTo>
                  <a:lnTo>
                    <a:pt x="78" y="80"/>
                  </a:lnTo>
                  <a:lnTo>
                    <a:pt x="78" y="50"/>
                  </a:lnTo>
                  <a:lnTo>
                    <a:pt x="72" y="40"/>
                  </a:lnTo>
                  <a:lnTo>
                    <a:pt x="72" y="31"/>
                  </a:lnTo>
                  <a:lnTo>
                    <a:pt x="76" y="20"/>
                  </a:lnTo>
                  <a:lnTo>
                    <a:pt x="75" y="7"/>
                  </a:lnTo>
                  <a:lnTo>
                    <a:pt x="76" y="5"/>
                  </a:lnTo>
                  <a:lnTo>
                    <a:pt x="71" y="0"/>
                  </a:lnTo>
                  <a:lnTo>
                    <a:pt x="65" y="1"/>
                  </a:lnTo>
                  <a:lnTo>
                    <a:pt x="65" y="6"/>
                  </a:lnTo>
                  <a:lnTo>
                    <a:pt x="66" y="11"/>
                  </a:lnTo>
                  <a:lnTo>
                    <a:pt x="63" y="14"/>
                  </a:lnTo>
                  <a:lnTo>
                    <a:pt x="64" y="16"/>
                  </a:lnTo>
                  <a:lnTo>
                    <a:pt x="63" y="19"/>
                  </a:lnTo>
                  <a:lnTo>
                    <a:pt x="65" y="29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56" y="29"/>
                  </a:lnTo>
                  <a:lnTo>
                    <a:pt x="47" y="29"/>
                  </a:lnTo>
                  <a:lnTo>
                    <a:pt x="42" y="34"/>
                  </a:lnTo>
                  <a:lnTo>
                    <a:pt x="41" y="36"/>
                  </a:lnTo>
                  <a:lnTo>
                    <a:pt x="39" y="37"/>
                  </a:lnTo>
                  <a:lnTo>
                    <a:pt x="36" y="37"/>
                  </a:lnTo>
                  <a:lnTo>
                    <a:pt x="29" y="38"/>
                  </a:lnTo>
                  <a:lnTo>
                    <a:pt x="27" y="40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0" y="44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7"/>
                  </a:lnTo>
                  <a:lnTo>
                    <a:pt x="12" y="48"/>
                  </a:lnTo>
                  <a:lnTo>
                    <a:pt x="10" y="54"/>
                  </a:lnTo>
                  <a:lnTo>
                    <a:pt x="9" y="59"/>
                  </a:lnTo>
                  <a:lnTo>
                    <a:pt x="8" y="59"/>
                  </a:lnTo>
                  <a:lnTo>
                    <a:pt x="4" y="62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1" name="Freeform 566">
              <a:extLst>
                <a:ext uri="{FF2B5EF4-FFF2-40B4-BE49-F238E27FC236}">
                  <a16:creationId xmlns:a16="http://schemas.microsoft.com/office/drawing/2014/main" id="{48BE50A9-AF5E-00D6-8260-858E44F71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694" y="3994039"/>
              <a:ext cx="10292" cy="22054"/>
            </a:xfrm>
            <a:custGeom>
              <a:avLst/>
              <a:gdLst>
                <a:gd name="T0" fmla="*/ 2 w 14"/>
                <a:gd name="T1" fmla="*/ 0 h 26"/>
                <a:gd name="T2" fmla="*/ 3 w 14"/>
                <a:gd name="T3" fmla="*/ 4 h 26"/>
                <a:gd name="T4" fmla="*/ 0 w 14"/>
                <a:gd name="T5" fmla="*/ 7 h 26"/>
                <a:gd name="T6" fmla="*/ 5 w 14"/>
                <a:gd name="T7" fmla="*/ 13 h 26"/>
                <a:gd name="T8" fmla="*/ 8 w 14"/>
                <a:gd name="T9" fmla="*/ 15 h 26"/>
                <a:gd name="T10" fmla="*/ 9 w 14"/>
                <a:gd name="T11" fmla="*/ 18 h 26"/>
                <a:gd name="T12" fmla="*/ 10 w 14"/>
                <a:gd name="T13" fmla="*/ 26 h 26"/>
                <a:gd name="T14" fmla="*/ 11 w 14"/>
                <a:gd name="T15" fmla="*/ 25 h 26"/>
                <a:gd name="T16" fmla="*/ 12 w 14"/>
                <a:gd name="T17" fmla="*/ 20 h 26"/>
                <a:gd name="T18" fmla="*/ 14 w 14"/>
                <a:gd name="T19" fmla="*/ 20 h 26"/>
                <a:gd name="T20" fmla="*/ 14 w 14"/>
                <a:gd name="T21" fmla="*/ 18 h 26"/>
                <a:gd name="T22" fmla="*/ 14 w 14"/>
                <a:gd name="T23" fmla="*/ 15 h 26"/>
                <a:gd name="T24" fmla="*/ 12 w 14"/>
                <a:gd name="T25" fmla="*/ 12 h 26"/>
                <a:gd name="T26" fmla="*/ 14 w 14"/>
                <a:gd name="T27" fmla="*/ 8 h 26"/>
                <a:gd name="T28" fmla="*/ 12 w 14"/>
                <a:gd name="T29" fmla="*/ 6 h 26"/>
                <a:gd name="T30" fmla="*/ 10 w 14"/>
                <a:gd name="T31" fmla="*/ 6 h 26"/>
                <a:gd name="T32" fmla="*/ 8 w 14"/>
                <a:gd name="T33" fmla="*/ 3 h 26"/>
                <a:gd name="T34" fmla="*/ 5 w 14"/>
                <a:gd name="T35" fmla="*/ 0 h 26"/>
                <a:gd name="T36" fmla="*/ 2 w 14"/>
                <a:gd name="T37" fmla="*/ 0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26"/>
                <a:gd name="T59" fmla="*/ 14 w 14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26">
                  <a:moveTo>
                    <a:pt x="2" y="0"/>
                  </a:moveTo>
                  <a:lnTo>
                    <a:pt x="3" y="4"/>
                  </a:lnTo>
                  <a:lnTo>
                    <a:pt x="0" y="7"/>
                  </a:lnTo>
                  <a:lnTo>
                    <a:pt x="5" y="13"/>
                  </a:lnTo>
                  <a:lnTo>
                    <a:pt x="8" y="15"/>
                  </a:lnTo>
                  <a:lnTo>
                    <a:pt x="9" y="18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2" name="Freeform 567">
              <a:extLst>
                <a:ext uri="{FF2B5EF4-FFF2-40B4-BE49-F238E27FC236}">
                  <a16:creationId xmlns:a16="http://schemas.microsoft.com/office/drawing/2014/main" id="{4BBA1288-D98C-9CAA-7292-E0509E2F8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814" y="3970516"/>
              <a:ext cx="19113" cy="11762"/>
            </a:xfrm>
            <a:custGeom>
              <a:avLst/>
              <a:gdLst>
                <a:gd name="T0" fmla="*/ 0 w 19"/>
                <a:gd name="T1" fmla="*/ 2 h 15"/>
                <a:gd name="T2" fmla="*/ 0 w 19"/>
                <a:gd name="T3" fmla="*/ 6 h 15"/>
                <a:gd name="T4" fmla="*/ 2 w 19"/>
                <a:gd name="T5" fmla="*/ 8 h 15"/>
                <a:gd name="T6" fmla="*/ 3 w 19"/>
                <a:gd name="T7" fmla="*/ 8 h 15"/>
                <a:gd name="T8" fmla="*/ 10 w 19"/>
                <a:gd name="T9" fmla="*/ 11 h 15"/>
                <a:gd name="T10" fmla="*/ 13 w 19"/>
                <a:gd name="T11" fmla="*/ 14 h 15"/>
                <a:gd name="T12" fmla="*/ 16 w 19"/>
                <a:gd name="T13" fmla="*/ 15 h 15"/>
                <a:gd name="T14" fmla="*/ 19 w 19"/>
                <a:gd name="T15" fmla="*/ 14 h 15"/>
                <a:gd name="T16" fmla="*/ 18 w 19"/>
                <a:gd name="T17" fmla="*/ 11 h 15"/>
                <a:gd name="T18" fmla="*/ 16 w 19"/>
                <a:gd name="T19" fmla="*/ 10 h 15"/>
                <a:gd name="T20" fmla="*/ 14 w 19"/>
                <a:gd name="T21" fmla="*/ 9 h 15"/>
                <a:gd name="T22" fmla="*/ 12 w 19"/>
                <a:gd name="T23" fmla="*/ 6 h 15"/>
                <a:gd name="T24" fmla="*/ 8 w 19"/>
                <a:gd name="T25" fmla="*/ 6 h 15"/>
                <a:gd name="T26" fmla="*/ 8 w 19"/>
                <a:gd name="T27" fmla="*/ 5 h 15"/>
                <a:gd name="T28" fmla="*/ 6 w 19"/>
                <a:gd name="T29" fmla="*/ 4 h 15"/>
                <a:gd name="T30" fmla="*/ 4 w 19"/>
                <a:gd name="T31" fmla="*/ 5 h 15"/>
                <a:gd name="T32" fmla="*/ 3 w 19"/>
                <a:gd name="T33" fmla="*/ 5 h 15"/>
                <a:gd name="T34" fmla="*/ 2 w 19"/>
                <a:gd name="T35" fmla="*/ 4 h 15"/>
                <a:gd name="T36" fmla="*/ 3 w 19"/>
                <a:gd name="T37" fmla="*/ 3 h 15"/>
                <a:gd name="T38" fmla="*/ 4 w 19"/>
                <a:gd name="T39" fmla="*/ 3 h 15"/>
                <a:gd name="T40" fmla="*/ 4 w 19"/>
                <a:gd name="T41" fmla="*/ 0 h 15"/>
                <a:gd name="T42" fmla="*/ 3 w 19"/>
                <a:gd name="T43" fmla="*/ 0 h 15"/>
                <a:gd name="T44" fmla="*/ 0 w 19"/>
                <a:gd name="T45" fmla="*/ 2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15"/>
                <a:gd name="T71" fmla="*/ 19 w 19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15">
                  <a:moveTo>
                    <a:pt x="0" y="2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3" y="8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16" y="15"/>
                  </a:lnTo>
                  <a:lnTo>
                    <a:pt x="19" y="14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3" name="Freeform 568">
              <a:extLst>
                <a:ext uri="{FF2B5EF4-FFF2-40B4-BE49-F238E27FC236}">
                  <a16:creationId xmlns:a16="http://schemas.microsoft.com/office/drawing/2014/main" id="{F19368DA-E38C-68F6-48DE-8FF023A06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99" y="3847012"/>
              <a:ext cx="11762" cy="10292"/>
            </a:xfrm>
            <a:custGeom>
              <a:avLst/>
              <a:gdLst>
                <a:gd name="T0" fmla="*/ 0 w 12"/>
                <a:gd name="T1" fmla="*/ 3 h 13"/>
                <a:gd name="T2" fmla="*/ 1 w 12"/>
                <a:gd name="T3" fmla="*/ 6 h 13"/>
                <a:gd name="T4" fmla="*/ 0 w 12"/>
                <a:gd name="T5" fmla="*/ 9 h 13"/>
                <a:gd name="T6" fmla="*/ 2 w 12"/>
                <a:gd name="T7" fmla="*/ 10 h 13"/>
                <a:gd name="T8" fmla="*/ 4 w 12"/>
                <a:gd name="T9" fmla="*/ 10 h 13"/>
                <a:gd name="T10" fmla="*/ 9 w 12"/>
                <a:gd name="T11" fmla="*/ 13 h 13"/>
                <a:gd name="T12" fmla="*/ 12 w 12"/>
                <a:gd name="T13" fmla="*/ 11 h 13"/>
                <a:gd name="T14" fmla="*/ 7 w 12"/>
                <a:gd name="T15" fmla="*/ 7 h 13"/>
                <a:gd name="T16" fmla="*/ 7 w 12"/>
                <a:gd name="T17" fmla="*/ 6 h 13"/>
                <a:gd name="T18" fmla="*/ 6 w 12"/>
                <a:gd name="T19" fmla="*/ 4 h 13"/>
                <a:gd name="T20" fmla="*/ 3 w 12"/>
                <a:gd name="T21" fmla="*/ 3 h 13"/>
                <a:gd name="T22" fmla="*/ 1 w 12"/>
                <a:gd name="T23" fmla="*/ 0 h 13"/>
                <a:gd name="T24" fmla="*/ 0 w 12"/>
                <a:gd name="T25" fmla="*/ 3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3"/>
                <a:gd name="T41" fmla="*/ 12 w 12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3">
                  <a:moveTo>
                    <a:pt x="0" y="3"/>
                  </a:moveTo>
                  <a:lnTo>
                    <a:pt x="1" y="6"/>
                  </a:lnTo>
                  <a:lnTo>
                    <a:pt x="0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4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0" name="Freeform 585">
              <a:extLst>
                <a:ext uri="{FF2B5EF4-FFF2-40B4-BE49-F238E27FC236}">
                  <a16:creationId xmlns:a16="http://schemas.microsoft.com/office/drawing/2014/main" id="{0B20096A-F3D9-C193-FC21-6FDE601EF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991" y="2604640"/>
              <a:ext cx="11762" cy="13233"/>
            </a:xfrm>
            <a:custGeom>
              <a:avLst/>
              <a:gdLst>
                <a:gd name="T0" fmla="*/ 0 w 12"/>
                <a:gd name="T1" fmla="*/ 16 h 16"/>
                <a:gd name="T2" fmla="*/ 6 w 12"/>
                <a:gd name="T3" fmla="*/ 16 h 16"/>
                <a:gd name="T4" fmla="*/ 5 w 12"/>
                <a:gd name="T5" fmla="*/ 15 h 16"/>
                <a:gd name="T6" fmla="*/ 8 w 12"/>
                <a:gd name="T7" fmla="*/ 6 h 16"/>
                <a:gd name="T8" fmla="*/ 12 w 12"/>
                <a:gd name="T9" fmla="*/ 8 h 16"/>
                <a:gd name="T10" fmla="*/ 11 w 12"/>
                <a:gd name="T11" fmla="*/ 4 h 16"/>
                <a:gd name="T12" fmla="*/ 6 w 12"/>
                <a:gd name="T13" fmla="*/ 0 h 16"/>
                <a:gd name="T14" fmla="*/ 2 w 12"/>
                <a:gd name="T15" fmla="*/ 5 h 16"/>
                <a:gd name="T16" fmla="*/ 0 w 12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6"/>
                <a:gd name="T29" fmla="*/ 12 w 1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6">
                  <a:moveTo>
                    <a:pt x="0" y="16"/>
                  </a:moveTo>
                  <a:lnTo>
                    <a:pt x="6" y="16"/>
                  </a:lnTo>
                  <a:lnTo>
                    <a:pt x="5" y="15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1" y="4"/>
                  </a:lnTo>
                  <a:lnTo>
                    <a:pt x="6" y="0"/>
                  </a:lnTo>
                  <a:lnTo>
                    <a:pt x="2" y="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2" name="Freeform 587">
              <a:extLst>
                <a:ext uri="{FF2B5EF4-FFF2-40B4-BE49-F238E27FC236}">
                  <a16:creationId xmlns:a16="http://schemas.microsoft.com/office/drawing/2014/main" id="{F7A801EB-4278-2D13-0AB3-FE6E8552D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585" y="3022195"/>
              <a:ext cx="10292" cy="17643"/>
            </a:xfrm>
            <a:custGeom>
              <a:avLst/>
              <a:gdLst>
                <a:gd name="T0" fmla="*/ 0 w 9"/>
                <a:gd name="T1" fmla="*/ 1 h 22"/>
                <a:gd name="T2" fmla="*/ 2 w 9"/>
                <a:gd name="T3" fmla="*/ 0 h 22"/>
                <a:gd name="T4" fmla="*/ 7 w 9"/>
                <a:gd name="T5" fmla="*/ 6 h 22"/>
                <a:gd name="T6" fmla="*/ 7 w 9"/>
                <a:gd name="T7" fmla="*/ 10 h 22"/>
                <a:gd name="T8" fmla="*/ 9 w 9"/>
                <a:gd name="T9" fmla="*/ 9 h 22"/>
                <a:gd name="T10" fmla="*/ 8 w 9"/>
                <a:gd name="T11" fmla="*/ 15 h 22"/>
                <a:gd name="T12" fmla="*/ 8 w 9"/>
                <a:gd name="T13" fmla="*/ 18 h 22"/>
                <a:gd name="T14" fmla="*/ 7 w 9"/>
                <a:gd name="T15" fmla="*/ 18 h 22"/>
                <a:gd name="T16" fmla="*/ 7 w 9"/>
                <a:gd name="T17" fmla="*/ 21 h 22"/>
                <a:gd name="T18" fmla="*/ 6 w 9"/>
                <a:gd name="T19" fmla="*/ 22 h 22"/>
                <a:gd name="T20" fmla="*/ 4 w 9"/>
                <a:gd name="T21" fmla="*/ 17 h 22"/>
                <a:gd name="T22" fmla="*/ 2 w 9"/>
                <a:gd name="T23" fmla="*/ 17 h 22"/>
                <a:gd name="T24" fmla="*/ 2 w 9"/>
                <a:gd name="T25" fmla="*/ 9 h 22"/>
                <a:gd name="T26" fmla="*/ 0 w 9"/>
                <a:gd name="T27" fmla="*/ 5 h 22"/>
                <a:gd name="T28" fmla="*/ 0 w 9"/>
                <a:gd name="T29" fmla="*/ 1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22"/>
                <a:gd name="T47" fmla="*/ 9 w 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22">
                  <a:moveTo>
                    <a:pt x="0" y="1"/>
                  </a:moveTo>
                  <a:lnTo>
                    <a:pt x="2" y="0"/>
                  </a:lnTo>
                  <a:lnTo>
                    <a:pt x="7" y="6"/>
                  </a:lnTo>
                  <a:lnTo>
                    <a:pt x="7" y="10"/>
                  </a:lnTo>
                  <a:lnTo>
                    <a:pt x="9" y="9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3" name="Freeform 588">
              <a:extLst>
                <a:ext uri="{FF2B5EF4-FFF2-40B4-BE49-F238E27FC236}">
                  <a16:creationId xmlns:a16="http://schemas.microsoft.com/office/drawing/2014/main" id="{3D1EC90A-BC7A-468B-4BF2-DCEA1DDCA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471" y="3498559"/>
              <a:ext cx="16173" cy="8822"/>
            </a:xfrm>
            <a:custGeom>
              <a:avLst/>
              <a:gdLst>
                <a:gd name="T0" fmla="*/ 0 w 15"/>
                <a:gd name="T1" fmla="*/ 5 h 11"/>
                <a:gd name="T2" fmla="*/ 0 w 15"/>
                <a:gd name="T3" fmla="*/ 6 h 11"/>
                <a:gd name="T4" fmla="*/ 1 w 15"/>
                <a:gd name="T5" fmla="*/ 6 h 11"/>
                <a:gd name="T6" fmla="*/ 2 w 15"/>
                <a:gd name="T7" fmla="*/ 6 h 11"/>
                <a:gd name="T8" fmla="*/ 4 w 15"/>
                <a:gd name="T9" fmla="*/ 9 h 11"/>
                <a:gd name="T10" fmla="*/ 8 w 15"/>
                <a:gd name="T11" fmla="*/ 9 h 11"/>
                <a:gd name="T12" fmla="*/ 12 w 15"/>
                <a:gd name="T13" fmla="*/ 11 h 11"/>
                <a:gd name="T14" fmla="*/ 15 w 15"/>
                <a:gd name="T15" fmla="*/ 9 h 11"/>
                <a:gd name="T16" fmla="*/ 14 w 15"/>
                <a:gd name="T17" fmla="*/ 5 h 11"/>
                <a:gd name="T18" fmla="*/ 12 w 15"/>
                <a:gd name="T19" fmla="*/ 3 h 11"/>
                <a:gd name="T20" fmla="*/ 8 w 15"/>
                <a:gd name="T21" fmla="*/ 3 h 11"/>
                <a:gd name="T22" fmla="*/ 6 w 15"/>
                <a:gd name="T23" fmla="*/ 0 h 11"/>
                <a:gd name="T24" fmla="*/ 3 w 15"/>
                <a:gd name="T25" fmla="*/ 0 h 11"/>
                <a:gd name="T26" fmla="*/ 2 w 15"/>
                <a:gd name="T27" fmla="*/ 4 h 11"/>
                <a:gd name="T28" fmla="*/ 0 w 15"/>
                <a:gd name="T29" fmla="*/ 4 h 11"/>
                <a:gd name="T30" fmla="*/ 0 w 15"/>
                <a:gd name="T31" fmla="*/ 5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1"/>
                <a:gd name="T50" fmla="*/ 15 w 15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1">
                  <a:moveTo>
                    <a:pt x="0" y="5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9"/>
                  </a:lnTo>
                  <a:lnTo>
                    <a:pt x="8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4" name="Freeform 589">
              <a:extLst>
                <a:ext uri="{FF2B5EF4-FFF2-40B4-BE49-F238E27FC236}">
                  <a16:creationId xmlns:a16="http://schemas.microsoft.com/office/drawing/2014/main" id="{14464AC0-85BD-49CC-2B42-886310A7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420" y="2903104"/>
              <a:ext cx="11762" cy="11762"/>
            </a:xfrm>
            <a:custGeom>
              <a:avLst/>
              <a:gdLst>
                <a:gd name="T0" fmla="*/ 0 w 11"/>
                <a:gd name="T1" fmla="*/ 4 h 13"/>
                <a:gd name="T2" fmla="*/ 6 w 11"/>
                <a:gd name="T3" fmla="*/ 13 h 13"/>
                <a:gd name="T4" fmla="*/ 11 w 11"/>
                <a:gd name="T5" fmla="*/ 7 h 13"/>
                <a:gd name="T6" fmla="*/ 9 w 11"/>
                <a:gd name="T7" fmla="*/ 0 h 13"/>
                <a:gd name="T8" fmla="*/ 0 w 11"/>
                <a:gd name="T9" fmla="*/ 4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3"/>
                <a:gd name="T17" fmla="*/ 11 w 1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3">
                  <a:moveTo>
                    <a:pt x="0" y="4"/>
                  </a:moveTo>
                  <a:lnTo>
                    <a:pt x="6" y="13"/>
                  </a:lnTo>
                  <a:lnTo>
                    <a:pt x="11" y="7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5" name="Freeform 590">
              <a:extLst>
                <a:ext uri="{FF2B5EF4-FFF2-40B4-BE49-F238E27FC236}">
                  <a16:creationId xmlns:a16="http://schemas.microsoft.com/office/drawing/2014/main" id="{E1373567-E098-F112-E3DA-3618018AA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664" y="2945740"/>
              <a:ext cx="11762" cy="8822"/>
            </a:xfrm>
            <a:custGeom>
              <a:avLst/>
              <a:gdLst>
                <a:gd name="T0" fmla="*/ 0 w 14"/>
                <a:gd name="T1" fmla="*/ 3 h 10"/>
                <a:gd name="T2" fmla="*/ 3 w 14"/>
                <a:gd name="T3" fmla="*/ 0 h 10"/>
                <a:gd name="T4" fmla="*/ 6 w 14"/>
                <a:gd name="T5" fmla="*/ 0 h 10"/>
                <a:gd name="T6" fmla="*/ 6 w 14"/>
                <a:gd name="T7" fmla="*/ 1 h 10"/>
                <a:gd name="T8" fmla="*/ 12 w 14"/>
                <a:gd name="T9" fmla="*/ 0 h 10"/>
                <a:gd name="T10" fmla="*/ 14 w 14"/>
                <a:gd name="T11" fmla="*/ 3 h 10"/>
                <a:gd name="T12" fmla="*/ 12 w 14"/>
                <a:gd name="T13" fmla="*/ 3 h 10"/>
                <a:gd name="T14" fmla="*/ 10 w 14"/>
                <a:gd name="T15" fmla="*/ 4 h 10"/>
                <a:gd name="T16" fmla="*/ 8 w 14"/>
                <a:gd name="T17" fmla="*/ 5 h 10"/>
                <a:gd name="T18" fmla="*/ 4 w 14"/>
                <a:gd name="T19" fmla="*/ 6 h 10"/>
                <a:gd name="T20" fmla="*/ 4 w 14"/>
                <a:gd name="T21" fmla="*/ 10 h 10"/>
                <a:gd name="T22" fmla="*/ 1 w 14"/>
                <a:gd name="T23" fmla="*/ 7 h 10"/>
                <a:gd name="T24" fmla="*/ 0 w 14"/>
                <a:gd name="T25" fmla="*/ 9 h 10"/>
                <a:gd name="T26" fmla="*/ 0 w 14"/>
                <a:gd name="T27" fmla="*/ 7 h 10"/>
                <a:gd name="T28" fmla="*/ 0 w 14"/>
                <a:gd name="T29" fmla="*/ 6 h 10"/>
                <a:gd name="T30" fmla="*/ 0 w 14"/>
                <a:gd name="T31" fmla="*/ 3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0"/>
                <a:gd name="T50" fmla="*/ 14 w 14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0">
                  <a:moveTo>
                    <a:pt x="0" y="3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8" y="5"/>
                  </a:lnTo>
                  <a:lnTo>
                    <a:pt x="4" y="6"/>
                  </a:lnTo>
                  <a:lnTo>
                    <a:pt x="4" y="10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6" name="Freeform 591">
              <a:extLst>
                <a:ext uri="{FF2B5EF4-FFF2-40B4-BE49-F238E27FC236}">
                  <a16:creationId xmlns:a16="http://schemas.microsoft.com/office/drawing/2014/main" id="{EB558634-BF6C-2E80-491B-832781EF1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190" y="2734024"/>
              <a:ext cx="16173" cy="8822"/>
            </a:xfrm>
            <a:custGeom>
              <a:avLst/>
              <a:gdLst>
                <a:gd name="T0" fmla="*/ 0 w 16"/>
                <a:gd name="T1" fmla="*/ 6 h 9"/>
                <a:gd name="T2" fmla="*/ 7 w 16"/>
                <a:gd name="T3" fmla="*/ 2 h 9"/>
                <a:gd name="T4" fmla="*/ 6 w 16"/>
                <a:gd name="T5" fmla="*/ 0 h 9"/>
                <a:gd name="T6" fmla="*/ 12 w 16"/>
                <a:gd name="T7" fmla="*/ 0 h 9"/>
                <a:gd name="T8" fmla="*/ 8 w 16"/>
                <a:gd name="T9" fmla="*/ 3 h 9"/>
                <a:gd name="T10" fmla="*/ 16 w 16"/>
                <a:gd name="T11" fmla="*/ 0 h 9"/>
                <a:gd name="T12" fmla="*/ 16 w 16"/>
                <a:gd name="T13" fmla="*/ 4 h 9"/>
                <a:gd name="T14" fmla="*/ 13 w 16"/>
                <a:gd name="T15" fmla="*/ 3 h 9"/>
                <a:gd name="T16" fmla="*/ 10 w 16"/>
                <a:gd name="T17" fmla="*/ 7 h 9"/>
                <a:gd name="T18" fmla="*/ 4 w 16"/>
                <a:gd name="T19" fmla="*/ 6 h 9"/>
                <a:gd name="T20" fmla="*/ 1 w 16"/>
                <a:gd name="T21" fmla="*/ 9 h 9"/>
                <a:gd name="T22" fmla="*/ 0 w 16"/>
                <a:gd name="T23" fmla="*/ 6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9"/>
                <a:gd name="T38" fmla="*/ 16 w 16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9">
                  <a:moveTo>
                    <a:pt x="0" y="6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8" y="3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3" y="3"/>
                  </a:lnTo>
                  <a:lnTo>
                    <a:pt x="10" y="7"/>
                  </a:lnTo>
                  <a:lnTo>
                    <a:pt x="4" y="6"/>
                  </a:lnTo>
                  <a:lnTo>
                    <a:pt x="1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7" name="Freeform 592">
              <a:extLst>
                <a:ext uri="{FF2B5EF4-FFF2-40B4-BE49-F238E27FC236}">
                  <a16:creationId xmlns:a16="http://schemas.microsoft.com/office/drawing/2014/main" id="{353383F3-62B5-5A37-D5BE-BF9B8FC3C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017" y="2723732"/>
              <a:ext cx="10292" cy="11762"/>
            </a:xfrm>
            <a:custGeom>
              <a:avLst/>
              <a:gdLst>
                <a:gd name="T0" fmla="*/ 0 w 9"/>
                <a:gd name="T1" fmla="*/ 1 h 13"/>
                <a:gd name="T2" fmla="*/ 1 w 9"/>
                <a:gd name="T3" fmla="*/ 9 h 13"/>
                <a:gd name="T4" fmla="*/ 6 w 9"/>
                <a:gd name="T5" fmla="*/ 8 h 13"/>
                <a:gd name="T6" fmla="*/ 7 w 9"/>
                <a:gd name="T7" fmla="*/ 13 h 13"/>
                <a:gd name="T8" fmla="*/ 9 w 9"/>
                <a:gd name="T9" fmla="*/ 11 h 13"/>
                <a:gd name="T10" fmla="*/ 6 w 9"/>
                <a:gd name="T11" fmla="*/ 3 h 13"/>
                <a:gd name="T12" fmla="*/ 7 w 9"/>
                <a:gd name="T13" fmla="*/ 0 h 13"/>
                <a:gd name="T14" fmla="*/ 0 w 9"/>
                <a:gd name="T15" fmla="*/ 1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1"/>
                  </a:moveTo>
                  <a:lnTo>
                    <a:pt x="1" y="9"/>
                  </a:lnTo>
                  <a:lnTo>
                    <a:pt x="6" y="8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6" y="3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9" name="Freeform 594">
              <a:extLst>
                <a:ext uri="{FF2B5EF4-FFF2-40B4-BE49-F238E27FC236}">
                  <a16:creationId xmlns:a16="http://schemas.microsoft.com/office/drawing/2014/main" id="{FA0424A3-5472-2632-57C8-3C565A16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364" y="2936919"/>
              <a:ext cx="16173" cy="8822"/>
            </a:xfrm>
            <a:custGeom>
              <a:avLst/>
              <a:gdLst>
                <a:gd name="T0" fmla="*/ 0 w 18"/>
                <a:gd name="T1" fmla="*/ 9 h 10"/>
                <a:gd name="T2" fmla="*/ 13 w 18"/>
                <a:gd name="T3" fmla="*/ 1 h 10"/>
                <a:gd name="T4" fmla="*/ 16 w 18"/>
                <a:gd name="T5" fmla="*/ 0 h 10"/>
                <a:gd name="T6" fmla="*/ 18 w 18"/>
                <a:gd name="T7" fmla="*/ 0 h 10"/>
                <a:gd name="T8" fmla="*/ 12 w 18"/>
                <a:gd name="T9" fmla="*/ 6 h 10"/>
                <a:gd name="T10" fmla="*/ 4 w 18"/>
                <a:gd name="T11" fmla="*/ 9 h 10"/>
                <a:gd name="T12" fmla="*/ 1 w 18"/>
                <a:gd name="T13" fmla="*/ 10 h 10"/>
                <a:gd name="T14" fmla="*/ 0 w 18"/>
                <a:gd name="T15" fmla="*/ 9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10"/>
                <a:gd name="T26" fmla="*/ 18 w 18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10">
                  <a:moveTo>
                    <a:pt x="0" y="9"/>
                  </a:move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4" y="9"/>
                  </a:lnTo>
                  <a:lnTo>
                    <a:pt x="1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0" name="Freeform 595">
              <a:extLst>
                <a:ext uri="{FF2B5EF4-FFF2-40B4-BE49-F238E27FC236}">
                  <a16:creationId xmlns:a16="http://schemas.microsoft.com/office/drawing/2014/main" id="{FF31B47C-2299-9116-281C-4293C78DF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609" y="2891341"/>
              <a:ext cx="10292" cy="8822"/>
            </a:xfrm>
            <a:custGeom>
              <a:avLst/>
              <a:gdLst>
                <a:gd name="T0" fmla="*/ 0 w 11"/>
                <a:gd name="T1" fmla="*/ 11 h 11"/>
                <a:gd name="T2" fmla="*/ 8 w 11"/>
                <a:gd name="T3" fmla="*/ 0 h 11"/>
                <a:gd name="T4" fmla="*/ 11 w 11"/>
                <a:gd name="T5" fmla="*/ 10 h 11"/>
                <a:gd name="T6" fmla="*/ 0 w 11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0" y="11"/>
                  </a:moveTo>
                  <a:lnTo>
                    <a:pt x="8" y="0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1" name="Freeform 596">
              <a:extLst>
                <a:ext uri="{FF2B5EF4-FFF2-40B4-BE49-F238E27FC236}">
                  <a16:creationId xmlns:a16="http://schemas.microsoft.com/office/drawing/2014/main" id="{EE53F537-6362-F22B-D738-1F50DD220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667" y="2772249"/>
              <a:ext cx="7352" cy="10292"/>
            </a:xfrm>
            <a:custGeom>
              <a:avLst/>
              <a:gdLst>
                <a:gd name="T0" fmla="*/ 0 w 10"/>
                <a:gd name="T1" fmla="*/ 0 h 12"/>
                <a:gd name="T2" fmla="*/ 3 w 10"/>
                <a:gd name="T3" fmla="*/ 2 h 12"/>
                <a:gd name="T4" fmla="*/ 2 w 10"/>
                <a:gd name="T5" fmla="*/ 2 h 12"/>
                <a:gd name="T6" fmla="*/ 5 w 10"/>
                <a:gd name="T7" fmla="*/ 12 h 12"/>
                <a:gd name="T8" fmla="*/ 6 w 10"/>
                <a:gd name="T9" fmla="*/ 5 h 12"/>
                <a:gd name="T10" fmla="*/ 10 w 10"/>
                <a:gd name="T11" fmla="*/ 3 h 12"/>
                <a:gd name="T12" fmla="*/ 9 w 10"/>
                <a:gd name="T13" fmla="*/ 1 h 12"/>
                <a:gd name="T14" fmla="*/ 0 w 10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2"/>
                <a:gd name="T26" fmla="*/ 10 w 1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5" y="12"/>
                  </a:lnTo>
                  <a:lnTo>
                    <a:pt x="6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2" name="Freeform 597">
              <a:extLst>
                <a:ext uri="{FF2B5EF4-FFF2-40B4-BE49-F238E27FC236}">
                  <a16:creationId xmlns:a16="http://schemas.microsoft.com/office/drawing/2014/main" id="{4DE33CAD-BC10-2BB6-EBF4-F5944200C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37" y="2738433"/>
              <a:ext cx="10292" cy="7352"/>
            </a:xfrm>
            <a:custGeom>
              <a:avLst/>
              <a:gdLst>
                <a:gd name="T0" fmla="*/ 0 w 11"/>
                <a:gd name="T1" fmla="*/ 3 h 9"/>
                <a:gd name="T2" fmla="*/ 8 w 11"/>
                <a:gd name="T3" fmla="*/ 9 h 9"/>
                <a:gd name="T4" fmla="*/ 11 w 11"/>
                <a:gd name="T5" fmla="*/ 3 h 9"/>
                <a:gd name="T6" fmla="*/ 3 w 11"/>
                <a:gd name="T7" fmla="*/ 0 h 9"/>
                <a:gd name="T8" fmla="*/ 0 w 11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0" y="3"/>
                  </a:moveTo>
                  <a:lnTo>
                    <a:pt x="8" y="9"/>
                  </a:lnTo>
                  <a:lnTo>
                    <a:pt x="11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3" name="Freeform 598">
              <a:extLst>
                <a:ext uri="{FF2B5EF4-FFF2-40B4-BE49-F238E27FC236}">
                  <a16:creationId xmlns:a16="http://schemas.microsoft.com/office/drawing/2014/main" id="{9CF7226E-1AEB-E247-1926-F7D47093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825" y="2866346"/>
              <a:ext cx="5881" cy="16173"/>
            </a:xfrm>
            <a:custGeom>
              <a:avLst/>
              <a:gdLst>
                <a:gd name="T0" fmla="*/ 0 w 9"/>
                <a:gd name="T1" fmla="*/ 16 h 18"/>
                <a:gd name="T2" fmla="*/ 9 w 9"/>
                <a:gd name="T3" fmla="*/ 0 h 18"/>
                <a:gd name="T4" fmla="*/ 4 w 9"/>
                <a:gd name="T5" fmla="*/ 18 h 18"/>
                <a:gd name="T6" fmla="*/ 0 w 9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8"/>
                <a:gd name="T14" fmla="*/ 9 w 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8">
                  <a:moveTo>
                    <a:pt x="0" y="16"/>
                  </a:moveTo>
                  <a:lnTo>
                    <a:pt x="9" y="0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4" name="Freeform 599">
              <a:extLst>
                <a:ext uri="{FF2B5EF4-FFF2-40B4-BE49-F238E27FC236}">
                  <a16:creationId xmlns:a16="http://schemas.microsoft.com/office/drawing/2014/main" id="{E006A688-7FFC-AE4B-A7A0-F3FA82A46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989" y="2623755"/>
              <a:ext cx="7352" cy="5881"/>
            </a:xfrm>
            <a:custGeom>
              <a:avLst/>
              <a:gdLst>
                <a:gd name="T0" fmla="*/ 0 w 8"/>
                <a:gd name="T1" fmla="*/ 0 h 7"/>
                <a:gd name="T2" fmla="*/ 1 w 8"/>
                <a:gd name="T3" fmla="*/ 7 h 7"/>
                <a:gd name="T4" fmla="*/ 3 w 8"/>
                <a:gd name="T5" fmla="*/ 7 h 7"/>
                <a:gd name="T6" fmla="*/ 2 w 8"/>
                <a:gd name="T7" fmla="*/ 5 h 7"/>
                <a:gd name="T8" fmla="*/ 7 w 8"/>
                <a:gd name="T9" fmla="*/ 7 h 7"/>
                <a:gd name="T10" fmla="*/ 8 w 8"/>
                <a:gd name="T11" fmla="*/ 2 h 7"/>
                <a:gd name="T12" fmla="*/ 0 w 8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"/>
                <a:gd name="T23" fmla="*/ 8 w 8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">
                  <a:moveTo>
                    <a:pt x="0" y="0"/>
                  </a:moveTo>
                  <a:lnTo>
                    <a:pt x="1" y="7"/>
                  </a:lnTo>
                  <a:lnTo>
                    <a:pt x="3" y="7"/>
                  </a:lnTo>
                  <a:lnTo>
                    <a:pt x="2" y="5"/>
                  </a:lnTo>
                  <a:lnTo>
                    <a:pt x="7" y="7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5" name="Freeform 600">
              <a:extLst>
                <a:ext uri="{FF2B5EF4-FFF2-40B4-BE49-F238E27FC236}">
                  <a16:creationId xmlns:a16="http://schemas.microsoft.com/office/drawing/2014/main" id="{C8C9DDF3-8629-E03E-6694-E0D07363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192" y="2745784"/>
              <a:ext cx="5881" cy="8822"/>
            </a:xfrm>
            <a:custGeom>
              <a:avLst/>
              <a:gdLst>
                <a:gd name="T0" fmla="*/ 0 w 9"/>
                <a:gd name="T1" fmla="*/ 6 h 9"/>
                <a:gd name="T2" fmla="*/ 2 w 9"/>
                <a:gd name="T3" fmla="*/ 8 h 9"/>
                <a:gd name="T4" fmla="*/ 3 w 9"/>
                <a:gd name="T5" fmla="*/ 5 h 9"/>
                <a:gd name="T6" fmla="*/ 5 w 9"/>
                <a:gd name="T7" fmla="*/ 9 h 9"/>
                <a:gd name="T8" fmla="*/ 9 w 9"/>
                <a:gd name="T9" fmla="*/ 8 h 9"/>
                <a:gd name="T10" fmla="*/ 8 w 9"/>
                <a:gd name="T11" fmla="*/ 6 h 9"/>
                <a:gd name="T12" fmla="*/ 6 w 9"/>
                <a:gd name="T13" fmla="*/ 2 h 9"/>
                <a:gd name="T14" fmla="*/ 3 w 9"/>
                <a:gd name="T15" fmla="*/ 0 h 9"/>
                <a:gd name="T16" fmla="*/ 4 w 9"/>
                <a:gd name="T17" fmla="*/ 2 h 9"/>
                <a:gd name="T18" fmla="*/ 0 w 9"/>
                <a:gd name="T19" fmla="*/ 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9"/>
                <a:gd name="T32" fmla="*/ 9 w 9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9">
                  <a:moveTo>
                    <a:pt x="0" y="6"/>
                  </a:moveTo>
                  <a:lnTo>
                    <a:pt x="2" y="8"/>
                  </a:lnTo>
                  <a:lnTo>
                    <a:pt x="3" y="5"/>
                  </a:lnTo>
                  <a:lnTo>
                    <a:pt x="5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6" name="Freeform 601">
              <a:extLst>
                <a:ext uri="{FF2B5EF4-FFF2-40B4-BE49-F238E27FC236}">
                  <a16:creationId xmlns:a16="http://schemas.microsoft.com/office/drawing/2014/main" id="{320FC848-F931-314B-D425-723E1B440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656" y="2991320"/>
              <a:ext cx="10292" cy="11762"/>
            </a:xfrm>
            <a:custGeom>
              <a:avLst/>
              <a:gdLst>
                <a:gd name="T0" fmla="*/ 0 w 10"/>
                <a:gd name="T1" fmla="*/ 9 h 11"/>
                <a:gd name="T2" fmla="*/ 2 w 10"/>
                <a:gd name="T3" fmla="*/ 8 h 11"/>
                <a:gd name="T4" fmla="*/ 3 w 10"/>
                <a:gd name="T5" fmla="*/ 9 h 11"/>
                <a:gd name="T6" fmla="*/ 4 w 10"/>
                <a:gd name="T7" fmla="*/ 11 h 11"/>
                <a:gd name="T8" fmla="*/ 10 w 10"/>
                <a:gd name="T9" fmla="*/ 1 h 11"/>
                <a:gd name="T10" fmla="*/ 9 w 10"/>
                <a:gd name="T11" fmla="*/ 0 h 11"/>
                <a:gd name="T12" fmla="*/ 4 w 10"/>
                <a:gd name="T13" fmla="*/ 2 h 11"/>
                <a:gd name="T14" fmla="*/ 3 w 10"/>
                <a:gd name="T15" fmla="*/ 5 h 11"/>
                <a:gd name="T16" fmla="*/ 0 w 10"/>
                <a:gd name="T17" fmla="*/ 9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0" y="9"/>
                  </a:moveTo>
                  <a:lnTo>
                    <a:pt x="2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4" y="2"/>
                  </a:lnTo>
                  <a:lnTo>
                    <a:pt x="3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7" name="Freeform 602">
              <a:extLst>
                <a:ext uri="{FF2B5EF4-FFF2-40B4-BE49-F238E27FC236}">
                  <a16:creationId xmlns:a16="http://schemas.microsoft.com/office/drawing/2014/main" id="{CAF226E2-F4A6-BC5A-DB1D-A45EC0A77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018" y="2750197"/>
              <a:ext cx="7352" cy="5881"/>
            </a:xfrm>
            <a:custGeom>
              <a:avLst/>
              <a:gdLst>
                <a:gd name="T0" fmla="*/ 0 w 8"/>
                <a:gd name="T1" fmla="*/ 3 h 6"/>
                <a:gd name="T2" fmla="*/ 2 w 8"/>
                <a:gd name="T3" fmla="*/ 0 h 6"/>
                <a:gd name="T4" fmla="*/ 8 w 8"/>
                <a:gd name="T5" fmla="*/ 0 h 6"/>
                <a:gd name="T6" fmla="*/ 8 w 8"/>
                <a:gd name="T7" fmla="*/ 2 h 6"/>
                <a:gd name="T8" fmla="*/ 7 w 8"/>
                <a:gd name="T9" fmla="*/ 6 h 6"/>
                <a:gd name="T10" fmla="*/ 0 w 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0" y="3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7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0" name="Freeform 605">
              <a:extLst>
                <a:ext uri="{FF2B5EF4-FFF2-40B4-BE49-F238E27FC236}">
                  <a16:creationId xmlns:a16="http://schemas.microsoft.com/office/drawing/2014/main" id="{D70E0B7E-A371-8C58-85ED-3D148D5E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82" y="2920747"/>
              <a:ext cx="2940" cy="2940"/>
            </a:xfrm>
            <a:custGeom>
              <a:avLst/>
              <a:gdLst>
                <a:gd name="T0" fmla="*/ 0 w 5"/>
                <a:gd name="T1" fmla="*/ 0 h 5"/>
                <a:gd name="T2" fmla="*/ 3 w 5"/>
                <a:gd name="T3" fmla="*/ 5 h 5"/>
                <a:gd name="T4" fmla="*/ 5 w 5"/>
                <a:gd name="T5" fmla="*/ 0 h 5"/>
                <a:gd name="T6" fmla="*/ 0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1" name="Freeform 606">
              <a:extLst>
                <a:ext uri="{FF2B5EF4-FFF2-40B4-BE49-F238E27FC236}">
                  <a16:creationId xmlns:a16="http://schemas.microsoft.com/office/drawing/2014/main" id="{E8E17B5E-E0D1-E18E-483A-123E99DB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301" y="3033956"/>
              <a:ext cx="5881" cy="7352"/>
            </a:xfrm>
            <a:custGeom>
              <a:avLst/>
              <a:gdLst>
                <a:gd name="T0" fmla="*/ 0 w 6"/>
                <a:gd name="T1" fmla="*/ 6 h 7"/>
                <a:gd name="T2" fmla="*/ 4 w 6"/>
                <a:gd name="T3" fmla="*/ 0 h 7"/>
                <a:gd name="T4" fmla="*/ 6 w 6"/>
                <a:gd name="T5" fmla="*/ 1 h 7"/>
                <a:gd name="T6" fmla="*/ 4 w 6"/>
                <a:gd name="T7" fmla="*/ 3 h 7"/>
                <a:gd name="T8" fmla="*/ 2 w 6"/>
                <a:gd name="T9" fmla="*/ 7 h 7"/>
                <a:gd name="T10" fmla="*/ 0 w 6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0" y="6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2" name="Freeform 607">
              <a:extLst>
                <a:ext uri="{FF2B5EF4-FFF2-40B4-BE49-F238E27FC236}">
                  <a16:creationId xmlns:a16="http://schemas.microsoft.com/office/drawing/2014/main" id="{32CD4BBF-712C-52D3-C584-B57F257D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532" y="2989849"/>
              <a:ext cx="4412" cy="4412"/>
            </a:xfrm>
            <a:custGeom>
              <a:avLst/>
              <a:gdLst>
                <a:gd name="T0" fmla="*/ 0 w 3"/>
                <a:gd name="T1" fmla="*/ 3 h 4"/>
                <a:gd name="T2" fmla="*/ 3 w 3"/>
                <a:gd name="T3" fmla="*/ 0 h 4"/>
                <a:gd name="T4" fmla="*/ 3 w 3"/>
                <a:gd name="T5" fmla="*/ 3 h 4"/>
                <a:gd name="T6" fmla="*/ 1 w 3"/>
                <a:gd name="T7" fmla="*/ 4 h 4"/>
                <a:gd name="T8" fmla="*/ 0 w 3"/>
                <a:gd name="T9" fmla="*/ 4 h 4"/>
                <a:gd name="T10" fmla="*/ 0 w 3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3" name="Freeform 608">
              <a:extLst>
                <a:ext uri="{FF2B5EF4-FFF2-40B4-BE49-F238E27FC236}">
                  <a16:creationId xmlns:a16="http://schemas.microsoft.com/office/drawing/2014/main" id="{AD9E9926-A065-8451-6AC2-E471DC9E9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413" y="2985439"/>
              <a:ext cx="4412" cy="5881"/>
            </a:xfrm>
            <a:custGeom>
              <a:avLst/>
              <a:gdLst>
                <a:gd name="T0" fmla="*/ 0 w 2"/>
                <a:gd name="T1" fmla="*/ 4 h 9"/>
                <a:gd name="T2" fmla="*/ 0 w 2"/>
                <a:gd name="T3" fmla="*/ 9 h 9"/>
                <a:gd name="T4" fmla="*/ 2 w 2"/>
                <a:gd name="T5" fmla="*/ 4 h 9"/>
                <a:gd name="T6" fmla="*/ 2 w 2"/>
                <a:gd name="T7" fmla="*/ 2 h 9"/>
                <a:gd name="T8" fmla="*/ 1 w 2"/>
                <a:gd name="T9" fmla="*/ 0 h 9"/>
                <a:gd name="T10" fmla="*/ 0 w 2"/>
                <a:gd name="T11" fmla="*/ 4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0" y="4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6" name="Freeform 611">
              <a:extLst>
                <a:ext uri="{FF2B5EF4-FFF2-40B4-BE49-F238E27FC236}">
                  <a16:creationId xmlns:a16="http://schemas.microsoft.com/office/drawing/2014/main" id="{678B69D2-7142-9327-CE58-94441ECE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301" y="2825179"/>
              <a:ext cx="1471" cy="4412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3 h 4"/>
                <a:gd name="T4" fmla="*/ 0 w 3"/>
                <a:gd name="T5" fmla="*/ 4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0"/>
                  </a:moveTo>
                  <a:lnTo>
                    <a:pt x="3" y="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8" name="Freeform 613">
              <a:extLst>
                <a:ext uri="{FF2B5EF4-FFF2-40B4-BE49-F238E27FC236}">
                  <a16:creationId xmlns:a16="http://schemas.microsoft.com/office/drawing/2014/main" id="{A08728ED-5CD9-2CB2-61CD-258F60A59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657" y="3003080"/>
              <a:ext cx="2940" cy="0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0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9" name="Freeform 614">
              <a:extLst>
                <a:ext uri="{FF2B5EF4-FFF2-40B4-BE49-F238E27FC236}">
                  <a16:creationId xmlns:a16="http://schemas.microsoft.com/office/drawing/2014/main" id="{A2FEA33A-47A7-B80A-2D27-F19CC2A94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709" y="4124893"/>
              <a:ext cx="864515" cy="757185"/>
            </a:xfrm>
            <a:custGeom>
              <a:avLst/>
              <a:gdLst>
                <a:gd name="T0" fmla="*/ 40 w 914"/>
                <a:gd name="T1" fmla="*/ 552 h 849"/>
                <a:gd name="T2" fmla="*/ 67 w 914"/>
                <a:gd name="T3" fmla="*/ 490 h 849"/>
                <a:gd name="T4" fmla="*/ 82 w 914"/>
                <a:gd name="T5" fmla="*/ 442 h 849"/>
                <a:gd name="T6" fmla="*/ 103 w 914"/>
                <a:gd name="T7" fmla="*/ 389 h 849"/>
                <a:gd name="T8" fmla="*/ 130 w 914"/>
                <a:gd name="T9" fmla="*/ 338 h 849"/>
                <a:gd name="T10" fmla="*/ 159 w 914"/>
                <a:gd name="T11" fmla="*/ 286 h 849"/>
                <a:gd name="T12" fmla="*/ 181 w 914"/>
                <a:gd name="T13" fmla="*/ 242 h 849"/>
                <a:gd name="T14" fmla="*/ 147 w 914"/>
                <a:gd name="T15" fmla="*/ 203 h 849"/>
                <a:gd name="T16" fmla="*/ 98 w 914"/>
                <a:gd name="T17" fmla="*/ 206 h 849"/>
                <a:gd name="T18" fmla="*/ 60 w 914"/>
                <a:gd name="T19" fmla="*/ 198 h 849"/>
                <a:gd name="T20" fmla="*/ 27 w 914"/>
                <a:gd name="T21" fmla="*/ 164 h 849"/>
                <a:gd name="T22" fmla="*/ 27 w 914"/>
                <a:gd name="T23" fmla="*/ 142 h 849"/>
                <a:gd name="T24" fmla="*/ 26 w 914"/>
                <a:gd name="T25" fmla="*/ 132 h 849"/>
                <a:gd name="T26" fmla="*/ 38 w 914"/>
                <a:gd name="T27" fmla="*/ 101 h 849"/>
                <a:gd name="T28" fmla="*/ 14 w 914"/>
                <a:gd name="T29" fmla="*/ 110 h 849"/>
                <a:gd name="T30" fmla="*/ 21 w 914"/>
                <a:gd name="T31" fmla="*/ 82 h 849"/>
                <a:gd name="T32" fmla="*/ 12 w 914"/>
                <a:gd name="T33" fmla="*/ 65 h 849"/>
                <a:gd name="T34" fmla="*/ 19 w 914"/>
                <a:gd name="T35" fmla="*/ 46 h 849"/>
                <a:gd name="T36" fmla="*/ 39 w 914"/>
                <a:gd name="T37" fmla="*/ 36 h 849"/>
                <a:gd name="T38" fmla="*/ 73 w 914"/>
                <a:gd name="T39" fmla="*/ 36 h 849"/>
                <a:gd name="T40" fmla="*/ 94 w 914"/>
                <a:gd name="T41" fmla="*/ 32 h 849"/>
                <a:gd name="T42" fmla="*/ 93 w 914"/>
                <a:gd name="T43" fmla="*/ 17 h 849"/>
                <a:gd name="T44" fmla="*/ 129 w 914"/>
                <a:gd name="T45" fmla="*/ 0 h 849"/>
                <a:gd name="T46" fmla="*/ 166 w 914"/>
                <a:gd name="T47" fmla="*/ 35 h 849"/>
                <a:gd name="T48" fmla="*/ 240 w 914"/>
                <a:gd name="T49" fmla="*/ 45 h 849"/>
                <a:gd name="T50" fmla="*/ 288 w 914"/>
                <a:gd name="T51" fmla="*/ 60 h 849"/>
                <a:gd name="T52" fmla="*/ 367 w 914"/>
                <a:gd name="T53" fmla="*/ 94 h 849"/>
                <a:gd name="T54" fmla="*/ 405 w 914"/>
                <a:gd name="T55" fmla="*/ 96 h 849"/>
                <a:gd name="T56" fmla="*/ 433 w 914"/>
                <a:gd name="T57" fmla="*/ 102 h 849"/>
                <a:gd name="T58" fmla="*/ 471 w 914"/>
                <a:gd name="T59" fmla="*/ 111 h 849"/>
                <a:gd name="T60" fmla="*/ 525 w 914"/>
                <a:gd name="T61" fmla="*/ 130 h 849"/>
                <a:gd name="T62" fmla="*/ 566 w 914"/>
                <a:gd name="T63" fmla="*/ 142 h 849"/>
                <a:gd name="T64" fmla="*/ 598 w 914"/>
                <a:gd name="T65" fmla="*/ 174 h 849"/>
                <a:gd name="T66" fmla="*/ 661 w 914"/>
                <a:gd name="T67" fmla="*/ 209 h 849"/>
                <a:gd name="T68" fmla="*/ 725 w 914"/>
                <a:gd name="T69" fmla="*/ 219 h 849"/>
                <a:gd name="T70" fmla="*/ 782 w 914"/>
                <a:gd name="T71" fmla="*/ 245 h 849"/>
                <a:gd name="T72" fmla="*/ 812 w 914"/>
                <a:gd name="T73" fmla="*/ 268 h 849"/>
                <a:gd name="T74" fmla="*/ 890 w 914"/>
                <a:gd name="T75" fmla="*/ 272 h 849"/>
                <a:gd name="T76" fmla="*/ 902 w 914"/>
                <a:gd name="T77" fmla="*/ 300 h 849"/>
                <a:gd name="T78" fmla="*/ 885 w 914"/>
                <a:gd name="T79" fmla="*/ 350 h 849"/>
                <a:gd name="T80" fmla="*/ 789 w 914"/>
                <a:gd name="T81" fmla="*/ 396 h 849"/>
                <a:gd name="T82" fmla="*/ 704 w 914"/>
                <a:gd name="T83" fmla="*/ 428 h 849"/>
                <a:gd name="T84" fmla="*/ 691 w 914"/>
                <a:gd name="T85" fmla="*/ 450 h 849"/>
                <a:gd name="T86" fmla="*/ 654 w 914"/>
                <a:gd name="T87" fmla="*/ 490 h 849"/>
                <a:gd name="T88" fmla="*/ 601 w 914"/>
                <a:gd name="T89" fmla="*/ 564 h 849"/>
                <a:gd name="T90" fmla="*/ 623 w 914"/>
                <a:gd name="T91" fmla="*/ 653 h 849"/>
                <a:gd name="T92" fmla="*/ 579 w 914"/>
                <a:gd name="T93" fmla="*/ 676 h 849"/>
                <a:gd name="T94" fmla="*/ 550 w 914"/>
                <a:gd name="T95" fmla="*/ 714 h 849"/>
                <a:gd name="T96" fmla="*/ 544 w 914"/>
                <a:gd name="T97" fmla="*/ 746 h 849"/>
                <a:gd name="T98" fmla="*/ 510 w 914"/>
                <a:gd name="T99" fmla="*/ 753 h 849"/>
                <a:gd name="T100" fmla="*/ 462 w 914"/>
                <a:gd name="T101" fmla="*/ 766 h 849"/>
                <a:gd name="T102" fmla="*/ 422 w 914"/>
                <a:gd name="T103" fmla="*/ 818 h 849"/>
                <a:gd name="T104" fmla="*/ 378 w 914"/>
                <a:gd name="T105" fmla="*/ 814 h 849"/>
                <a:gd name="T106" fmla="*/ 314 w 914"/>
                <a:gd name="T107" fmla="*/ 809 h 849"/>
                <a:gd name="T108" fmla="*/ 259 w 914"/>
                <a:gd name="T109" fmla="*/ 795 h 849"/>
                <a:gd name="T110" fmla="*/ 175 w 914"/>
                <a:gd name="T111" fmla="*/ 808 h 849"/>
                <a:gd name="T112" fmla="*/ 115 w 914"/>
                <a:gd name="T113" fmla="*/ 849 h 849"/>
                <a:gd name="T114" fmla="*/ 75 w 914"/>
                <a:gd name="T115" fmla="*/ 795 h 849"/>
                <a:gd name="T116" fmla="*/ 73 w 914"/>
                <a:gd name="T117" fmla="*/ 753 h 849"/>
                <a:gd name="T118" fmla="*/ 0 w 914"/>
                <a:gd name="T119" fmla="*/ 684 h 849"/>
                <a:gd name="T120" fmla="*/ 25 w 914"/>
                <a:gd name="T121" fmla="*/ 622 h 8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4"/>
                <a:gd name="T184" fmla="*/ 0 h 849"/>
                <a:gd name="T185" fmla="*/ 914 w 914"/>
                <a:gd name="T186" fmla="*/ 849 h 8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4" h="849">
                  <a:moveTo>
                    <a:pt x="61" y="594"/>
                  </a:moveTo>
                  <a:lnTo>
                    <a:pt x="60" y="592"/>
                  </a:lnTo>
                  <a:lnTo>
                    <a:pt x="55" y="593"/>
                  </a:lnTo>
                  <a:lnTo>
                    <a:pt x="52" y="594"/>
                  </a:lnTo>
                  <a:lnTo>
                    <a:pt x="50" y="594"/>
                  </a:lnTo>
                  <a:lnTo>
                    <a:pt x="49" y="596"/>
                  </a:lnTo>
                  <a:lnTo>
                    <a:pt x="46" y="596"/>
                  </a:lnTo>
                  <a:lnTo>
                    <a:pt x="44" y="588"/>
                  </a:lnTo>
                  <a:lnTo>
                    <a:pt x="45" y="586"/>
                  </a:lnTo>
                  <a:lnTo>
                    <a:pt x="43" y="584"/>
                  </a:lnTo>
                  <a:lnTo>
                    <a:pt x="43" y="578"/>
                  </a:lnTo>
                  <a:lnTo>
                    <a:pt x="39" y="572"/>
                  </a:lnTo>
                  <a:lnTo>
                    <a:pt x="39" y="568"/>
                  </a:lnTo>
                  <a:lnTo>
                    <a:pt x="36" y="564"/>
                  </a:lnTo>
                  <a:lnTo>
                    <a:pt x="38" y="562"/>
                  </a:lnTo>
                  <a:lnTo>
                    <a:pt x="39" y="560"/>
                  </a:lnTo>
                  <a:lnTo>
                    <a:pt x="37" y="560"/>
                  </a:lnTo>
                  <a:lnTo>
                    <a:pt x="39" y="556"/>
                  </a:lnTo>
                  <a:lnTo>
                    <a:pt x="40" y="552"/>
                  </a:lnTo>
                  <a:lnTo>
                    <a:pt x="45" y="548"/>
                  </a:lnTo>
                  <a:lnTo>
                    <a:pt x="46" y="545"/>
                  </a:lnTo>
                  <a:lnTo>
                    <a:pt x="44" y="544"/>
                  </a:lnTo>
                  <a:lnTo>
                    <a:pt x="46" y="534"/>
                  </a:lnTo>
                  <a:lnTo>
                    <a:pt x="57" y="531"/>
                  </a:lnTo>
                  <a:lnTo>
                    <a:pt x="60" y="528"/>
                  </a:lnTo>
                  <a:lnTo>
                    <a:pt x="63" y="528"/>
                  </a:lnTo>
                  <a:lnTo>
                    <a:pt x="67" y="525"/>
                  </a:lnTo>
                  <a:lnTo>
                    <a:pt x="69" y="524"/>
                  </a:lnTo>
                  <a:lnTo>
                    <a:pt x="70" y="520"/>
                  </a:lnTo>
                  <a:lnTo>
                    <a:pt x="78" y="513"/>
                  </a:lnTo>
                  <a:lnTo>
                    <a:pt x="79" y="510"/>
                  </a:lnTo>
                  <a:lnTo>
                    <a:pt x="79" y="502"/>
                  </a:lnTo>
                  <a:lnTo>
                    <a:pt x="78" y="500"/>
                  </a:lnTo>
                  <a:lnTo>
                    <a:pt x="74" y="498"/>
                  </a:lnTo>
                  <a:lnTo>
                    <a:pt x="69" y="500"/>
                  </a:lnTo>
                  <a:lnTo>
                    <a:pt x="67" y="497"/>
                  </a:lnTo>
                  <a:lnTo>
                    <a:pt x="68" y="492"/>
                  </a:lnTo>
                  <a:lnTo>
                    <a:pt x="67" y="490"/>
                  </a:lnTo>
                  <a:lnTo>
                    <a:pt x="64" y="489"/>
                  </a:lnTo>
                  <a:lnTo>
                    <a:pt x="62" y="486"/>
                  </a:lnTo>
                  <a:lnTo>
                    <a:pt x="63" y="478"/>
                  </a:lnTo>
                  <a:lnTo>
                    <a:pt x="60" y="470"/>
                  </a:lnTo>
                  <a:lnTo>
                    <a:pt x="63" y="458"/>
                  </a:lnTo>
                  <a:lnTo>
                    <a:pt x="57" y="453"/>
                  </a:lnTo>
                  <a:lnTo>
                    <a:pt x="57" y="450"/>
                  </a:lnTo>
                  <a:lnTo>
                    <a:pt x="54" y="448"/>
                  </a:lnTo>
                  <a:lnTo>
                    <a:pt x="52" y="444"/>
                  </a:lnTo>
                  <a:lnTo>
                    <a:pt x="50" y="442"/>
                  </a:lnTo>
                  <a:lnTo>
                    <a:pt x="49" y="434"/>
                  </a:lnTo>
                  <a:lnTo>
                    <a:pt x="51" y="434"/>
                  </a:lnTo>
                  <a:lnTo>
                    <a:pt x="55" y="436"/>
                  </a:lnTo>
                  <a:lnTo>
                    <a:pt x="57" y="437"/>
                  </a:lnTo>
                  <a:lnTo>
                    <a:pt x="64" y="440"/>
                  </a:lnTo>
                  <a:lnTo>
                    <a:pt x="68" y="438"/>
                  </a:lnTo>
                  <a:lnTo>
                    <a:pt x="72" y="440"/>
                  </a:lnTo>
                  <a:lnTo>
                    <a:pt x="79" y="442"/>
                  </a:lnTo>
                  <a:lnTo>
                    <a:pt x="82" y="442"/>
                  </a:lnTo>
                  <a:lnTo>
                    <a:pt x="86" y="443"/>
                  </a:lnTo>
                  <a:lnTo>
                    <a:pt x="91" y="442"/>
                  </a:lnTo>
                  <a:lnTo>
                    <a:pt x="94" y="438"/>
                  </a:lnTo>
                  <a:lnTo>
                    <a:pt x="94" y="435"/>
                  </a:lnTo>
                  <a:lnTo>
                    <a:pt x="97" y="434"/>
                  </a:lnTo>
                  <a:lnTo>
                    <a:pt x="96" y="429"/>
                  </a:lnTo>
                  <a:lnTo>
                    <a:pt x="100" y="428"/>
                  </a:lnTo>
                  <a:lnTo>
                    <a:pt x="102" y="425"/>
                  </a:lnTo>
                  <a:lnTo>
                    <a:pt x="104" y="424"/>
                  </a:lnTo>
                  <a:lnTo>
                    <a:pt x="105" y="418"/>
                  </a:lnTo>
                  <a:lnTo>
                    <a:pt x="108" y="414"/>
                  </a:lnTo>
                  <a:lnTo>
                    <a:pt x="110" y="413"/>
                  </a:lnTo>
                  <a:lnTo>
                    <a:pt x="111" y="410"/>
                  </a:lnTo>
                  <a:lnTo>
                    <a:pt x="110" y="406"/>
                  </a:lnTo>
                  <a:lnTo>
                    <a:pt x="108" y="402"/>
                  </a:lnTo>
                  <a:lnTo>
                    <a:pt x="106" y="399"/>
                  </a:lnTo>
                  <a:lnTo>
                    <a:pt x="105" y="398"/>
                  </a:lnTo>
                  <a:lnTo>
                    <a:pt x="102" y="396"/>
                  </a:lnTo>
                  <a:lnTo>
                    <a:pt x="103" y="389"/>
                  </a:lnTo>
                  <a:lnTo>
                    <a:pt x="100" y="387"/>
                  </a:lnTo>
                  <a:lnTo>
                    <a:pt x="103" y="386"/>
                  </a:lnTo>
                  <a:lnTo>
                    <a:pt x="104" y="382"/>
                  </a:lnTo>
                  <a:lnTo>
                    <a:pt x="108" y="382"/>
                  </a:lnTo>
                  <a:lnTo>
                    <a:pt x="109" y="381"/>
                  </a:lnTo>
                  <a:lnTo>
                    <a:pt x="111" y="381"/>
                  </a:lnTo>
                  <a:lnTo>
                    <a:pt x="112" y="382"/>
                  </a:lnTo>
                  <a:lnTo>
                    <a:pt x="115" y="382"/>
                  </a:lnTo>
                  <a:lnTo>
                    <a:pt x="117" y="377"/>
                  </a:lnTo>
                  <a:lnTo>
                    <a:pt x="123" y="374"/>
                  </a:lnTo>
                  <a:lnTo>
                    <a:pt x="124" y="370"/>
                  </a:lnTo>
                  <a:lnTo>
                    <a:pt x="122" y="366"/>
                  </a:lnTo>
                  <a:lnTo>
                    <a:pt x="122" y="362"/>
                  </a:lnTo>
                  <a:lnTo>
                    <a:pt x="123" y="359"/>
                  </a:lnTo>
                  <a:lnTo>
                    <a:pt x="127" y="356"/>
                  </a:lnTo>
                  <a:lnTo>
                    <a:pt x="126" y="351"/>
                  </a:lnTo>
                  <a:lnTo>
                    <a:pt x="126" y="347"/>
                  </a:lnTo>
                  <a:lnTo>
                    <a:pt x="129" y="342"/>
                  </a:lnTo>
                  <a:lnTo>
                    <a:pt x="130" y="338"/>
                  </a:lnTo>
                  <a:lnTo>
                    <a:pt x="129" y="333"/>
                  </a:lnTo>
                  <a:lnTo>
                    <a:pt x="130" y="329"/>
                  </a:lnTo>
                  <a:lnTo>
                    <a:pt x="133" y="324"/>
                  </a:lnTo>
                  <a:lnTo>
                    <a:pt x="133" y="321"/>
                  </a:lnTo>
                  <a:lnTo>
                    <a:pt x="132" y="317"/>
                  </a:lnTo>
                  <a:lnTo>
                    <a:pt x="132" y="314"/>
                  </a:lnTo>
                  <a:lnTo>
                    <a:pt x="130" y="310"/>
                  </a:lnTo>
                  <a:lnTo>
                    <a:pt x="128" y="302"/>
                  </a:lnTo>
                  <a:lnTo>
                    <a:pt x="129" y="302"/>
                  </a:lnTo>
                  <a:lnTo>
                    <a:pt x="134" y="304"/>
                  </a:lnTo>
                  <a:lnTo>
                    <a:pt x="136" y="304"/>
                  </a:lnTo>
                  <a:lnTo>
                    <a:pt x="138" y="303"/>
                  </a:lnTo>
                  <a:lnTo>
                    <a:pt x="142" y="298"/>
                  </a:lnTo>
                  <a:lnTo>
                    <a:pt x="142" y="294"/>
                  </a:lnTo>
                  <a:lnTo>
                    <a:pt x="147" y="291"/>
                  </a:lnTo>
                  <a:lnTo>
                    <a:pt x="150" y="287"/>
                  </a:lnTo>
                  <a:lnTo>
                    <a:pt x="153" y="285"/>
                  </a:lnTo>
                  <a:lnTo>
                    <a:pt x="157" y="285"/>
                  </a:lnTo>
                  <a:lnTo>
                    <a:pt x="159" y="286"/>
                  </a:lnTo>
                  <a:lnTo>
                    <a:pt x="163" y="284"/>
                  </a:lnTo>
                  <a:lnTo>
                    <a:pt x="166" y="285"/>
                  </a:lnTo>
                  <a:lnTo>
                    <a:pt x="166" y="282"/>
                  </a:lnTo>
                  <a:lnTo>
                    <a:pt x="169" y="281"/>
                  </a:lnTo>
                  <a:lnTo>
                    <a:pt x="172" y="279"/>
                  </a:lnTo>
                  <a:lnTo>
                    <a:pt x="174" y="276"/>
                  </a:lnTo>
                  <a:lnTo>
                    <a:pt x="177" y="273"/>
                  </a:lnTo>
                  <a:lnTo>
                    <a:pt x="178" y="273"/>
                  </a:lnTo>
                  <a:lnTo>
                    <a:pt x="180" y="274"/>
                  </a:lnTo>
                  <a:lnTo>
                    <a:pt x="182" y="274"/>
                  </a:lnTo>
                  <a:lnTo>
                    <a:pt x="182" y="270"/>
                  </a:lnTo>
                  <a:lnTo>
                    <a:pt x="184" y="270"/>
                  </a:lnTo>
                  <a:lnTo>
                    <a:pt x="186" y="266"/>
                  </a:lnTo>
                  <a:lnTo>
                    <a:pt x="196" y="257"/>
                  </a:lnTo>
                  <a:lnTo>
                    <a:pt x="196" y="254"/>
                  </a:lnTo>
                  <a:lnTo>
                    <a:pt x="194" y="251"/>
                  </a:lnTo>
                  <a:lnTo>
                    <a:pt x="192" y="246"/>
                  </a:lnTo>
                  <a:lnTo>
                    <a:pt x="189" y="244"/>
                  </a:lnTo>
                  <a:lnTo>
                    <a:pt x="181" y="242"/>
                  </a:lnTo>
                  <a:lnTo>
                    <a:pt x="175" y="243"/>
                  </a:lnTo>
                  <a:lnTo>
                    <a:pt x="171" y="238"/>
                  </a:lnTo>
                  <a:lnTo>
                    <a:pt x="172" y="237"/>
                  </a:lnTo>
                  <a:lnTo>
                    <a:pt x="172" y="233"/>
                  </a:lnTo>
                  <a:lnTo>
                    <a:pt x="174" y="232"/>
                  </a:lnTo>
                  <a:lnTo>
                    <a:pt x="180" y="221"/>
                  </a:lnTo>
                  <a:lnTo>
                    <a:pt x="176" y="219"/>
                  </a:lnTo>
                  <a:lnTo>
                    <a:pt x="180" y="214"/>
                  </a:lnTo>
                  <a:lnTo>
                    <a:pt x="177" y="210"/>
                  </a:lnTo>
                  <a:lnTo>
                    <a:pt x="175" y="213"/>
                  </a:lnTo>
                  <a:lnTo>
                    <a:pt x="165" y="210"/>
                  </a:lnTo>
                  <a:lnTo>
                    <a:pt x="163" y="209"/>
                  </a:lnTo>
                  <a:lnTo>
                    <a:pt x="163" y="204"/>
                  </a:lnTo>
                  <a:lnTo>
                    <a:pt x="159" y="203"/>
                  </a:lnTo>
                  <a:lnTo>
                    <a:pt x="158" y="207"/>
                  </a:lnTo>
                  <a:lnTo>
                    <a:pt x="157" y="208"/>
                  </a:lnTo>
                  <a:lnTo>
                    <a:pt x="153" y="207"/>
                  </a:lnTo>
                  <a:lnTo>
                    <a:pt x="150" y="207"/>
                  </a:lnTo>
                  <a:lnTo>
                    <a:pt x="147" y="203"/>
                  </a:lnTo>
                  <a:lnTo>
                    <a:pt x="145" y="202"/>
                  </a:lnTo>
                  <a:lnTo>
                    <a:pt x="142" y="203"/>
                  </a:lnTo>
                  <a:lnTo>
                    <a:pt x="141" y="203"/>
                  </a:lnTo>
                  <a:lnTo>
                    <a:pt x="138" y="201"/>
                  </a:lnTo>
                  <a:lnTo>
                    <a:pt x="136" y="198"/>
                  </a:lnTo>
                  <a:lnTo>
                    <a:pt x="134" y="197"/>
                  </a:lnTo>
                  <a:lnTo>
                    <a:pt x="130" y="198"/>
                  </a:lnTo>
                  <a:lnTo>
                    <a:pt x="128" y="207"/>
                  </a:lnTo>
                  <a:lnTo>
                    <a:pt x="126" y="208"/>
                  </a:lnTo>
                  <a:lnTo>
                    <a:pt x="122" y="208"/>
                  </a:lnTo>
                  <a:lnTo>
                    <a:pt x="118" y="209"/>
                  </a:lnTo>
                  <a:lnTo>
                    <a:pt x="116" y="209"/>
                  </a:lnTo>
                  <a:lnTo>
                    <a:pt x="115" y="207"/>
                  </a:lnTo>
                  <a:lnTo>
                    <a:pt x="112" y="210"/>
                  </a:lnTo>
                  <a:lnTo>
                    <a:pt x="110" y="210"/>
                  </a:lnTo>
                  <a:lnTo>
                    <a:pt x="109" y="204"/>
                  </a:lnTo>
                  <a:lnTo>
                    <a:pt x="105" y="203"/>
                  </a:lnTo>
                  <a:lnTo>
                    <a:pt x="105" y="206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2"/>
                  </a:lnTo>
                  <a:lnTo>
                    <a:pt x="99" y="200"/>
                  </a:lnTo>
                  <a:lnTo>
                    <a:pt x="96" y="200"/>
                  </a:lnTo>
                  <a:lnTo>
                    <a:pt x="93" y="196"/>
                  </a:lnTo>
                  <a:lnTo>
                    <a:pt x="91" y="196"/>
                  </a:lnTo>
                  <a:lnTo>
                    <a:pt x="87" y="196"/>
                  </a:lnTo>
                  <a:lnTo>
                    <a:pt x="85" y="196"/>
                  </a:lnTo>
                  <a:lnTo>
                    <a:pt x="82" y="195"/>
                  </a:lnTo>
                  <a:lnTo>
                    <a:pt x="81" y="197"/>
                  </a:lnTo>
                  <a:lnTo>
                    <a:pt x="79" y="197"/>
                  </a:lnTo>
                  <a:lnTo>
                    <a:pt x="80" y="189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4" y="195"/>
                  </a:lnTo>
                  <a:lnTo>
                    <a:pt x="73" y="194"/>
                  </a:lnTo>
                  <a:lnTo>
                    <a:pt x="68" y="198"/>
                  </a:lnTo>
                  <a:lnTo>
                    <a:pt x="66" y="198"/>
                  </a:lnTo>
                  <a:lnTo>
                    <a:pt x="60" y="198"/>
                  </a:lnTo>
                  <a:lnTo>
                    <a:pt x="58" y="197"/>
                  </a:lnTo>
                  <a:lnTo>
                    <a:pt x="58" y="192"/>
                  </a:lnTo>
                  <a:lnTo>
                    <a:pt x="56" y="188"/>
                  </a:lnTo>
                  <a:lnTo>
                    <a:pt x="56" y="185"/>
                  </a:lnTo>
                  <a:lnTo>
                    <a:pt x="61" y="182"/>
                  </a:lnTo>
                  <a:lnTo>
                    <a:pt x="63" y="178"/>
                  </a:lnTo>
                  <a:lnTo>
                    <a:pt x="67" y="178"/>
                  </a:lnTo>
                  <a:lnTo>
                    <a:pt x="68" y="172"/>
                  </a:lnTo>
                  <a:lnTo>
                    <a:pt x="66" y="171"/>
                  </a:lnTo>
                  <a:lnTo>
                    <a:pt x="62" y="170"/>
                  </a:lnTo>
                  <a:lnTo>
                    <a:pt x="63" y="165"/>
                  </a:lnTo>
                  <a:lnTo>
                    <a:pt x="62" y="164"/>
                  </a:lnTo>
                  <a:lnTo>
                    <a:pt x="57" y="164"/>
                  </a:lnTo>
                  <a:lnTo>
                    <a:pt x="51" y="166"/>
                  </a:lnTo>
                  <a:lnTo>
                    <a:pt x="45" y="165"/>
                  </a:lnTo>
                  <a:lnTo>
                    <a:pt x="44" y="165"/>
                  </a:lnTo>
                  <a:lnTo>
                    <a:pt x="38" y="164"/>
                  </a:lnTo>
                  <a:lnTo>
                    <a:pt x="36" y="165"/>
                  </a:lnTo>
                  <a:lnTo>
                    <a:pt x="27" y="164"/>
                  </a:lnTo>
                  <a:lnTo>
                    <a:pt x="26" y="165"/>
                  </a:lnTo>
                  <a:lnTo>
                    <a:pt x="25" y="170"/>
                  </a:lnTo>
                  <a:lnTo>
                    <a:pt x="18" y="171"/>
                  </a:lnTo>
                  <a:lnTo>
                    <a:pt x="16" y="176"/>
                  </a:lnTo>
                  <a:lnTo>
                    <a:pt x="13" y="177"/>
                  </a:lnTo>
                  <a:lnTo>
                    <a:pt x="8" y="179"/>
                  </a:lnTo>
                  <a:lnTo>
                    <a:pt x="7" y="179"/>
                  </a:lnTo>
                  <a:lnTo>
                    <a:pt x="10" y="152"/>
                  </a:lnTo>
                  <a:lnTo>
                    <a:pt x="12" y="153"/>
                  </a:lnTo>
                  <a:lnTo>
                    <a:pt x="15" y="152"/>
                  </a:lnTo>
                  <a:lnTo>
                    <a:pt x="15" y="153"/>
                  </a:lnTo>
                  <a:lnTo>
                    <a:pt x="18" y="152"/>
                  </a:lnTo>
                  <a:lnTo>
                    <a:pt x="15" y="148"/>
                  </a:lnTo>
                  <a:lnTo>
                    <a:pt x="18" y="149"/>
                  </a:lnTo>
                  <a:lnTo>
                    <a:pt x="19" y="146"/>
                  </a:lnTo>
                  <a:lnTo>
                    <a:pt x="21" y="144"/>
                  </a:lnTo>
                  <a:lnTo>
                    <a:pt x="22" y="143"/>
                  </a:lnTo>
                  <a:lnTo>
                    <a:pt x="25" y="143"/>
                  </a:lnTo>
                  <a:lnTo>
                    <a:pt x="27" y="142"/>
                  </a:lnTo>
                  <a:lnTo>
                    <a:pt x="28" y="142"/>
                  </a:lnTo>
                  <a:lnTo>
                    <a:pt x="30" y="141"/>
                  </a:lnTo>
                  <a:lnTo>
                    <a:pt x="33" y="140"/>
                  </a:lnTo>
                  <a:lnTo>
                    <a:pt x="32" y="138"/>
                  </a:lnTo>
                  <a:lnTo>
                    <a:pt x="30" y="138"/>
                  </a:lnTo>
                  <a:lnTo>
                    <a:pt x="27" y="138"/>
                  </a:lnTo>
                  <a:lnTo>
                    <a:pt x="25" y="140"/>
                  </a:lnTo>
                  <a:lnTo>
                    <a:pt x="24" y="140"/>
                  </a:lnTo>
                  <a:lnTo>
                    <a:pt x="22" y="141"/>
                  </a:lnTo>
                  <a:lnTo>
                    <a:pt x="21" y="140"/>
                  </a:lnTo>
                  <a:lnTo>
                    <a:pt x="19" y="138"/>
                  </a:lnTo>
                  <a:lnTo>
                    <a:pt x="18" y="140"/>
                  </a:lnTo>
                  <a:lnTo>
                    <a:pt x="20" y="134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2" y="130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6" y="132"/>
                  </a:lnTo>
                  <a:lnTo>
                    <a:pt x="32" y="128"/>
                  </a:lnTo>
                  <a:lnTo>
                    <a:pt x="36" y="126"/>
                  </a:lnTo>
                  <a:lnTo>
                    <a:pt x="36" y="124"/>
                  </a:lnTo>
                  <a:lnTo>
                    <a:pt x="31" y="125"/>
                  </a:lnTo>
                  <a:lnTo>
                    <a:pt x="27" y="126"/>
                  </a:lnTo>
                  <a:lnTo>
                    <a:pt x="26" y="125"/>
                  </a:lnTo>
                  <a:lnTo>
                    <a:pt x="24" y="125"/>
                  </a:lnTo>
                  <a:lnTo>
                    <a:pt x="21" y="122"/>
                  </a:lnTo>
                  <a:lnTo>
                    <a:pt x="22" y="118"/>
                  </a:lnTo>
                  <a:lnTo>
                    <a:pt x="20" y="118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4" y="114"/>
                  </a:lnTo>
                  <a:lnTo>
                    <a:pt x="26" y="113"/>
                  </a:lnTo>
                  <a:lnTo>
                    <a:pt x="26" y="119"/>
                  </a:lnTo>
                  <a:lnTo>
                    <a:pt x="27" y="119"/>
                  </a:lnTo>
                  <a:lnTo>
                    <a:pt x="31" y="107"/>
                  </a:lnTo>
                  <a:lnTo>
                    <a:pt x="36" y="106"/>
                  </a:lnTo>
                  <a:lnTo>
                    <a:pt x="38" y="101"/>
                  </a:lnTo>
                  <a:lnTo>
                    <a:pt x="36" y="101"/>
                  </a:lnTo>
                  <a:lnTo>
                    <a:pt x="33" y="100"/>
                  </a:lnTo>
                  <a:lnTo>
                    <a:pt x="33" y="98"/>
                  </a:lnTo>
                  <a:lnTo>
                    <a:pt x="32" y="99"/>
                  </a:lnTo>
                  <a:lnTo>
                    <a:pt x="31" y="100"/>
                  </a:lnTo>
                  <a:lnTo>
                    <a:pt x="32" y="101"/>
                  </a:lnTo>
                  <a:lnTo>
                    <a:pt x="31" y="101"/>
                  </a:lnTo>
                  <a:lnTo>
                    <a:pt x="30" y="104"/>
                  </a:lnTo>
                  <a:lnTo>
                    <a:pt x="27" y="102"/>
                  </a:lnTo>
                  <a:lnTo>
                    <a:pt x="28" y="100"/>
                  </a:lnTo>
                  <a:lnTo>
                    <a:pt x="27" y="99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2" y="105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7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5" y="104"/>
                  </a:lnTo>
                  <a:lnTo>
                    <a:pt x="14" y="104"/>
                  </a:lnTo>
                  <a:lnTo>
                    <a:pt x="13" y="104"/>
                  </a:lnTo>
                  <a:lnTo>
                    <a:pt x="14" y="100"/>
                  </a:lnTo>
                  <a:lnTo>
                    <a:pt x="15" y="100"/>
                  </a:lnTo>
                  <a:lnTo>
                    <a:pt x="20" y="90"/>
                  </a:lnTo>
                  <a:lnTo>
                    <a:pt x="24" y="87"/>
                  </a:lnTo>
                  <a:lnTo>
                    <a:pt x="25" y="88"/>
                  </a:lnTo>
                  <a:lnTo>
                    <a:pt x="27" y="87"/>
                  </a:lnTo>
                  <a:lnTo>
                    <a:pt x="28" y="84"/>
                  </a:lnTo>
                  <a:lnTo>
                    <a:pt x="31" y="83"/>
                  </a:lnTo>
                  <a:lnTo>
                    <a:pt x="32" y="82"/>
                  </a:lnTo>
                  <a:lnTo>
                    <a:pt x="28" y="82"/>
                  </a:lnTo>
                  <a:lnTo>
                    <a:pt x="27" y="84"/>
                  </a:lnTo>
                  <a:lnTo>
                    <a:pt x="26" y="83"/>
                  </a:lnTo>
                  <a:lnTo>
                    <a:pt x="25" y="83"/>
                  </a:lnTo>
                  <a:lnTo>
                    <a:pt x="22" y="82"/>
                  </a:lnTo>
                  <a:lnTo>
                    <a:pt x="22" y="81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0" y="84"/>
                  </a:lnTo>
                  <a:lnTo>
                    <a:pt x="18" y="84"/>
                  </a:lnTo>
                  <a:lnTo>
                    <a:pt x="18" y="86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6" y="77"/>
                  </a:lnTo>
                  <a:lnTo>
                    <a:pt x="18" y="76"/>
                  </a:lnTo>
                  <a:lnTo>
                    <a:pt x="16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8" y="68"/>
                  </a:lnTo>
                  <a:lnTo>
                    <a:pt x="15" y="66"/>
                  </a:lnTo>
                  <a:lnTo>
                    <a:pt x="15" y="63"/>
                  </a:lnTo>
                  <a:lnTo>
                    <a:pt x="13" y="65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9" y="64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6" y="63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9" y="48"/>
                  </a:lnTo>
                  <a:lnTo>
                    <a:pt x="10" y="50"/>
                  </a:lnTo>
                  <a:lnTo>
                    <a:pt x="12" y="51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6" y="45"/>
                  </a:lnTo>
                  <a:lnTo>
                    <a:pt x="19" y="47"/>
                  </a:lnTo>
                  <a:lnTo>
                    <a:pt x="19" y="46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19" y="45"/>
                  </a:lnTo>
                  <a:lnTo>
                    <a:pt x="18" y="41"/>
                  </a:lnTo>
                  <a:lnTo>
                    <a:pt x="18" y="40"/>
                  </a:lnTo>
                  <a:lnTo>
                    <a:pt x="19" y="41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2" y="39"/>
                  </a:lnTo>
                  <a:lnTo>
                    <a:pt x="25" y="38"/>
                  </a:lnTo>
                  <a:lnTo>
                    <a:pt x="30" y="40"/>
                  </a:lnTo>
                  <a:lnTo>
                    <a:pt x="31" y="40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7" y="32"/>
                  </a:lnTo>
                  <a:lnTo>
                    <a:pt x="40" y="32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4" y="29"/>
                  </a:lnTo>
                  <a:lnTo>
                    <a:pt x="46" y="30"/>
                  </a:lnTo>
                  <a:lnTo>
                    <a:pt x="46" y="29"/>
                  </a:lnTo>
                  <a:lnTo>
                    <a:pt x="48" y="30"/>
                  </a:lnTo>
                  <a:lnTo>
                    <a:pt x="50" y="28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4" y="34"/>
                  </a:lnTo>
                  <a:lnTo>
                    <a:pt x="57" y="35"/>
                  </a:lnTo>
                  <a:lnTo>
                    <a:pt x="66" y="35"/>
                  </a:lnTo>
                  <a:lnTo>
                    <a:pt x="69" y="36"/>
                  </a:lnTo>
                  <a:lnTo>
                    <a:pt x="73" y="36"/>
                  </a:lnTo>
                  <a:lnTo>
                    <a:pt x="74" y="33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81" y="32"/>
                  </a:lnTo>
                  <a:lnTo>
                    <a:pt x="84" y="32"/>
                  </a:lnTo>
                  <a:lnTo>
                    <a:pt x="82" y="36"/>
                  </a:lnTo>
                  <a:lnTo>
                    <a:pt x="85" y="35"/>
                  </a:lnTo>
                  <a:lnTo>
                    <a:pt x="86" y="33"/>
                  </a:lnTo>
                  <a:lnTo>
                    <a:pt x="85" y="33"/>
                  </a:lnTo>
                  <a:lnTo>
                    <a:pt x="86" y="32"/>
                  </a:lnTo>
                  <a:lnTo>
                    <a:pt x="90" y="32"/>
                  </a:lnTo>
                  <a:lnTo>
                    <a:pt x="90" y="33"/>
                  </a:lnTo>
                  <a:lnTo>
                    <a:pt x="92" y="34"/>
                  </a:lnTo>
                  <a:lnTo>
                    <a:pt x="93" y="40"/>
                  </a:lnTo>
                  <a:lnTo>
                    <a:pt x="94" y="35"/>
                  </a:lnTo>
                  <a:lnTo>
                    <a:pt x="97" y="33"/>
                  </a:lnTo>
                  <a:lnTo>
                    <a:pt x="99" y="33"/>
                  </a:lnTo>
                  <a:lnTo>
                    <a:pt x="97" y="32"/>
                  </a:lnTo>
                  <a:lnTo>
                    <a:pt x="94" y="32"/>
                  </a:lnTo>
                  <a:lnTo>
                    <a:pt x="93" y="30"/>
                  </a:lnTo>
                  <a:lnTo>
                    <a:pt x="92" y="28"/>
                  </a:lnTo>
                  <a:lnTo>
                    <a:pt x="90" y="27"/>
                  </a:lnTo>
                  <a:lnTo>
                    <a:pt x="91" y="26"/>
                  </a:lnTo>
                  <a:lnTo>
                    <a:pt x="94" y="27"/>
                  </a:lnTo>
                  <a:lnTo>
                    <a:pt x="97" y="28"/>
                  </a:lnTo>
                  <a:lnTo>
                    <a:pt x="99" y="26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3" y="26"/>
                  </a:lnTo>
                  <a:lnTo>
                    <a:pt x="90" y="24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90" y="23"/>
                  </a:lnTo>
                  <a:lnTo>
                    <a:pt x="90" y="21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7"/>
                  </a:lnTo>
                  <a:lnTo>
                    <a:pt x="91" y="15"/>
                  </a:lnTo>
                  <a:lnTo>
                    <a:pt x="93" y="14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9" y="15"/>
                  </a:lnTo>
                  <a:lnTo>
                    <a:pt x="104" y="11"/>
                  </a:lnTo>
                  <a:lnTo>
                    <a:pt x="105" y="12"/>
                  </a:lnTo>
                  <a:lnTo>
                    <a:pt x="108" y="10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4" y="10"/>
                  </a:lnTo>
                  <a:lnTo>
                    <a:pt x="112" y="6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8" y="5"/>
                  </a:lnTo>
                  <a:lnTo>
                    <a:pt x="124" y="3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9" y="9"/>
                  </a:lnTo>
                  <a:lnTo>
                    <a:pt x="135" y="6"/>
                  </a:lnTo>
                  <a:lnTo>
                    <a:pt x="139" y="5"/>
                  </a:lnTo>
                  <a:lnTo>
                    <a:pt x="144" y="2"/>
                  </a:lnTo>
                  <a:lnTo>
                    <a:pt x="144" y="4"/>
                  </a:lnTo>
                  <a:lnTo>
                    <a:pt x="142" y="6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6" y="16"/>
                  </a:lnTo>
                  <a:lnTo>
                    <a:pt x="148" y="11"/>
                  </a:lnTo>
                  <a:lnTo>
                    <a:pt x="152" y="10"/>
                  </a:lnTo>
                  <a:lnTo>
                    <a:pt x="156" y="14"/>
                  </a:lnTo>
                  <a:lnTo>
                    <a:pt x="156" y="15"/>
                  </a:lnTo>
                  <a:lnTo>
                    <a:pt x="163" y="20"/>
                  </a:lnTo>
                  <a:lnTo>
                    <a:pt x="164" y="24"/>
                  </a:lnTo>
                  <a:lnTo>
                    <a:pt x="166" y="29"/>
                  </a:lnTo>
                  <a:lnTo>
                    <a:pt x="169" y="32"/>
                  </a:lnTo>
                  <a:lnTo>
                    <a:pt x="166" y="35"/>
                  </a:lnTo>
                  <a:lnTo>
                    <a:pt x="171" y="33"/>
                  </a:lnTo>
                  <a:lnTo>
                    <a:pt x="183" y="38"/>
                  </a:lnTo>
                  <a:lnTo>
                    <a:pt x="187" y="38"/>
                  </a:lnTo>
                  <a:lnTo>
                    <a:pt x="190" y="38"/>
                  </a:lnTo>
                  <a:lnTo>
                    <a:pt x="198" y="39"/>
                  </a:lnTo>
                  <a:lnTo>
                    <a:pt x="199" y="40"/>
                  </a:lnTo>
                  <a:lnTo>
                    <a:pt x="201" y="40"/>
                  </a:lnTo>
                  <a:lnTo>
                    <a:pt x="205" y="41"/>
                  </a:lnTo>
                  <a:lnTo>
                    <a:pt x="205" y="42"/>
                  </a:lnTo>
                  <a:lnTo>
                    <a:pt x="207" y="41"/>
                  </a:lnTo>
                  <a:lnTo>
                    <a:pt x="212" y="42"/>
                  </a:lnTo>
                  <a:lnTo>
                    <a:pt x="216" y="44"/>
                  </a:lnTo>
                  <a:lnTo>
                    <a:pt x="218" y="46"/>
                  </a:lnTo>
                  <a:lnTo>
                    <a:pt x="223" y="46"/>
                  </a:lnTo>
                  <a:lnTo>
                    <a:pt x="224" y="45"/>
                  </a:lnTo>
                  <a:lnTo>
                    <a:pt x="226" y="47"/>
                  </a:lnTo>
                  <a:lnTo>
                    <a:pt x="231" y="48"/>
                  </a:lnTo>
                  <a:lnTo>
                    <a:pt x="240" y="47"/>
                  </a:lnTo>
                  <a:lnTo>
                    <a:pt x="240" y="45"/>
                  </a:lnTo>
                  <a:lnTo>
                    <a:pt x="244" y="48"/>
                  </a:lnTo>
                  <a:lnTo>
                    <a:pt x="244" y="50"/>
                  </a:lnTo>
                  <a:lnTo>
                    <a:pt x="246" y="50"/>
                  </a:lnTo>
                  <a:lnTo>
                    <a:pt x="248" y="51"/>
                  </a:lnTo>
                  <a:lnTo>
                    <a:pt x="252" y="52"/>
                  </a:lnTo>
                  <a:lnTo>
                    <a:pt x="256" y="51"/>
                  </a:lnTo>
                  <a:lnTo>
                    <a:pt x="259" y="52"/>
                  </a:lnTo>
                  <a:lnTo>
                    <a:pt x="261" y="52"/>
                  </a:lnTo>
                  <a:lnTo>
                    <a:pt x="262" y="50"/>
                  </a:lnTo>
                  <a:lnTo>
                    <a:pt x="268" y="47"/>
                  </a:lnTo>
                  <a:lnTo>
                    <a:pt x="270" y="46"/>
                  </a:lnTo>
                  <a:lnTo>
                    <a:pt x="273" y="48"/>
                  </a:lnTo>
                  <a:lnTo>
                    <a:pt x="273" y="52"/>
                  </a:lnTo>
                  <a:lnTo>
                    <a:pt x="277" y="56"/>
                  </a:lnTo>
                  <a:lnTo>
                    <a:pt x="279" y="56"/>
                  </a:lnTo>
                  <a:lnTo>
                    <a:pt x="278" y="59"/>
                  </a:lnTo>
                  <a:lnTo>
                    <a:pt x="282" y="59"/>
                  </a:lnTo>
                  <a:lnTo>
                    <a:pt x="284" y="59"/>
                  </a:lnTo>
                  <a:lnTo>
                    <a:pt x="288" y="60"/>
                  </a:lnTo>
                  <a:lnTo>
                    <a:pt x="300" y="63"/>
                  </a:lnTo>
                  <a:lnTo>
                    <a:pt x="298" y="68"/>
                  </a:lnTo>
                  <a:lnTo>
                    <a:pt x="302" y="65"/>
                  </a:lnTo>
                  <a:lnTo>
                    <a:pt x="307" y="66"/>
                  </a:lnTo>
                  <a:lnTo>
                    <a:pt x="313" y="74"/>
                  </a:lnTo>
                  <a:lnTo>
                    <a:pt x="315" y="74"/>
                  </a:lnTo>
                  <a:lnTo>
                    <a:pt x="319" y="74"/>
                  </a:lnTo>
                  <a:lnTo>
                    <a:pt x="321" y="76"/>
                  </a:lnTo>
                  <a:lnTo>
                    <a:pt x="322" y="77"/>
                  </a:lnTo>
                  <a:lnTo>
                    <a:pt x="331" y="78"/>
                  </a:lnTo>
                  <a:lnTo>
                    <a:pt x="336" y="83"/>
                  </a:lnTo>
                  <a:lnTo>
                    <a:pt x="342" y="84"/>
                  </a:lnTo>
                  <a:lnTo>
                    <a:pt x="348" y="88"/>
                  </a:lnTo>
                  <a:lnTo>
                    <a:pt x="355" y="90"/>
                  </a:lnTo>
                  <a:lnTo>
                    <a:pt x="357" y="90"/>
                  </a:lnTo>
                  <a:lnTo>
                    <a:pt x="358" y="93"/>
                  </a:lnTo>
                  <a:lnTo>
                    <a:pt x="362" y="93"/>
                  </a:lnTo>
                  <a:lnTo>
                    <a:pt x="366" y="93"/>
                  </a:lnTo>
                  <a:lnTo>
                    <a:pt x="367" y="94"/>
                  </a:lnTo>
                  <a:lnTo>
                    <a:pt x="370" y="93"/>
                  </a:lnTo>
                  <a:lnTo>
                    <a:pt x="372" y="98"/>
                  </a:lnTo>
                  <a:lnTo>
                    <a:pt x="373" y="95"/>
                  </a:lnTo>
                  <a:lnTo>
                    <a:pt x="381" y="96"/>
                  </a:lnTo>
                  <a:lnTo>
                    <a:pt x="385" y="95"/>
                  </a:lnTo>
                  <a:lnTo>
                    <a:pt x="387" y="94"/>
                  </a:lnTo>
                  <a:lnTo>
                    <a:pt x="391" y="94"/>
                  </a:lnTo>
                  <a:lnTo>
                    <a:pt x="392" y="95"/>
                  </a:lnTo>
                  <a:lnTo>
                    <a:pt x="392" y="93"/>
                  </a:lnTo>
                  <a:lnTo>
                    <a:pt x="396" y="95"/>
                  </a:lnTo>
                  <a:lnTo>
                    <a:pt x="398" y="93"/>
                  </a:lnTo>
                  <a:lnTo>
                    <a:pt x="403" y="92"/>
                  </a:lnTo>
                  <a:lnTo>
                    <a:pt x="406" y="93"/>
                  </a:lnTo>
                  <a:lnTo>
                    <a:pt x="408" y="92"/>
                  </a:lnTo>
                  <a:lnTo>
                    <a:pt x="410" y="92"/>
                  </a:lnTo>
                  <a:lnTo>
                    <a:pt x="410" y="94"/>
                  </a:lnTo>
                  <a:lnTo>
                    <a:pt x="411" y="95"/>
                  </a:lnTo>
                  <a:lnTo>
                    <a:pt x="408" y="95"/>
                  </a:lnTo>
                  <a:lnTo>
                    <a:pt x="405" y="96"/>
                  </a:lnTo>
                  <a:lnTo>
                    <a:pt x="406" y="100"/>
                  </a:lnTo>
                  <a:lnTo>
                    <a:pt x="409" y="100"/>
                  </a:lnTo>
                  <a:lnTo>
                    <a:pt x="410" y="98"/>
                  </a:lnTo>
                  <a:lnTo>
                    <a:pt x="415" y="95"/>
                  </a:lnTo>
                  <a:lnTo>
                    <a:pt x="417" y="95"/>
                  </a:lnTo>
                  <a:lnTo>
                    <a:pt x="421" y="94"/>
                  </a:lnTo>
                  <a:lnTo>
                    <a:pt x="421" y="96"/>
                  </a:lnTo>
                  <a:lnTo>
                    <a:pt x="423" y="93"/>
                  </a:lnTo>
                  <a:lnTo>
                    <a:pt x="424" y="93"/>
                  </a:lnTo>
                  <a:lnTo>
                    <a:pt x="424" y="95"/>
                  </a:lnTo>
                  <a:lnTo>
                    <a:pt x="427" y="94"/>
                  </a:lnTo>
                  <a:lnTo>
                    <a:pt x="429" y="95"/>
                  </a:lnTo>
                  <a:lnTo>
                    <a:pt x="428" y="98"/>
                  </a:lnTo>
                  <a:lnTo>
                    <a:pt x="433" y="99"/>
                  </a:lnTo>
                  <a:lnTo>
                    <a:pt x="435" y="100"/>
                  </a:lnTo>
                  <a:lnTo>
                    <a:pt x="434" y="101"/>
                  </a:lnTo>
                  <a:lnTo>
                    <a:pt x="432" y="101"/>
                  </a:lnTo>
                  <a:lnTo>
                    <a:pt x="430" y="102"/>
                  </a:lnTo>
                  <a:lnTo>
                    <a:pt x="433" y="102"/>
                  </a:lnTo>
                  <a:lnTo>
                    <a:pt x="434" y="105"/>
                  </a:lnTo>
                  <a:lnTo>
                    <a:pt x="442" y="106"/>
                  </a:lnTo>
                  <a:lnTo>
                    <a:pt x="442" y="108"/>
                  </a:lnTo>
                  <a:lnTo>
                    <a:pt x="444" y="107"/>
                  </a:lnTo>
                  <a:lnTo>
                    <a:pt x="447" y="108"/>
                  </a:lnTo>
                  <a:lnTo>
                    <a:pt x="450" y="110"/>
                  </a:lnTo>
                  <a:lnTo>
                    <a:pt x="450" y="112"/>
                  </a:lnTo>
                  <a:lnTo>
                    <a:pt x="454" y="116"/>
                  </a:lnTo>
                  <a:lnTo>
                    <a:pt x="457" y="117"/>
                  </a:lnTo>
                  <a:lnTo>
                    <a:pt x="457" y="114"/>
                  </a:lnTo>
                  <a:lnTo>
                    <a:pt x="458" y="114"/>
                  </a:lnTo>
                  <a:lnTo>
                    <a:pt x="462" y="117"/>
                  </a:lnTo>
                  <a:lnTo>
                    <a:pt x="463" y="118"/>
                  </a:lnTo>
                  <a:lnTo>
                    <a:pt x="463" y="119"/>
                  </a:lnTo>
                  <a:lnTo>
                    <a:pt x="465" y="122"/>
                  </a:lnTo>
                  <a:lnTo>
                    <a:pt x="464" y="117"/>
                  </a:lnTo>
                  <a:lnTo>
                    <a:pt x="465" y="114"/>
                  </a:lnTo>
                  <a:lnTo>
                    <a:pt x="468" y="114"/>
                  </a:lnTo>
                  <a:lnTo>
                    <a:pt x="471" y="111"/>
                  </a:lnTo>
                  <a:lnTo>
                    <a:pt x="476" y="111"/>
                  </a:lnTo>
                  <a:lnTo>
                    <a:pt x="477" y="112"/>
                  </a:lnTo>
                  <a:lnTo>
                    <a:pt x="481" y="112"/>
                  </a:lnTo>
                  <a:lnTo>
                    <a:pt x="484" y="110"/>
                  </a:lnTo>
                  <a:lnTo>
                    <a:pt x="487" y="114"/>
                  </a:lnTo>
                  <a:lnTo>
                    <a:pt x="488" y="114"/>
                  </a:lnTo>
                  <a:lnTo>
                    <a:pt x="489" y="117"/>
                  </a:lnTo>
                  <a:lnTo>
                    <a:pt x="490" y="116"/>
                  </a:lnTo>
                  <a:lnTo>
                    <a:pt x="493" y="117"/>
                  </a:lnTo>
                  <a:lnTo>
                    <a:pt x="493" y="118"/>
                  </a:lnTo>
                  <a:lnTo>
                    <a:pt x="494" y="118"/>
                  </a:lnTo>
                  <a:lnTo>
                    <a:pt x="495" y="118"/>
                  </a:lnTo>
                  <a:lnTo>
                    <a:pt x="504" y="120"/>
                  </a:lnTo>
                  <a:lnTo>
                    <a:pt x="506" y="124"/>
                  </a:lnTo>
                  <a:lnTo>
                    <a:pt x="508" y="125"/>
                  </a:lnTo>
                  <a:lnTo>
                    <a:pt x="510" y="128"/>
                  </a:lnTo>
                  <a:lnTo>
                    <a:pt x="516" y="130"/>
                  </a:lnTo>
                  <a:lnTo>
                    <a:pt x="519" y="130"/>
                  </a:lnTo>
                  <a:lnTo>
                    <a:pt x="525" y="130"/>
                  </a:lnTo>
                  <a:lnTo>
                    <a:pt x="528" y="134"/>
                  </a:lnTo>
                  <a:lnTo>
                    <a:pt x="530" y="134"/>
                  </a:lnTo>
                  <a:lnTo>
                    <a:pt x="532" y="132"/>
                  </a:lnTo>
                  <a:lnTo>
                    <a:pt x="538" y="131"/>
                  </a:lnTo>
                  <a:lnTo>
                    <a:pt x="540" y="132"/>
                  </a:lnTo>
                  <a:lnTo>
                    <a:pt x="542" y="132"/>
                  </a:lnTo>
                  <a:lnTo>
                    <a:pt x="544" y="132"/>
                  </a:lnTo>
                  <a:lnTo>
                    <a:pt x="547" y="131"/>
                  </a:lnTo>
                  <a:lnTo>
                    <a:pt x="549" y="129"/>
                  </a:lnTo>
                  <a:lnTo>
                    <a:pt x="555" y="126"/>
                  </a:lnTo>
                  <a:lnTo>
                    <a:pt x="556" y="126"/>
                  </a:lnTo>
                  <a:lnTo>
                    <a:pt x="555" y="128"/>
                  </a:lnTo>
                  <a:lnTo>
                    <a:pt x="556" y="131"/>
                  </a:lnTo>
                  <a:lnTo>
                    <a:pt x="559" y="132"/>
                  </a:lnTo>
                  <a:lnTo>
                    <a:pt x="559" y="136"/>
                  </a:lnTo>
                  <a:lnTo>
                    <a:pt x="560" y="137"/>
                  </a:lnTo>
                  <a:lnTo>
                    <a:pt x="562" y="137"/>
                  </a:lnTo>
                  <a:lnTo>
                    <a:pt x="565" y="140"/>
                  </a:lnTo>
                  <a:lnTo>
                    <a:pt x="566" y="142"/>
                  </a:lnTo>
                  <a:lnTo>
                    <a:pt x="568" y="144"/>
                  </a:lnTo>
                  <a:lnTo>
                    <a:pt x="571" y="141"/>
                  </a:lnTo>
                  <a:lnTo>
                    <a:pt x="582" y="146"/>
                  </a:lnTo>
                  <a:lnTo>
                    <a:pt x="583" y="148"/>
                  </a:lnTo>
                  <a:lnTo>
                    <a:pt x="578" y="160"/>
                  </a:lnTo>
                  <a:lnTo>
                    <a:pt x="577" y="161"/>
                  </a:lnTo>
                  <a:lnTo>
                    <a:pt x="573" y="164"/>
                  </a:lnTo>
                  <a:lnTo>
                    <a:pt x="573" y="166"/>
                  </a:lnTo>
                  <a:lnTo>
                    <a:pt x="576" y="170"/>
                  </a:lnTo>
                  <a:lnTo>
                    <a:pt x="580" y="171"/>
                  </a:lnTo>
                  <a:lnTo>
                    <a:pt x="583" y="165"/>
                  </a:lnTo>
                  <a:lnTo>
                    <a:pt x="584" y="164"/>
                  </a:lnTo>
                  <a:lnTo>
                    <a:pt x="586" y="164"/>
                  </a:lnTo>
                  <a:lnTo>
                    <a:pt x="586" y="168"/>
                  </a:lnTo>
                  <a:lnTo>
                    <a:pt x="589" y="171"/>
                  </a:lnTo>
                  <a:lnTo>
                    <a:pt x="591" y="170"/>
                  </a:lnTo>
                  <a:lnTo>
                    <a:pt x="595" y="173"/>
                  </a:lnTo>
                  <a:lnTo>
                    <a:pt x="596" y="176"/>
                  </a:lnTo>
                  <a:lnTo>
                    <a:pt x="598" y="174"/>
                  </a:lnTo>
                  <a:lnTo>
                    <a:pt x="602" y="178"/>
                  </a:lnTo>
                  <a:lnTo>
                    <a:pt x="605" y="179"/>
                  </a:lnTo>
                  <a:lnTo>
                    <a:pt x="606" y="182"/>
                  </a:lnTo>
                  <a:lnTo>
                    <a:pt x="609" y="184"/>
                  </a:lnTo>
                  <a:lnTo>
                    <a:pt x="612" y="184"/>
                  </a:lnTo>
                  <a:lnTo>
                    <a:pt x="615" y="185"/>
                  </a:lnTo>
                  <a:lnTo>
                    <a:pt x="624" y="184"/>
                  </a:lnTo>
                  <a:lnTo>
                    <a:pt x="625" y="188"/>
                  </a:lnTo>
                  <a:lnTo>
                    <a:pt x="625" y="190"/>
                  </a:lnTo>
                  <a:lnTo>
                    <a:pt x="625" y="191"/>
                  </a:lnTo>
                  <a:lnTo>
                    <a:pt x="629" y="195"/>
                  </a:lnTo>
                  <a:lnTo>
                    <a:pt x="630" y="197"/>
                  </a:lnTo>
                  <a:lnTo>
                    <a:pt x="632" y="201"/>
                  </a:lnTo>
                  <a:lnTo>
                    <a:pt x="635" y="206"/>
                  </a:lnTo>
                  <a:lnTo>
                    <a:pt x="637" y="206"/>
                  </a:lnTo>
                  <a:lnTo>
                    <a:pt x="641" y="202"/>
                  </a:lnTo>
                  <a:lnTo>
                    <a:pt x="647" y="206"/>
                  </a:lnTo>
                  <a:lnTo>
                    <a:pt x="654" y="202"/>
                  </a:lnTo>
                  <a:lnTo>
                    <a:pt x="661" y="209"/>
                  </a:lnTo>
                  <a:lnTo>
                    <a:pt x="665" y="209"/>
                  </a:lnTo>
                  <a:lnTo>
                    <a:pt x="667" y="215"/>
                  </a:lnTo>
                  <a:lnTo>
                    <a:pt x="669" y="216"/>
                  </a:lnTo>
                  <a:lnTo>
                    <a:pt x="672" y="221"/>
                  </a:lnTo>
                  <a:lnTo>
                    <a:pt x="674" y="221"/>
                  </a:lnTo>
                  <a:lnTo>
                    <a:pt x="689" y="219"/>
                  </a:lnTo>
                  <a:lnTo>
                    <a:pt x="691" y="221"/>
                  </a:lnTo>
                  <a:lnTo>
                    <a:pt x="693" y="221"/>
                  </a:lnTo>
                  <a:lnTo>
                    <a:pt x="695" y="221"/>
                  </a:lnTo>
                  <a:lnTo>
                    <a:pt x="695" y="225"/>
                  </a:lnTo>
                  <a:lnTo>
                    <a:pt x="697" y="226"/>
                  </a:lnTo>
                  <a:lnTo>
                    <a:pt x="701" y="222"/>
                  </a:lnTo>
                  <a:lnTo>
                    <a:pt x="705" y="226"/>
                  </a:lnTo>
                  <a:lnTo>
                    <a:pt x="710" y="225"/>
                  </a:lnTo>
                  <a:lnTo>
                    <a:pt x="720" y="227"/>
                  </a:lnTo>
                  <a:lnTo>
                    <a:pt x="726" y="228"/>
                  </a:lnTo>
                  <a:lnTo>
                    <a:pt x="726" y="224"/>
                  </a:lnTo>
                  <a:lnTo>
                    <a:pt x="725" y="222"/>
                  </a:lnTo>
                  <a:lnTo>
                    <a:pt x="725" y="219"/>
                  </a:lnTo>
                  <a:lnTo>
                    <a:pt x="726" y="216"/>
                  </a:lnTo>
                  <a:lnTo>
                    <a:pt x="726" y="213"/>
                  </a:lnTo>
                  <a:lnTo>
                    <a:pt x="728" y="212"/>
                  </a:lnTo>
                  <a:lnTo>
                    <a:pt x="731" y="214"/>
                  </a:lnTo>
                  <a:lnTo>
                    <a:pt x="739" y="215"/>
                  </a:lnTo>
                  <a:lnTo>
                    <a:pt x="743" y="220"/>
                  </a:lnTo>
                  <a:lnTo>
                    <a:pt x="746" y="220"/>
                  </a:lnTo>
                  <a:lnTo>
                    <a:pt x="749" y="222"/>
                  </a:lnTo>
                  <a:lnTo>
                    <a:pt x="756" y="224"/>
                  </a:lnTo>
                  <a:lnTo>
                    <a:pt x="758" y="226"/>
                  </a:lnTo>
                  <a:lnTo>
                    <a:pt x="758" y="230"/>
                  </a:lnTo>
                  <a:lnTo>
                    <a:pt x="761" y="232"/>
                  </a:lnTo>
                  <a:lnTo>
                    <a:pt x="767" y="231"/>
                  </a:lnTo>
                  <a:lnTo>
                    <a:pt x="769" y="232"/>
                  </a:lnTo>
                  <a:lnTo>
                    <a:pt x="774" y="232"/>
                  </a:lnTo>
                  <a:lnTo>
                    <a:pt x="775" y="233"/>
                  </a:lnTo>
                  <a:lnTo>
                    <a:pt x="776" y="236"/>
                  </a:lnTo>
                  <a:lnTo>
                    <a:pt x="779" y="245"/>
                  </a:lnTo>
                  <a:lnTo>
                    <a:pt x="782" y="245"/>
                  </a:lnTo>
                  <a:lnTo>
                    <a:pt x="780" y="248"/>
                  </a:lnTo>
                  <a:lnTo>
                    <a:pt x="781" y="249"/>
                  </a:lnTo>
                  <a:lnTo>
                    <a:pt x="779" y="250"/>
                  </a:lnTo>
                  <a:lnTo>
                    <a:pt x="779" y="252"/>
                  </a:lnTo>
                  <a:lnTo>
                    <a:pt x="781" y="252"/>
                  </a:lnTo>
                  <a:lnTo>
                    <a:pt x="782" y="255"/>
                  </a:lnTo>
                  <a:lnTo>
                    <a:pt x="779" y="257"/>
                  </a:lnTo>
                  <a:lnTo>
                    <a:pt x="780" y="258"/>
                  </a:lnTo>
                  <a:lnTo>
                    <a:pt x="779" y="262"/>
                  </a:lnTo>
                  <a:lnTo>
                    <a:pt x="783" y="264"/>
                  </a:lnTo>
                  <a:lnTo>
                    <a:pt x="787" y="264"/>
                  </a:lnTo>
                  <a:lnTo>
                    <a:pt x="788" y="262"/>
                  </a:lnTo>
                  <a:lnTo>
                    <a:pt x="791" y="261"/>
                  </a:lnTo>
                  <a:lnTo>
                    <a:pt x="794" y="261"/>
                  </a:lnTo>
                  <a:lnTo>
                    <a:pt x="798" y="258"/>
                  </a:lnTo>
                  <a:lnTo>
                    <a:pt x="801" y="261"/>
                  </a:lnTo>
                  <a:lnTo>
                    <a:pt x="806" y="261"/>
                  </a:lnTo>
                  <a:lnTo>
                    <a:pt x="812" y="266"/>
                  </a:lnTo>
                  <a:lnTo>
                    <a:pt x="812" y="268"/>
                  </a:lnTo>
                  <a:lnTo>
                    <a:pt x="815" y="269"/>
                  </a:lnTo>
                  <a:lnTo>
                    <a:pt x="816" y="273"/>
                  </a:lnTo>
                  <a:lnTo>
                    <a:pt x="817" y="274"/>
                  </a:lnTo>
                  <a:lnTo>
                    <a:pt x="822" y="275"/>
                  </a:lnTo>
                  <a:lnTo>
                    <a:pt x="828" y="272"/>
                  </a:lnTo>
                  <a:lnTo>
                    <a:pt x="836" y="272"/>
                  </a:lnTo>
                  <a:lnTo>
                    <a:pt x="839" y="270"/>
                  </a:lnTo>
                  <a:lnTo>
                    <a:pt x="843" y="274"/>
                  </a:lnTo>
                  <a:lnTo>
                    <a:pt x="848" y="276"/>
                  </a:lnTo>
                  <a:lnTo>
                    <a:pt x="851" y="276"/>
                  </a:lnTo>
                  <a:lnTo>
                    <a:pt x="853" y="280"/>
                  </a:lnTo>
                  <a:lnTo>
                    <a:pt x="858" y="280"/>
                  </a:lnTo>
                  <a:lnTo>
                    <a:pt x="864" y="282"/>
                  </a:lnTo>
                  <a:lnTo>
                    <a:pt x="865" y="281"/>
                  </a:lnTo>
                  <a:lnTo>
                    <a:pt x="869" y="276"/>
                  </a:lnTo>
                  <a:lnTo>
                    <a:pt x="878" y="276"/>
                  </a:lnTo>
                  <a:lnTo>
                    <a:pt x="883" y="273"/>
                  </a:lnTo>
                  <a:lnTo>
                    <a:pt x="888" y="274"/>
                  </a:lnTo>
                  <a:lnTo>
                    <a:pt x="890" y="272"/>
                  </a:lnTo>
                  <a:lnTo>
                    <a:pt x="895" y="273"/>
                  </a:lnTo>
                  <a:lnTo>
                    <a:pt x="899" y="278"/>
                  </a:lnTo>
                  <a:lnTo>
                    <a:pt x="900" y="276"/>
                  </a:lnTo>
                  <a:lnTo>
                    <a:pt x="901" y="278"/>
                  </a:lnTo>
                  <a:lnTo>
                    <a:pt x="903" y="278"/>
                  </a:lnTo>
                  <a:lnTo>
                    <a:pt x="906" y="280"/>
                  </a:lnTo>
                  <a:lnTo>
                    <a:pt x="905" y="288"/>
                  </a:lnTo>
                  <a:lnTo>
                    <a:pt x="907" y="291"/>
                  </a:lnTo>
                  <a:lnTo>
                    <a:pt x="909" y="291"/>
                  </a:lnTo>
                  <a:lnTo>
                    <a:pt x="914" y="294"/>
                  </a:lnTo>
                  <a:lnTo>
                    <a:pt x="912" y="296"/>
                  </a:lnTo>
                  <a:lnTo>
                    <a:pt x="913" y="298"/>
                  </a:lnTo>
                  <a:lnTo>
                    <a:pt x="911" y="298"/>
                  </a:lnTo>
                  <a:lnTo>
                    <a:pt x="912" y="299"/>
                  </a:lnTo>
                  <a:lnTo>
                    <a:pt x="909" y="300"/>
                  </a:lnTo>
                  <a:lnTo>
                    <a:pt x="908" y="299"/>
                  </a:lnTo>
                  <a:lnTo>
                    <a:pt x="908" y="302"/>
                  </a:lnTo>
                  <a:lnTo>
                    <a:pt x="903" y="299"/>
                  </a:lnTo>
                  <a:lnTo>
                    <a:pt x="902" y="300"/>
                  </a:lnTo>
                  <a:lnTo>
                    <a:pt x="900" y="303"/>
                  </a:lnTo>
                  <a:lnTo>
                    <a:pt x="899" y="311"/>
                  </a:lnTo>
                  <a:lnTo>
                    <a:pt x="903" y="316"/>
                  </a:lnTo>
                  <a:lnTo>
                    <a:pt x="905" y="322"/>
                  </a:lnTo>
                  <a:lnTo>
                    <a:pt x="903" y="323"/>
                  </a:lnTo>
                  <a:lnTo>
                    <a:pt x="903" y="329"/>
                  </a:lnTo>
                  <a:lnTo>
                    <a:pt x="906" y="332"/>
                  </a:lnTo>
                  <a:lnTo>
                    <a:pt x="905" y="336"/>
                  </a:lnTo>
                  <a:lnTo>
                    <a:pt x="902" y="338"/>
                  </a:lnTo>
                  <a:lnTo>
                    <a:pt x="902" y="339"/>
                  </a:lnTo>
                  <a:lnTo>
                    <a:pt x="901" y="339"/>
                  </a:lnTo>
                  <a:lnTo>
                    <a:pt x="900" y="341"/>
                  </a:lnTo>
                  <a:lnTo>
                    <a:pt x="899" y="341"/>
                  </a:lnTo>
                  <a:lnTo>
                    <a:pt x="896" y="344"/>
                  </a:lnTo>
                  <a:lnTo>
                    <a:pt x="894" y="344"/>
                  </a:lnTo>
                  <a:lnTo>
                    <a:pt x="893" y="344"/>
                  </a:lnTo>
                  <a:lnTo>
                    <a:pt x="890" y="348"/>
                  </a:lnTo>
                  <a:lnTo>
                    <a:pt x="888" y="351"/>
                  </a:lnTo>
                  <a:lnTo>
                    <a:pt x="885" y="350"/>
                  </a:lnTo>
                  <a:lnTo>
                    <a:pt x="883" y="352"/>
                  </a:lnTo>
                  <a:lnTo>
                    <a:pt x="881" y="356"/>
                  </a:lnTo>
                  <a:lnTo>
                    <a:pt x="876" y="357"/>
                  </a:lnTo>
                  <a:lnTo>
                    <a:pt x="870" y="358"/>
                  </a:lnTo>
                  <a:lnTo>
                    <a:pt x="867" y="360"/>
                  </a:lnTo>
                  <a:lnTo>
                    <a:pt x="855" y="365"/>
                  </a:lnTo>
                  <a:lnTo>
                    <a:pt x="843" y="370"/>
                  </a:lnTo>
                  <a:lnTo>
                    <a:pt x="836" y="375"/>
                  </a:lnTo>
                  <a:lnTo>
                    <a:pt x="827" y="377"/>
                  </a:lnTo>
                  <a:lnTo>
                    <a:pt x="824" y="381"/>
                  </a:lnTo>
                  <a:lnTo>
                    <a:pt x="822" y="383"/>
                  </a:lnTo>
                  <a:lnTo>
                    <a:pt x="819" y="387"/>
                  </a:lnTo>
                  <a:lnTo>
                    <a:pt x="818" y="387"/>
                  </a:lnTo>
                  <a:lnTo>
                    <a:pt x="816" y="393"/>
                  </a:lnTo>
                  <a:lnTo>
                    <a:pt x="813" y="394"/>
                  </a:lnTo>
                  <a:lnTo>
                    <a:pt x="810" y="395"/>
                  </a:lnTo>
                  <a:lnTo>
                    <a:pt x="800" y="395"/>
                  </a:lnTo>
                  <a:lnTo>
                    <a:pt x="795" y="396"/>
                  </a:lnTo>
                  <a:lnTo>
                    <a:pt x="789" y="396"/>
                  </a:lnTo>
                  <a:lnTo>
                    <a:pt x="786" y="398"/>
                  </a:lnTo>
                  <a:lnTo>
                    <a:pt x="776" y="398"/>
                  </a:lnTo>
                  <a:lnTo>
                    <a:pt x="764" y="399"/>
                  </a:lnTo>
                  <a:lnTo>
                    <a:pt x="756" y="402"/>
                  </a:lnTo>
                  <a:lnTo>
                    <a:pt x="751" y="401"/>
                  </a:lnTo>
                  <a:lnTo>
                    <a:pt x="746" y="404"/>
                  </a:lnTo>
                  <a:lnTo>
                    <a:pt x="745" y="404"/>
                  </a:lnTo>
                  <a:lnTo>
                    <a:pt x="743" y="404"/>
                  </a:lnTo>
                  <a:lnTo>
                    <a:pt x="738" y="408"/>
                  </a:lnTo>
                  <a:lnTo>
                    <a:pt x="737" y="406"/>
                  </a:lnTo>
                  <a:lnTo>
                    <a:pt x="729" y="406"/>
                  </a:lnTo>
                  <a:lnTo>
                    <a:pt x="726" y="407"/>
                  </a:lnTo>
                  <a:lnTo>
                    <a:pt x="721" y="411"/>
                  </a:lnTo>
                  <a:lnTo>
                    <a:pt x="715" y="416"/>
                  </a:lnTo>
                  <a:lnTo>
                    <a:pt x="714" y="420"/>
                  </a:lnTo>
                  <a:lnTo>
                    <a:pt x="711" y="422"/>
                  </a:lnTo>
                  <a:lnTo>
                    <a:pt x="710" y="424"/>
                  </a:lnTo>
                  <a:lnTo>
                    <a:pt x="705" y="426"/>
                  </a:lnTo>
                  <a:lnTo>
                    <a:pt x="704" y="428"/>
                  </a:lnTo>
                  <a:lnTo>
                    <a:pt x="702" y="430"/>
                  </a:lnTo>
                  <a:lnTo>
                    <a:pt x="702" y="431"/>
                  </a:lnTo>
                  <a:lnTo>
                    <a:pt x="702" y="434"/>
                  </a:lnTo>
                  <a:lnTo>
                    <a:pt x="704" y="434"/>
                  </a:lnTo>
                  <a:lnTo>
                    <a:pt x="707" y="434"/>
                  </a:lnTo>
                  <a:lnTo>
                    <a:pt x="705" y="431"/>
                  </a:lnTo>
                  <a:lnTo>
                    <a:pt x="707" y="432"/>
                  </a:lnTo>
                  <a:lnTo>
                    <a:pt x="710" y="437"/>
                  </a:lnTo>
                  <a:lnTo>
                    <a:pt x="711" y="440"/>
                  </a:lnTo>
                  <a:lnTo>
                    <a:pt x="714" y="438"/>
                  </a:lnTo>
                  <a:lnTo>
                    <a:pt x="715" y="441"/>
                  </a:lnTo>
                  <a:lnTo>
                    <a:pt x="709" y="444"/>
                  </a:lnTo>
                  <a:lnTo>
                    <a:pt x="705" y="446"/>
                  </a:lnTo>
                  <a:lnTo>
                    <a:pt x="703" y="447"/>
                  </a:lnTo>
                  <a:lnTo>
                    <a:pt x="699" y="452"/>
                  </a:lnTo>
                  <a:lnTo>
                    <a:pt x="696" y="455"/>
                  </a:lnTo>
                  <a:lnTo>
                    <a:pt x="693" y="455"/>
                  </a:lnTo>
                  <a:lnTo>
                    <a:pt x="691" y="454"/>
                  </a:lnTo>
                  <a:lnTo>
                    <a:pt x="691" y="450"/>
                  </a:lnTo>
                  <a:lnTo>
                    <a:pt x="693" y="452"/>
                  </a:lnTo>
                  <a:lnTo>
                    <a:pt x="695" y="452"/>
                  </a:lnTo>
                  <a:lnTo>
                    <a:pt x="697" y="452"/>
                  </a:lnTo>
                  <a:lnTo>
                    <a:pt x="699" y="450"/>
                  </a:lnTo>
                  <a:lnTo>
                    <a:pt x="701" y="447"/>
                  </a:lnTo>
                  <a:lnTo>
                    <a:pt x="698" y="447"/>
                  </a:lnTo>
                  <a:lnTo>
                    <a:pt x="697" y="448"/>
                  </a:lnTo>
                  <a:lnTo>
                    <a:pt x="691" y="448"/>
                  </a:lnTo>
                  <a:lnTo>
                    <a:pt x="685" y="453"/>
                  </a:lnTo>
                  <a:lnTo>
                    <a:pt x="683" y="458"/>
                  </a:lnTo>
                  <a:lnTo>
                    <a:pt x="681" y="461"/>
                  </a:lnTo>
                  <a:lnTo>
                    <a:pt x="678" y="462"/>
                  </a:lnTo>
                  <a:lnTo>
                    <a:pt x="673" y="471"/>
                  </a:lnTo>
                  <a:lnTo>
                    <a:pt x="673" y="473"/>
                  </a:lnTo>
                  <a:lnTo>
                    <a:pt x="671" y="473"/>
                  </a:lnTo>
                  <a:lnTo>
                    <a:pt x="665" y="480"/>
                  </a:lnTo>
                  <a:lnTo>
                    <a:pt x="661" y="484"/>
                  </a:lnTo>
                  <a:lnTo>
                    <a:pt x="660" y="486"/>
                  </a:lnTo>
                  <a:lnTo>
                    <a:pt x="654" y="490"/>
                  </a:lnTo>
                  <a:lnTo>
                    <a:pt x="650" y="496"/>
                  </a:lnTo>
                  <a:lnTo>
                    <a:pt x="649" y="498"/>
                  </a:lnTo>
                  <a:lnTo>
                    <a:pt x="645" y="502"/>
                  </a:lnTo>
                  <a:lnTo>
                    <a:pt x="642" y="503"/>
                  </a:lnTo>
                  <a:lnTo>
                    <a:pt x="638" y="506"/>
                  </a:lnTo>
                  <a:lnTo>
                    <a:pt x="636" y="510"/>
                  </a:lnTo>
                  <a:lnTo>
                    <a:pt x="635" y="513"/>
                  </a:lnTo>
                  <a:lnTo>
                    <a:pt x="635" y="514"/>
                  </a:lnTo>
                  <a:lnTo>
                    <a:pt x="629" y="520"/>
                  </a:lnTo>
                  <a:lnTo>
                    <a:pt x="626" y="521"/>
                  </a:lnTo>
                  <a:lnTo>
                    <a:pt x="620" y="530"/>
                  </a:lnTo>
                  <a:lnTo>
                    <a:pt x="618" y="533"/>
                  </a:lnTo>
                  <a:lnTo>
                    <a:pt x="614" y="539"/>
                  </a:lnTo>
                  <a:lnTo>
                    <a:pt x="614" y="540"/>
                  </a:lnTo>
                  <a:lnTo>
                    <a:pt x="609" y="544"/>
                  </a:lnTo>
                  <a:lnTo>
                    <a:pt x="607" y="551"/>
                  </a:lnTo>
                  <a:lnTo>
                    <a:pt x="605" y="552"/>
                  </a:lnTo>
                  <a:lnTo>
                    <a:pt x="602" y="556"/>
                  </a:lnTo>
                  <a:lnTo>
                    <a:pt x="601" y="564"/>
                  </a:lnTo>
                  <a:lnTo>
                    <a:pt x="607" y="591"/>
                  </a:lnTo>
                  <a:lnTo>
                    <a:pt x="605" y="592"/>
                  </a:lnTo>
                  <a:lnTo>
                    <a:pt x="606" y="605"/>
                  </a:lnTo>
                  <a:lnTo>
                    <a:pt x="612" y="617"/>
                  </a:lnTo>
                  <a:lnTo>
                    <a:pt x="618" y="627"/>
                  </a:lnTo>
                  <a:lnTo>
                    <a:pt x="620" y="628"/>
                  </a:lnTo>
                  <a:lnTo>
                    <a:pt x="624" y="628"/>
                  </a:lnTo>
                  <a:lnTo>
                    <a:pt x="630" y="632"/>
                  </a:lnTo>
                  <a:lnTo>
                    <a:pt x="631" y="634"/>
                  </a:lnTo>
                  <a:lnTo>
                    <a:pt x="633" y="636"/>
                  </a:lnTo>
                  <a:lnTo>
                    <a:pt x="633" y="640"/>
                  </a:lnTo>
                  <a:lnTo>
                    <a:pt x="635" y="641"/>
                  </a:lnTo>
                  <a:lnTo>
                    <a:pt x="636" y="645"/>
                  </a:lnTo>
                  <a:lnTo>
                    <a:pt x="632" y="644"/>
                  </a:lnTo>
                  <a:lnTo>
                    <a:pt x="627" y="648"/>
                  </a:lnTo>
                  <a:lnTo>
                    <a:pt x="626" y="648"/>
                  </a:lnTo>
                  <a:lnTo>
                    <a:pt x="623" y="650"/>
                  </a:lnTo>
                  <a:lnTo>
                    <a:pt x="621" y="651"/>
                  </a:lnTo>
                  <a:lnTo>
                    <a:pt x="623" y="653"/>
                  </a:lnTo>
                  <a:lnTo>
                    <a:pt x="621" y="653"/>
                  </a:lnTo>
                  <a:lnTo>
                    <a:pt x="619" y="652"/>
                  </a:lnTo>
                  <a:lnTo>
                    <a:pt x="618" y="653"/>
                  </a:lnTo>
                  <a:lnTo>
                    <a:pt x="617" y="652"/>
                  </a:lnTo>
                  <a:lnTo>
                    <a:pt x="614" y="653"/>
                  </a:lnTo>
                  <a:lnTo>
                    <a:pt x="611" y="657"/>
                  </a:lnTo>
                  <a:lnTo>
                    <a:pt x="611" y="659"/>
                  </a:lnTo>
                  <a:lnTo>
                    <a:pt x="608" y="662"/>
                  </a:lnTo>
                  <a:lnTo>
                    <a:pt x="606" y="663"/>
                  </a:lnTo>
                  <a:lnTo>
                    <a:pt x="601" y="662"/>
                  </a:lnTo>
                  <a:lnTo>
                    <a:pt x="600" y="663"/>
                  </a:lnTo>
                  <a:lnTo>
                    <a:pt x="596" y="663"/>
                  </a:lnTo>
                  <a:lnTo>
                    <a:pt x="594" y="664"/>
                  </a:lnTo>
                  <a:lnTo>
                    <a:pt x="591" y="664"/>
                  </a:lnTo>
                  <a:lnTo>
                    <a:pt x="583" y="669"/>
                  </a:lnTo>
                  <a:lnTo>
                    <a:pt x="583" y="670"/>
                  </a:lnTo>
                  <a:lnTo>
                    <a:pt x="580" y="672"/>
                  </a:lnTo>
                  <a:lnTo>
                    <a:pt x="579" y="675"/>
                  </a:lnTo>
                  <a:lnTo>
                    <a:pt x="579" y="676"/>
                  </a:lnTo>
                  <a:lnTo>
                    <a:pt x="579" y="677"/>
                  </a:lnTo>
                  <a:lnTo>
                    <a:pt x="577" y="677"/>
                  </a:lnTo>
                  <a:lnTo>
                    <a:pt x="576" y="676"/>
                  </a:lnTo>
                  <a:lnTo>
                    <a:pt x="571" y="678"/>
                  </a:lnTo>
                  <a:lnTo>
                    <a:pt x="570" y="680"/>
                  </a:lnTo>
                  <a:lnTo>
                    <a:pt x="568" y="683"/>
                  </a:lnTo>
                  <a:lnTo>
                    <a:pt x="568" y="687"/>
                  </a:lnTo>
                  <a:lnTo>
                    <a:pt x="568" y="690"/>
                  </a:lnTo>
                  <a:lnTo>
                    <a:pt x="568" y="692"/>
                  </a:lnTo>
                  <a:lnTo>
                    <a:pt x="567" y="693"/>
                  </a:lnTo>
                  <a:lnTo>
                    <a:pt x="562" y="693"/>
                  </a:lnTo>
                  <a:lnTo>
                    <a:pt x="560" y="693"/>
                  </a:lnTo>
                  <a:lnTo>
                    <a:pt x="558" y="695"/>
                  </a:lnTo>
                  <a:lnTo>
                    <a:pt x="556" y="699"/>
                  </a:lnTo>
                  <a:lnTo>
                    <a:pt x="555" y="702"/>
                  </a:lnTo>
                  <a:lnTo>
                    <a:pt x="554" y="707"/>
                  </a:lnTo>
                  <a:lnTo>
                    <a:pt x="555" y="708"/>
                  </a:lnTo>
                  <a:lnTo>
                    <a:pt x="554" y="713"/>
                  </a:lnTo>
                  <a:lnTo>
                    <a:pt x="550" y="714"/>
                  </a:lnTo>
                  <a:lnTo>
                    <a:pt x="548" y="717"/>
                  </a:lnTo>
                  <a:lnTo>
                    <a:pt x="547" y="719"/>
                  </a:lnTo>
                  <a:lnTo>
                    <a:pt x="546" y="720"/>
                  </a:lnTo>
                  <a:lnTo>
                    <a:pt x="543" y="726"/>
                  </a:lnTo>
                  <a:lnTo>
                    <a:pt x="543" y="731"/>
                  </a:lnTo>
                  <a:lnTo>
                    <a:pt x="542" y="731"/>
                  </a:lnTo>
                  <a:lnTo>
                    <a:pt x="541" y="729"/>
                  </a:lnTo>
                  <a:lnTo>
                    <a:pt x="538" y="730"/>
                  </a:lnTo>
                  <a:lnTo>
                    <a:pt x="537" y="734"/>
                  </a:lnTo>
                  <a:lnTo>
                    <a:pt x="536" y="735"/>
                  </a:lnTo>
                  <a:lnTo>
                    <a:pt x="535" y="738"/>
                  </a:lnTo>
                  <a:lnTo>
                    <a:pt x="537" y="743"/>
                  </a:lnTo>
                  <a:lnTo>
                    <a:pt x="543" y="747"/>
                  </a:lnTo>
                  <a:lnTo>
                    <a:pt x="543" y="746"/>
                  </a:lnTo>
                  <a:lnTo>
                    <a:pt x="542" y="740"/>
                  </a:lnTo>
                  <a:lnTo>
                    <a:pt x="543" y="737"/>
                  </a:lnTo>
                  <a:lnTo>
                    <a:pt x="544" y="738"/>
                  </a:lnTo>
                  <a:lnTo>
                    <a:pt x="544" y="742"/>
                  </a:lnTo>
                  <a:lnTo>
                    <a:pt x="544" y="746"/>
                  </a:lnTo>
                  <a:lnTo>
                    <a:pt x="547" y="748"/>
                  </a:lnTo>
                  <a:lnTo>
                    <a:pt x="544" y="749"/>
                  </a:lnTo>
                  <a:lnTo>
                    <a:pt x="543" y="750"/>
                  </a:lnTo>
                  <a:lnTo>
                    <a:pt x="541" y="752"/>
                  </a:lnTo>
                  <a:lnTo>
                    <a:pt x="540" y="750"/>
                  </a:lnTo>
                  <a:lnTo>
                    <a:pt x="535" y="752"/>
                  </a:lnTo>
                  <a:lnTo>
                    <a:pt x="532" y="752"/>
                  </a:lnTo>
                  <a:lnTo>
                    <a:pt x="526" y="754"/>
                  </a:lnTo>
                  <a:lnTo>
                    <a:pt x="524" y="753"/>
                  </a:lnTo>
                  <a:lnTo>
                    <a:pt x="523" y="750"/>
                  </a:lnTo>
                  <a:lnTo>
                    <a:pt x="523" y="749"/>
                  </a:lnTo>
                  <a:lnTo>
                    <a:pt x="522" y="749"/>
                  </a:lnTo>
                  <a:lnTo>
                    <a:pt x="519" y="750"/>
                  </a:lnTo>
                  <a:lnTo>
                    <a:pt x="514" y="749"/>
                  </a:lnTo>
                  <a:lnTo>
                    <a:pt x="512" y="750"/>
                  </a:lnTo>
                  <a:lnTo>
                    <a:pt x="511" y="750"/>
                  </a:lnTo>
                  <a:lnTo>
                    <a:pt x="510" y="752"/>
                  </a:lnTo>
                  <a:lnTo>
                    <a:pt x="511" y="753"/>
                  </a:lnTo>
                  <a:lnTo>
                    <a:pt x="510" y="753"/>
                  </a:lnTo>
                  <a:lnTo>
                    <a:pt x="506" y="752"/>
                  </a:lnTo>
                  <a:lnTo>
                    <a:pt x="506" y="749"/>
                  </a:lnTo>
                  <a:lnTo>
                    <a:pt x="504" y="748"/>
                  </a:lnTo>
                  <a:lnTo>
                    <a:pt x="501" y="748"/>
                  </a:lnTo>
                  <a:lnTo>
                    <a:pt x="499" y="749"/>
                  </a:lnTo>
                  <a:lnTo>
                    <a:pt x="495" y="748"/>
                  </a:lnTo>
                  <a:lnTo>
                    <a:pt x="492" y="749"/>
                  </a:lnTo>
                  <a:lnTo>
                    <a:pt x="487" y="753"/>
                  </a:lnTo>
                  <a:lnTo>
                    <a:pt x="483" y="753"/>
                  </a:lnTo>
                  <a:lnTo>
                    <a:pt x="481" y="755"/>
                  </a:lnTo>
                  <a:lnTo>
                    <a:pt x="480" y="758"/>
                  </a:lnTo>
                  <a:lnTo>
                    <a:pt x="480" y="760"/>
                  </a:lnTo>
                  <a:lnTo>
                    <a:pt x="478" y="760"/>
                  </a:lnTo>
                  <a:lnTo>
                    <a:pt x="477" y="759"/>
                  </a:lnTo>
                  <a:lnTo>
                    <a:pt x="476" y="759"/>
                  </a:lnTo>
                  <a:lnTo>
                    <a:pt x="474" y="760"/>
                  </a:lnTo>
                  <a:lnTo>
                    <a:pt x="469" y="761"/>
                  </a:lnTo>
                  <a:lnTo>
                    <a:pt x="466" y="764"/>
                  </a:lnTo>
                  <a:lnTo>
                    <a:pt x="462" y="766"/>
                  </a:lnTo>
                  <a:lnTo>
                    <a:pt x="458" y="771"/>
                  </a:lnTo>
                  <a:lnTo>
                    <a:pt x="451" y="777"/>
                  </a:lnTo>
                  <a:lnTo>
                    <a:pt x="446" y="788"/>
                  </a:lnTo>
                  <a:lnTo>
                    <a:pt x="445" y="789"/>
                  </a:lnTo>
                  <a:lnTo>
                    <a:pt x="444" y="791"/>
                  </a:lnTo>
                  <a:lnTo>
                    <a:pt x="442" y="796"/>
                  </a:lnTo>
                  <a:lnTo>
                    <a:pt x="441" y="797"/>
                  </a:lnTo>
                  <a:lnTo>
                    <a:pt x="438" y="802"/>
                  </a:lnTo>
                  <a:lnTo>
                    <a:pt x="438" y="806"/>
                  </a:lnTo>
                  <a:lnTo>
                    <a:pt x="436" y="806"/>
                  </a:lnTo>
                  <a:lnTo>
                    <a:pt x="434" y="806"/>
                  </a:lnTo>
                  <a:lnTo>
                    <a:pt x="430" y="809"/>
                  </a:lnTo>
                  <a:lnTo>
                    <a:pt x="430" y="808"/>
                  </a:lnTo>
                  <a:lnTo>
                    <a:pt x="428" y="809"/>
                  </a:lnTo>
                  <a:lnTo>
                    <a:pt x="428" y="812"/>
                  </a:lnTo>
                  <a:lnTo>
                    <a:pt x="428" y="813"/>
                  </a:lnTo>
                  <a:lnTo>
                    <a:pt x="427" y="815"/>
                  </a:lnTo>
                  <a:lnTo>
                    <a:pt x="426" y="815"/>
                  </a:lnTo>
                  <a:lnTo>
                    <a:pt x="422" y="818"/>
                  </a:lnTo>
                  <a:lnTo>
                    <a:pt x="422" y="820"/>
                  </a:lnTo>
                  <a:lnTo>
                    <a:pt x="420" y="821"/>
                  </a:lnTo>
                  <a:lnTo>
                    <a:pt x="418" y="821"/>
                  </a:lnTo>
                  <a:lnTo>
                    <a:pt x="416" y="822"/>
                  </a:lnTo>
                  <a:lnTo>
                    <a:pt x="417" y="824"/>
                  </a:lnTo>
                  <a:lnTo>
                    <a:pt x="415" y="825"/>
                  </a:lnTo>
                  <a:lnTo>
                    <a:pt x="412" y="824"/>
                  </a:lnTo>
                  <a:lnTo>
                    <a:pt x="410" y="824"/>
                  </a:lnTo>
                  <a:lnTo>
                    <a:pt x="404" y="814"/>
                  </a:lnTo>
                  <a:lnTo>
                    <a:pt x="402" y="812"/>
                  </a:lnTo>
                  <a:lnTo>
                    <a:pt x="399" y="809"/>
                  </a:lnTo>
                  <a:lnTo>
                    <a:pt x="397" y="809"/>
                  </a:lnTo>
                  <a:lnTo>
                    <a:pt x="393" y="812"/>
                  </a:lnTo>
                  <a:lnTo>
                    <a:pt x="392" y="812"/>
                  </a:lnTo>
                  <a:lnTo>
                    <a:pt x="390" y="809"/>
                  </a:lnTo>
                  <a:lnTo>
                    <a:pt x="388" y="809"/>
                  </a:lnTo>
                  <a:lnTo>
                    <a:pt x="381" y="810"/>
                  </a:lnTo>
                  <a:lnTo>
                    <a:pt x="380" y="810"/>
                  </a:lnTo>
                  <a:lnTo>
                    <a:pt x="378" y="814"/>
                  </a:lnTo>
                  <a:lnTo>
                    <a:pt x="375" y="818"/>
                  </a:lnTo>
                  <a:lnTo>
                    <a:pt x="373" y="820"/>
                  </a:lnTo>
                  <a:lnTo>
                    <a:pt x="369" y="820"/>
                  </a:lnTo>
                  <a:lnTo>
                    <a:pt x="368" y="821"/>
                  </a:lnTo>
                  <a:lnTo>
                    <a:pt x="362" y="820"/>
                  </a:lnTo>
                  <a:lnTo>
                    <a:pt x="361" y="818"/>
                  </a:lnTo>
                  <a:lnTo>
                    <a:pt x="358" y="816"/>
                  </a:lnTo>
                  <a:lnTo>
                    <a:pt x="356" y="818"/>
                  </a:lnTo>
                  <a:lnTo>
                    <a:pt x="354" y="813"/>
                  </a:lnTo>
                  <a:lnTo>
                    <a:pt x="352" y="812"/>
                  </a:lnTo>
                  <a:lnTo>
                    <a:pt x="349" y="810"/>
                  </a:lnTo>
                  <a:lnTo>
                    <a:pt x="346" y="810"/>
                  </a:lnTo>
                  <a:lnTo>
                    <a:pt x="342" y="808"/>
                  </a:lnTo>
                  <a:lnTo>
                    <a:pt x="339" y="809"/>
                  </a:lnTo>
                  <a:lnTo>
                    <a:pt x="337" y="808"/>
                  </a:lnTo>
                  <a:lnTo>
                    <a:pt x="334" y="809"/>
                  </a:lnTo>
                  <a:lnTo>
                    <a:pt x="326" y="807"/>
                  </a:lnTo>
                  <a:lnTo>
                    <a:pt x="316" y="807"/>
                  </a:lnTo>
                  <a:lnTo>
                    <a:pt x="314" y="809"/>
                  </a:lnTo>
                  <a:lnTo>
                    <a:pt x="310" y="810"/>
                  </a:lnTo>
                  <a:lnTo>
                    <a:pt x="306" y="808"/>
                  </a:lnTo>
                  <a:lnTo>
                    <a:pt x="303" y="806"/>
                  </a:lnTo>
                  <a:lnTo>
                    <a:pt x="301" y="804"/>
                  </a:lnTo>
                  <a:lnTo>
                    <a:pt x="298" y="806"/>
                  </a:lnTo>
                  <a:lnTo>
                    <a:pt x="297" y="804"/>
                  </a:lnTo>
                  <a:lnTo>
                    <a:pt x="296" y="802"/>
                  </a:lnTo>
                  <a:lnTo>
                    <a:pt x="291" y="801"/>
                  </a:lnTo>
                  <a:lnTo>
                    <a:pt x="289" y="802"/>
                  </a:lnTo>
                  <a:lnTo>
                    <a:pt x="286" y="802"/>
                  </a:lnTo>
                  <a:lnTo>
                    <a:pt x="284" y="802"/>
                  </a:lnTo>
                  <a:lnTo>
                    <a:pt x="284" y="801"/>
                  </a:lnTo>
                  <a:lnTo>
                    <a:pt x="282" y="801"/>
                  </a:lnTo>
                  <a:lnTo>
                    <a:pt x="280" y="798"/>
                  </a:lnTo>
                  <a:lnTo>
                    <a:pt x="277" y="797"/>
                  </a:lnTo>
                  <a:lnTo>
                    <a:pt x="274" y="798"/>
                  </a:lnTo>
                  <a:lnTo>
                    <a:pt x="272" y="797"/>
                  </a:lnTo>
                  <a:lnTo>
                    <a:pt x="268" y="797"/>
                  </a:lnTo>
                  <a:lnTo>
                    <a:pt x="259" y="795"/>
                  </a:lnTo>
                  <a:lnTo>
                    <a:pt x="256" y="796"/>
                  </a:lnTo>
                  <a:lnTo>
                    <a:pt x="250" y="796"/>
                  </a:lnTo>
                  <a:lnTo>
                    <a:pt x="244" y="796"/>
                  </a:lnTo>
                  <a:lnTo>
                    <a:pt x="232" y="792"/>
                  </a:lnTo>
                  <a:lnTo>
                    <a:pt x="229" y="792"/>
                  </a:lnTo>
                  <a:lnTo>
                    <a:pt x="226" y="796"/>
                  </a:lnTo>
                  <a:lnTo>
                    <a:pt x="223" y="800"/>
                  </a:lnTo>
                  <a:lnTo>
                    <a:pt x="220" y="803"/>
                  </a:lnTo>
                  <a:lnTo>
                    <a:pt x="218" y="804"/>
                  </a:lnTo>
                  <a:lnTo>
                    <a:pt x="212" y="804"/>
                  </a:lnTo>
                  <a:lnTo>
                    <a:pt x="210" y="809"/>
                  </a:lnTo>
                  <a:lnTo>
                    <a:pt x="207" y="810"/>
                  </a:lnTo>
                  <a:lnTo>
                    <a:pt x="205" y="809"/>
                  </a:lnTo>
                  <a:lnTo>
                    <a:pt x="202" y="810"/>
                  </a:lnTo>
                  <a:lnTo>
                    <a:pt x="199" y="810"/>
                  </a:lnTo>
                  <a:lnTo>
                    <a:pt x="190" y="807"/>
                  </a:lnTo>
                  <a:lnTo>
                    <a:pt x="187" y="806"/>
                  </a:lnTo>
                  <a:lnTo>
                    <a:pt x="178" y="808"/>
                  </a:lnTo>
                  <a:lnTo>
                    <a:pt x="175" y="808"/>
                  </a:lnTo>
                  <a:lnTo>
                    <a:pt x="174" y="808"/>
                  </a:lnTo>
                  <a:lnTo>
                    <a:pt x="172" y="808"/>
                  </a:lnTo>
                  <a:lnTo>
                    <a:pt x="168" y="810"/>
                  </a:lnTo>
                  <a:lnTo>
                    <a:pt x="163" y="810"/>
                  </a:lnTo>
                  <a:lnTo>
                    <a:pt x="156" y="820"/>
                  </a:lnTo>
                  <a:lnTo>
                    <a:pt x="153" y="821"/>
                  </a:lnTo>
                  <a:lnTo>
                    <a:pt x="151" y="822"/>
                  </a:lnTo>
                  <a:lnTo>
                    <a:pt x="147" y="827"/>
                  </a:lnTo>
                  <a:lnTo>
                    <a:pt x="146" y="828"/>
                  </a:lnTo>
                  <a:lnTo>
                    <a:pt x="141" y="842"/>
                  </a:lnTo>
                  <a:lnTo>
                    <a:pt x="139" y="842"/>
                  </a:lnTo>
                  <a:lnTo>
                    <a:pt x="138" y="839"/>
                  </a:lnTo>
                  <a:lnTo>
                    <a:pt x="139" y="837"/>
                  </a:lnTo>
                  <a:lnTo>
                    <a:pt x="136" y="834"/>
                  </a:lnTo>
                  <a:lnTo>
                    <a:pt x="134" y="833"/>
                  </a:lnTo>
                  <a:lnTo>
                    <a:pt x="132" y="845"/>
                  </a:lnTo>
                  <a:lnTo>
                    <a:pt x="129" y="846"/>
                  </a:lnTo>
                  <a:lnTo>
                    <a:pt x="127" y="846"/>
                  </a:lnTo>
                  <a:lnTo>
                    <a:pt x="115" y="849"/>
                  </a:lnTo>
                  <a:lnTo>
                    <a:pt x="112" y="844"/>
                  </a:lnTo>
                  <a:lnTo>
                    <a:pt x="109" y="840"/>
                  </a:lnTo>
                  <a:lnTo>
                    <a:pt x="108" y="842"/>
                  </a:lnTo>
                  <a:lnTo>
                    <a:pt x="105" y="840"/>
                  </a:lnTo>
                  <a:lnTo>
                    <a:pt x="103" y="837"/>
                  </a:lnTo>
                  <a:lnTo>
                    <a:pt x="102" y="838"/>
                  </a:lnTo>
                  <a:lnTo>
                    <a:pt x="100" y="837"/>
                  </a:lnTo>
                  <a:lnTo>
                    <a:pt x="98" y="830"/>
                  </a:lnTo>
                  <a:lnTo>
                    <a:pt x="94" y="824"/>
                  </a:lnTo>
                  <a:lnTo>
                    <a:pt x="88" y="824"/>
                  </a:lnTo>
                  <a:lnTo>
                    <a:pt x="85" y="821"/>
                  </a:lnTo>
                  <a:lnTo>
                    <a:pt x="82" y="815"/>
                  </a:lnTo>
                  <a:lnTo>
                    <a:pt x="82" y="812"/>
                  </a:lnTo>
                  <a:lnTo>
                    <a:pt x="81" y="808"/>
                  </a:lnTo>
                  <a:lnTo>
                    <a:pt x="79" y="807"/>
                  </a:lnTo>
                  <a:lnTo>
                    <a:pt x="78" y="798"/>
                  </a:lnTo>
                  <a:lnTo>
                    <a:pt x="76" y="797"/>
                  </a:lnTo>
                  <a:lnTo>
                    <a:pt x="76" y="792"/>
                  </a:lnTo>
                  <a:lnTo>
                    <a:pt x="75" y="795"/>
                  </a:lnTo>
                  <a:lnTo>
                    <a:pt x="72" y="780"/>
                  </a:lnTo>
                  <a:lnTo>
                    <a:pt x="69" y="779"/>
                  </a:lnTo>
                  <a:lnTo>
                    <a:pt x="72" y="778"/>
                  </a:lnTo>
                  <a:lnTo>
                    <a:pt x="74" y="779"/>
                  </a:lnTo>
                  <a:lnTo>
                    <a:pt x="75" y="784"/>
                  </a:lnTo>
                  <a:lnTo>
                    <a:pt x="78" y="782"/>
                  </a:lnTo>
                  <a:lnTo>
                    <a:pt x="79" y="778"/>
                  </a:lnTo>
                  <a:lnTo>
                    <a:pt x="79" y="776"/>
                  </a:lnTo>
                  <a:lnTo>
                    <a:pt x="76" y="776"/>
                  </a:lnTo>
                  <a:lnTo>
                    <a:pt x="75" y="772"/>
                  </a:lnTo>
                  <a:lnTo>
                    <a:pt x="72" y="770"/>
                  </a:lnTo>
                  <a:lnTo>
                    <a:pt x="69" y="770"/>
                  </a:lnTo>
                  <a:lnTo>
                    <a:pt x="67" y="767"/>
                  </a:lnTo>
                  <a:lnTo>
                    <a:pt x="68" y="765"/>
                  </a:lnTo>
                  <a:lnTo>
                    <a:pt x="66" y="759"/>
                  </a:lnTo>
                  <a:lnTo>
                    <a:pt x="66" y="755"/>
                  </a:lnTo>
                  <a:lnTo>
                    <a:pt x="68" y="754"/>
                  </a:lnTo>
                  <a:lnTo>
                    <a:pt x="69" y="754"/>
                  </a:lnTo>
                  <a:lnTo>
                    <a:pt x="73" y="753"/>
                  </a:lnTo>
                  <a:lnTo>
                    <a:pt x="74" y="752"/>
                  </a:lnTo>
                  <a:lnTo>
                    <a:pt x="72" y="748"/>
                  </a:lnTo>
                  <a:lnTo>
                    <a:pt x="72" y="743"/>
                  </a:lnTo>
                  <a:lnTo>
                    <a:pt x="69" y="735"/>
                  </a:lnTo>
                  <a:lnTo>
                    <a:pt x="66" y="729"/>
                  </a:lnTo>
                  <a:lnTo>
                    <a:pt x="51" y="712"/>
                  </a:lnTo>
                  <a:lnTo>
                    <a:pt x="46" y="707"/>
                  </a:lnTo>
                  <a:lnTo>
                    <a:pt x="42" y="704"/>
                  </a:lnTo>
                  <a:lnTo>
                    <a:pt x="39" y="700"/>
                  </a:lnTo>
                  <a:lnTo>
                    <a:pt x="39" y="696"/>
                  </a:lnTo>
                  <a:lnTo>
                    <a:pt x="38" y="699"/>
                  </a:lnTo>
                  <a:lnTo>
                    <a:pt x="38" y="701"/>
                  </a:lnTo>
                  <a:lnTo>
                    <a:pt x="31" y="696"/>
                  </a:lnTo>
                  <a:lnTo>
                    <a:pt x="26" y="694"/>
                  </a:lnTo>
                  <a:lnTo>
                    <a:pt x="9" y="693"/>
                  </a:lnTo>
                  <a:lnTo>
                    <a:pt x="2" y="694"/>
                  </a:lnTo>
                  <a:lnTo>
                    <a:pt x="1" y="690"/>
                  </a:lnTo>
                  <a:lnTo>
                    <a:pt x="1" y="687"/>
                  </a:lnTo>
                  <a:lnTo>
                    <a:pt x="0" y="684"/>
                  </a:lnTo>
                  <a:lnTo>
                    <a:pt x="1" y="682"/>
                  </a:lnTo>
                  <a:lnTo>
                    <a:pt x="0" y="677"/>
                  </a:lnTo>
                  <a:lnTo>
                    <a:pt x="1" y="674"/>
                  </a:lnTo>
                  <a:lnTo>
                    <a:pt x="1" y="671"/>
                  </a:lnTo>
                  <a:lnTo>
                    <a:pt x="1" y="669"/>
                  </a:lnTo>
                  <a:lnTo>
                    <a:pt x="0" y="666"/>
                  </a:lnTo>
                  <a:lnTo>
                    <a:pt x="1" y="665"/>
                  </a:lnTo>
                  <a:lnTo>
                    <a:pt x="2" y="658"/>
                  </a:lnTo>
                  <a:lnTo>
                    <a:pt x="0" y="657"/>
                  </a:lnTo>
                  <a:lnTo>
                    <a:pt x="0" y="653"/>
                  </a:lnTo>
                  <a:lnTo>
                    <a:pt x="0" y="651"/>
                  </a:lnTo>
                  <a:lnTo>
                    <a:pt x="2" y="650"/>
                  </a:lnTo>
                  <a:lnTo>
                    <a:pt x="3" y="646"/>
                  </a:lnTo>
                  <a:lnTo>
                    <a:pt x="8" y="641"/>
                  </a:lnTo>
                  <a:lnTo>
                    <a:pt x="8" y="638"/>
                  </a:lnTo>
                  <a:lnTo>
                    <a:pt x="12" y="633"/>
                  </a:lnTo>
                  <a:lnTo>
                    <a:pt x="19" y="629"/>
                  </a:lnTo>
                  <a:lnTo>
                    <a:pt x="24" y="624"/>
                  </a:lnTo>
                  <a:lnTo>
                    <a:pt x="25" y="622"/>
                  </a:lnTo>
                  <a:lnTo>
                    <a:pt x="28" y="618"/>
                  </a:lnTo>
                  <a:lnTo>
                    <a:pt x="28" y="614"/>
                  </a:lnTo>
                  <a:lnTo>
                    <a:pt x="31" y="612"/>
                  </a:lnTo>
                  <a:lnTo>
                    <a:pt x="33" y="612"/>
                  </a:lnTo>
                  <a:lnTo>
                    <a:pt x="38" y="612"/>
                  </a:lnTo>
                  <a:lnTo>
                    <a:pt x="42" y="610"/>
                  </a:lnTo>
                  <a:lnTo>
                    <a:pt x="44" y="610"/>
                  </a:lnTo>
                  <a:lnTo>
                    <a:pt x="46" y="611"/>
                  </a:lnTo>
                  <a:lnTo>
                    <a:pt x="50" y="611"/>
                  </a:lnTo>
                  <a:lnTo>
                    <a:pt x="54" y="604"/>
                  </a:lnTo>
                  <a:lnTo>
                    <a:pt x="56" y="603"/>
                  </a:lnTo>
                  <a:lnTo>
                    <a:pt x="57" y="598"/>
                  </a:lnTo>
                  <a:lnTo>
                    <a:pt x="61" y="59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0" name="Freeform 615">
              <a:extLst>
                <a:ext uri="{FF2B5EF4-FFF2-40B4-BE49-F238E27FC236}">
                  <a16:creationId xmlns:a16="http://schemas.microsoft.com/office/drawing/2014/main" id="{7F8DAF74-AEFA-057B-5778-2DB883F97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716" y="4610080"/>
              <a:ext cx="82335" cy="64691"/>
            </a:xfrm>
            <a:custGeom>
              <a:avLst/>
              <a:gdLst>
                <a:gd name="T0" fmla="*/ 0 w 87"/>
                <a:gd name="T1" fmla="*/ 31 h 73"/>
                <a:gd name="T2" fmla="*/ 5 w 87"/>
                <a:gd name="T3" fmla="*/ 28 h 73"/>
                <a:gd name="T4" fmla="*/ 15 w 87"/>
                <a:gd name="T5" fmla="*/ 20 h 73"/>
                <a:gd name="T6" fmla="*/ 20 w 87"/>
                <a:gd name="T7" fmla="*/ 20 h 73"/>
                <a:gd name="T8" fmla="*/ 37 w 87"/>
                <a:gd name="T9" fmla="*/ 7 h 73"/>
                <a:gd name="T10" fmla="*/ 43 w 87"/>
                <a:gd name="T11" fmla="*/ 7 h 73"/>
                <a:gd name="T12" fmla="*/ 50 w 87"/>
                <a:gd name="T13" fmla="*/ 2 h 73"/>
                <a:gd name="T14" fmla="*/ 53 w 87"/>
                <a:gd name="T15" fmla="*/ 3 h 73"/>
                <a:gd name="T16" fmla="*/ 57 w 87"/>
                <a:gd name="T17" fmla="*/ 1 h 73"/>
                <a:gd name="T18" fmla="*/ 59 w 87"/>
                <a:gd name="T19" fmla="*/ 2 h 73"/>
                <a:gd name="T20" fmla="*/ 62 w 87"/>
                <a:gd name="T21" fmla="*/ 1 h 73"/>
                <a:gd name="T22" fmla="*/ 62 w 87"/>
                <a:gd name="T23" fmla="*/ 2 h 73"/>
                <a:gd name="T24" fmla="*/ 67 w 87"/>
                <a:gd name="T25" fmla="*/ 0 h 73"/>
                <a:gd name="T26" fmla="*/ 71 w 87"/>
                <a:gd name="T27" fmla="*/ 0 h 73"/>
                <a:gd name="T28" fmla="*/ 69 w 87"/>
                <a:gd name="T29" fmla="*/ 2 h 73"/>
                <a:gd name="T30" fmla="*/ 61 w 87"/>
                <a:gd name="T31" fmla="*/ 6 h 73"/>
                <a:gd name="T32" fmla="*/ 61 w 87"/>
                <a:gd name="T33" fmla="*/ 9 h 73"/>
                <a:gd name="T34" fmla="*/ 68 w 87"/>
                <a:gd name="T35" fmla="*/ 7 h 73"/>
                <a:gd name="T36" fmla="*/ 69 w 87"/>
                <a:gd name="T37" fmla="*/ 10 h 73"/>
                <a:gd name="T38" fmla="*/ 67 w 87"/>
                <a:gd name="T39" fmla="*/ 12 h 73"/>
                <a:gd name="T40" fmla="*/ 63 w 87"/>
                <a:gd name="T41" fmla="*/ 13 h 73"/>
                <a:gd name="T42" fmla="*/ 62 w 87"/>
                <a:gd name="T43" fmla="*/ 14 h 73"/>
                <a:gd name="T44" fmla="*/ 65 w 87"/>
                <a:gd name="T45" fmla="*/ 19 h 73"/>
                <a:gd name="T46" fmla="*/ 72 w 87"/>
                <a:gd name="T47" fmla="*/ 25 h 73"/>
                <a:gd name="T48" fmla="*/ 77 w 87"/>
                <a:gd name="T49" fmla="*/ 22 h 73"/>
                <a:gd name="T50" fmla="*/ 79 w 87"/>
                <a:gd name="T51" fmla="*/ 19 h 73"/>
                <a:gd name="T52" fmla="*/ 87 w 87"/>
                <a:gd name="T53" fmla="*/ 25 h 73"/>
                <a:gd name="T54" fmla="*/ 87 w 87"/>
                <a:gd name="T55" fmla="*/ 33 h 73"/>
                <a:gd name="T56" fmla="*/ 83 w 87"/>
                <a:gd name="T57" fmla="*/ 36 h 73"/>
                <a:gd name="T58" fmla="*/ 81 w 87"/>
                <a:gd name="T59" fmla="*/ 39 h 73"/>
                <a:gd name="T60" fmla="*/ 83 w 87"/>
                <a:gd name="T61" fmla="*/ 42 h 73"/>
                <a:gd name="T62" fmla="*/ 80 w 87"/>
                <a:gd name="T63" fmla="*/ 43 h 73"/>
                <a:gd name="T64" fmla="*/ 75 w 87"/>
                <a:gd name="T65" fmla="*/ 46 h 73"/>
                <a:gd name="T66" fmla="*/ 72 w 87"/>
                <a:gd name="T67" fmla="*/ 52 h 73"/>
                <a:gd name="T68" fmla="*/ 71 w 87"/>
                <a:gd name="T69" fmla="*/ 60 h 73"/>
                <a:gd name="T70" fmla="*/ 61 w 87"/>
                <a:gd name="T71" fmla="*/ 67 h 73"/>
                <a:gd name="T72" fmla="*/ 60 w 87"/>
                <a:gd name="T73" fmla="*/ 66 h 73"/>
                <a:gd name="T74" fmla="*/ 56 w 87"/>
                <a:gd name="T75" fmla="*/ 68 h 73"/>
                <a:gd name="T76" fmla="*/ 51 w 87"/>
                <a:gd name="T77" fmla="*/ 73 h 73"/>
                <a:gd name="T78" fmla="*/ 48 w 87"/>
                <a:gd name="T79" fmla="*/ 67 h 73"/>
                <a:gd name="T80" fmla="*/ 45 w 87"/>
                <a:gd name="T81" fmla="*/ 66 h 73"/>
                <a:gd name="T82" fmla="*/ 47 w 87"/>
                <a:gd name="T83" fmla="*/ 63 h 73"/>
                <a:gd name="T84" fmla="*/ 44 w 87"/>
                <a:gd name="T85" fmla="*/ 61 h 73"/>
                <a:gd name="T86" fmla="*/ 38 w 87"/>
                <a:gd name="T87" fmla="*/ 60 h 73"/>
                <a:gd name="T88" fmla="*/ 33 w 87"/>
                <a:gd name="T89" fmla="*/ 61 h 73"/>
                <a:gd name="T90" fmla="*/ 29 w 87"/>
                <a:gd name="T91" fmla="*/ 56 h 73"/>
                <a:gd name="T92" fmla="*/ 29 w 87"/>
                <a:gd name="T93" fmla="*/ 46 h 73"/>
                <a:gd name="T94" fmla="*/ 31 w 87"/>
                <a:gd name="T95" fmla="*/ 44 h 73"/>
                <a:gd name="T96" fmla="*/ 29 w 87"/>
                <a:gd name="T97" fmla="*/ 40 h 73"/>
                <a:gd name="T98" fmla="*/ 24 w 87"/>
                <a:gd name="T99" fmla="*/ 38 h 73"/>
                <a:gd name="T100" fmla="*/ 19 w 87"/>
                <a:gd name="T101" fmla="*/ 37 h 73"/>
                <a:gd name="T102" fmla="*/ 14 w 87"/>
                <a:gd name="T103" fmla="*/ 42 h 73"/>
                <a:gd name="T104" fmla="*/ 12 w 87"/>
                <a:gd name="T105" fmla="*/ 48 h 73"/>
                <a:gd name="T106" fmla="*/ 8 w 87"/>
                <a:gd name="T107" fmla="*/ 45 h 73"/>
                <a:gd name="T108" fmla="*/ 8 w 87"/>
                <a:gd name="T109" fmla="*/ 40 h 73"/>
                <a:gd name="T110" fmla="*/ 7 w 87"/>
                <a:gd name="T111" fmla="*/ 39 h 73"/>
                <a:gd name="T112" fmla="*/ 3 w 87"/>
                <a:gd name="T113" fmla="*/ 39 h 73"/>
                <a:gd name="T114" fmla="*/ 1 w 87"/>
                <a:gd name="T115" fmla="*/ 38 h 73"/>
                <a:gd name="T116" fmla="*/ 2 w 87"/>
                <a:gd name="T117" fmla="*/ 37 h 73"/>
                <a:gd name="T118" fmla="*/ 0 w 87"/>
                <a:gd name="T119" fmla="*/ 34 h 73"/>
                <a:gd name="T120" fmla="*/ 0 w 87"/>
                <a:gd name="T121" fmla="*/ 31 h 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7"/>
                <a:gd name="T184" fmla="*/ 0 h 73"/>
                <a:gd name="T185" fmla="*/ 87 w 87"/>
                <a:gd name="T186" fmla="*/ 73 h 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7" h="73">
                  <a:moveTo>
                    <a:pt x="0" y="31"/>
                  </a:moveTo>
                  <a:lnTo>
                    <a:pt x="5" y="28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37" y="7"/>
                  </a:lnTo>
                  <a:lnTo>
                    <a:pt x="43" y="7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61" y="6"/>
                  </a:lnTo>
                  <a:lnTo>
                    <a:pt x="61" y="9"/>
                  </a:lnTo>
                  <a:lnTo>
                    <a:pt x="68" y="7"/>
                  </a:lnTo>
                  <a:lnTo>
                    <a:pt x="69" y="10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72" y="25"/>
                  </a:lnTo>
                  <a:lnTo>
                    <a:pt x="77" y="22"/>
                  </a:lnTo>
                  <a:lnTo>
                    <a:pt x="79" y="19"/>
                  </a:lnTo>
                  <a:lnTo>
                    <a:pt x="87" y="25"/>
                  </a:lnTo>
                  <a:lnTo>
                    <a:pt x="87" y="33"/>
                  </a:lnTo>
                  <a:lnTo>
                    <a:pt x="83" y="36"/>
                  </a:lnTo>
                  <a:lnTo>
                    <a:pt x="81" y="39"/>
                  </a:lnTo>
                  <a:lnTo>
                    <a:pt x="83" y="42"/>
                  </a:lnTo>
                  <a:lnTo>
                    <a:pt x="80" y="43"/>
                  </a:lnTo>
                  <a:lnTo>
                    <a:pt x="75" y="46"/>
                  </a:lnTo>
                  <a:lnTo>
                    <a:pt x="72" y="52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60" y="66"/>
                  </a:lnTo>
                  <a:lnTo>
                    <a:pt x="56" y="68"/>
                  </a:lnTo>
                  <a:lnTo>
                    <a:pt x="51" y="73"/>
                  </a:lnTo>
                  <a:lnTo>
                    <a:pt x="48" y="67"/>
                  </a:lnTo>
                  <a:lnTo>
                    <a:pt x="45" y="66"/>
                  </a:lnTo>
                  <a:lnTo>
                    <a:pt x="47" y="63"/>
                  </a:lnTo>
                  <a:lnTo>
                    <a:pt x="44" y="61"/>
                  </a:lnTo>
                  <a:lnTo>
                    <a:pt x="38" y="60"/>
                  </a:lnTo>
                  <a:lnTo>
                    <a:pt x="33" y="61"/>
                  </a:lnTo>
                  <a:lnTo>
                    <a:pt x="29" y="56"/>
                  </a:lnTo>
                  <a:lnTo>
                    <a:pt x="29" y="46"/>
                  </a:lnTo>
                  <a:lnTo>
                    <a:pt x="31" y="44"/>
                  </a:lnTo>
                  <a:lnTo>
                    <a:pt x="29" y="40"/>
                  </a:lnTo>
                  <a:lnTo>
                    <a:pt x="24" y="38"/>
                  </a:lnTo>
                  <a:lnTo>
                    <a:pt x="19" y="37"/>
                  </a:lnTo>
                  <a:lnTo>
                    <a:pt x="14" y="42"/>
                  </a:lnTo>
                  <a:lnTo>
                    <a:pt x="12" y="48"/>
                  </a:lnTo>
                  <a:lnTo>
                    <a:pt x="8" y="45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3" y="39"/>
                  </a:lnTo>
                  <a:lnTo>
                    <a:pt x="1" y="38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1" name="Freeform 616">
              <a:extLst>
                <a:ext uri="{FF2B5EF4-FFF2-40B4-BE49-F238E27FC236}">
                  <a16:creationId xmlns:a16="http://schemas.microsoft.com/office/drawing/2014/main" id="{E52E1A3A-6F41-0F42-B8CA-1F2A01F87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456" y="4604199"/>
              <a:ext cx="35286" cy="27935"/>
            </a:xfrm>
            <a:custGeom>
              <a:avLst/>
              <a:gdLst>
                <a:gd name="T0" fmla="*/ 0 w 39"/>
                <a:gd name="T1" fmla="*/ 6 h 30"/>
                <a:gd name="T2" fmla="*/ 3 w 39"/>
                <a:gd name="T3" fmla="*/ 1 h 30"/>
                <a:gd name="T4" fmla="*/ 9 w 39"/>
                <a:gd name="T5" fmla="*/ 1 h 30"/>
                <a:gd name="T6" fmla="*/ 11 w 39"/>
                <a:gd name="T7" fmla="*/ 2 h 30"/>
                <a:gd name="T8" fmla="*/ 11 w 39"/>
                <a:gd name="T9" fmla="*/ 1 h 30"/>
                <a:gd name="T10" fmla="*/ 15 w 39"/>
                <a:gd name="T11" fmla="*/ 2 h 30"/>
                <a:gd name="T12" fmla="*/ 20 w 39"/>
                <a:gd name="T13" fmla="*/ 1 h 30"/>
                <a:gd name="T14" fmla="*/ 21 w 39"/>
                <a:gd name="T15" fmla="*/ 2 h 30"/>
                <a:gd name="T16" fmla="*/ 23 w 39"/>
                <a:gd name="T17" fmla="*/ 1 h 30"/>
                <a:gd name="T18" fmla="*/ 23 w 39"/>
                <a:gd name="T19" fmla="*/ 0 h 30"/>
                <a:gd name="T20" fmla="*/ 24 w 39"/>
                <a:gd name="T21" fmla="*/ 0 h 30"/>
                <a:gd name="T22" fmla="*/ 24 w 39"/>
                <a:gd name="T23" fmla="*/ 3 h 30"/>
                <a:gd name="T24" fmla="*/ 26 w 39"/>
                <a:gd name="T25" fmla="*/ 3 h 30"/>
                <a:gd name="T26" fmla="*/ 26 w 39"/>
                <a:gd name="T27" fmla="*/ 6 h 30"/>
                <a:gd name="T28" fmla="*/ 28 w 39"/>
                <a:gd name="T29" fmla="*/ 6 h 30"/>
                <a:gd name="T30" fmla="*/ 28 w 39"/>
                <a:gd name="T31" fmla="*/ 3 h 30"/>
                <a:gd name="T32" fmla="*/ 29 w 39"/>
                <a:gd name="T33" fmla="*/ 3 h 30"/>
                <a:gd name="T34" fmla="*/ 29 w 39"/>
                <a:gd name="T35" fmla="*/ 6 h 30"/>
                <a:gd name="T36" fmla="*/ 30 w 39"/>
                <a:gd name="T37" fmla="*/ 7 h 30"/>
                <a:gd name="T38" fmla="*/ 32 w 39"/>
                <a:gd name="T39" fmla="*/ 6 h 30"/>
                <a:gd name="T40" fmla="*/ 32 w 39"/>
                <a:gd name="T41" fmla="*/ 7 h 30"/>
                <a:gd name="T42" fmla="*/ 32 w 39"/>
                <a:gd name="T43" fmla="*/ 9 h 30"/>
                <a:gd name="T44" fmla="*/ 33 w 39"/>
                <a:gd name="T45" fmla="*/ 9 h 30"/>
                <a:gd name="T46" fmla="*/ 35 w 39"/>
                <a:gd name="T47" fmla="*/ 9 h 30"/>
                <a:gd name="T48" fmla="*/ 36 w 39"/>
                <a:gd name="T49" fmla="*/ 9 h 30"/>
                <a:gd name="T50" fmla="*/ 35 w 39"/>
                <a:gd name="T51" fmla="*/ 13 h 30"/>
                <a:gd name="T52" fmla="*/ 36 w 39"/>
                <a:gd name="T53" fmla="*/ 15 h 30"/>
                <a:gd name="T54" fmla="*/ 36 w 39"/>
                <a:gd name="T55" fmla="*/ 19 h 30"/>
                <a:gd name="T56" fmla="*/ 39 w 39"/>
                <a:gd name="T57" fmla="*/ 22 h 30"/>
                <a:gd name="T58" fmla="*/ 38 w 39"/>
                <a:gd name="T59" fmla="*/ 25 h 30"/>
                <a:gd name="T60" fmla="*/ 38 w 39"/>
                <a:gd name="T61" fmla="*/ 28 h 30"/>
                <a:gd name="T62" fmla="*/ 35 w 39"/>
                <a:gd name="T63" fmla="*/ 30 h 30"/>
                <a:gd name="T64" fmla="*/ 32 w 39"/>
                <a:gd name="T65" fmla="*/ 28 h 30"/>
                <a:gd name="T66" fmla="*/ 28 w 39"/>
                <a:gd name="T67" fmla="*/ 26 h 30"/>
                <a:gd name="T68" fmla="*/ 27 w 39"/>
                <a:gd name="T69" fmla="*/ 25 h 30"/>
                <a:gd name="T70" fmla="*/ 16 w 39"/>
                <a:gd name="T71" fmla="*/ 15 h 30"/>
                <a:gd name="T72" fmla="*/ 14 w 39"/>
                <a:gd name="T73" fmla="*/ 15 h 30"/>
                <a:gd name="T74" fmla="*/ 9 w 39"/>
                <a:gd name="T75" fmla="*/ 13 h 30"/>
                <a:gd name="T76" fmla="*/ 6 w 39"/>
                <a:gd name="T77" fmla="*/ 15 h 30"/>
                <a:gd name="T78" fmla="*/ 5 w 39"/>
                <a:gd name="T79" fmla="*/ 14 h 30"/>
                <a:gd name="T80" fmla="*/ 4 w 39"/>
                <a:gd name="T81" fmla="*/ 14 h 30"/>
                <a:gd name="T82" fmla="*/ 0 w 39"/>
                <a:gd name="T83" fmla="*/ 14 h 30"/>
                <a:gd name="T84" fmla="*/ 2 w 39"/>
                <a:gd name="T85" fmla="*/ 9 h 30"/>
                <a:gd name="T86" fmla="*/ 0 w 39"/>
                <a:gd name="T87" fmla="*/ 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"/>
                <a:gd name="T133" fmla="*/ 0 h 30"/>
                <a:gd name="T134" fmla="*/ 39 w 39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" h="30">
                  <a:moveTo>
                    <a:pt x="0" y="6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9" y="22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5" y="30"/>
                  </a:lnTo>
                  <a:lnTo>
                    <a:pt x="32" y="28"/>
                  </a:lnTo>
                  <a:lnTo>
                    <a:pt x="28" y="26"/>
                  </a:lnTo>
                  <a:lnTo>
                    <a:pt x="27" y="25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9" y="13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2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2" name="Freeform 617">
              <a:extLst>
                <a:ext uri="{FF2B5EF4-FFF2-40B4-BE49-F238E27FC236}">
                  <a16:creationId xmlns:a16="http://schemas.microsoft.com/office/drawing/2014/main" id="{E204BD47-DD04-4EEA-A1D9-31C5476D6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087" y="4674769"/>
              <a:ext cx="32346" cy="26465"/>
            </a:xfrm>
            <a:custGeom>
              <a:avLst/>
              <a:gdLst>
                <a:gd name="T0" fmla="*/ 0 w 33"/>
                <a:gd name="T1" fmla="*/ 20 h 29"/>
                <a:gd name="T2" fmla="*/ 2 w 33"/>
                <a:gd name="T3" fmla="*/ 16 h 29"/>
                <a:gd name="T4" fmla="*/ 1 w 33"/>
                <a:gd name="T5" fmla="*/ 13 h 29"/>
                <a:gd name="T6" fmla="*/ 2 w 33"/>
                <a:gd name="T7" fmla="*/ 12 h 29"/>
                <a:gd name="T8" fmla="*/ 8 w 33"/>
                <a:gd name="T9" fmla="*/ 13 h 29"/>
                <a:gd name="T10" fmla="*/ 7 w 33"/>
                <a:gd name="T11" fmla="*/ 11 h 29"/>
                <a:gd name="T12" fmla="*/ 7 w 33"/>
                <a:gd name="T13" fmla="*/ 7 h 29"/>
                <a:gd name="T14" fmla="*/ 13 w 33"/>
                <a:gd name="T15" fmla="*/ 2 h 29"/>
                <a:gd name="T16" fmla="*/ 14 w 33"/>
                <a:gd name="T17" fmla="*/ 5 h 29"/>
                <a:gd name="T18" fmla="*/ 16 w 33"/>
                <a:gd name="T19" fmla="*/ 2 h 29"/>
                <a:gd name="T20" fmla="*/ 19 w 33"/>
                <a:gd name="T21" fmla="*/ 2 h 29"/>
                <a:gd name="T22" fmla="*/ 24 w 33"/>
                <a:gd name="T23" fmla="*/ 0 h 29"/>
                <a:gd name="T24" fmla="*/ 25 w 33"/>
                <a:gd name="T25" fmla="*/ 1 h 29"/>
                <a:gd name="T26" fmla="*/ 26 w 33"/>
                <a:gd name="T27" fmla="*/ 0 h 29"/>
                <a:gd name="T28" fmla="*/ 28 w 33"/>
                <a:gd name="T29" fmla="*/ 1 h 29"/>
                <a:gd name="T30" fmla="*/ 28 w 33"/>
                <a:gd name="T31" fmla="*/ 2 h 29"/>
                <a:gd name="T32" fmla="*/ 31 w 33"/>
                <a:gd name="T33" fmla="*/ 2 h 29"/>
                <a:gd name="T34" fmla="*/ 33 w 33"/>
                <a:gd name="T35" fmla="*/ 5 h 29"/>
                <a:gd name="T36" fmla="*/ 31 w 33"/>
                <a:gd name="T37" fmla="*/ 6 h 29"/>
                <a:gd name="T38" fmla="*/ 31 w 33"/>
                <a:gd name="T39" fmla="*/ 7 h 29"/>
                <a:gd name="T40" fmla="*/ 33 w 33"/>
                <a:gd name="T41" fmla="*/ 10 h 29"/>
                <a:gd name="T42" fmla="*/ 32 w 33"/>
                <a:gd name="T43" fmla="*/ 11 h 29"/>
                <a:gd name="T44" fmla="*/ 31 w 33"/>
                <a:gd name="T45" fmla="*/ 11 h 29"/>
                <a:gd name="T46" fmla="*/ 30 w 33"/>
                <a:gd name="T47" fmla="*/ 14 h 29"/>
                <a:gd name="T48" fmla="*/ 26 w 33"/>
                <a:gd name="T49" fmla="*/ 14 h 29"/>
                <a:gd name="T50" fmla="*/ 19 w 33"/>
                <a:gd name="T51" fmla="*/ 22 h 29"/>
                <a:gd name="T52" fmla="*/ 18 w 33"/>
                <a:gd name="T53" fmla="*/ 20 h 29"/>
                <a:gd name="T54" fmla="*/ 14 w 33"/>
                <a:gd name="T55" fmla="*/ 23 h 29"/>
                <a:gd name="T56" fmla="*/ 13 w 33"/>
                <a:gd name="T57" fmla="*/ 29 h 29"/>
                <a:gd name="T58" fmla="*/ 12 w 33"/>
                <a:gd name="T59" fmla="*/ 29 h 29"/>
                <a:gd name="T60" fmla="*/ 10 w 33"/>
                <a:gd name="T61" fmla="*/ 25 h 29"/>
                <a:gd name="T62" fmla="*/ 9 w 33"/>
                <a:gd name="T63" fmla="*/ 24 h 29"/>
                <a:gd name="T64" fmla="*/ 3 w 33"/>
                <a:gd name="T65" fmla="*/ 23 h 29"/>
                <a:gd name="T66" fmla="*/ 2 w 33"/>
                <a:gd name="T67" fmla="*/ 24 h 29"/>
                <a:gd name="T68" fmla="*/ 0 w 33"/>
                <a:gd name="T69" fmla="*/ 23 h 29"/>
                <a:gd name="T70" fmla="*/ 0 w 33"/>
                <a:gd name="T71" fmla="*/ 20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"/>
                <a:gd name="T109" fmla="*/ 0 h 29"/>
                <a:gd name="T110" fmla="*/ 33 w 33"/>
                <a:gd name="T111" fmla="*/ 29 h 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" h="29">
                  <a:moveTo>
                    <a:pt x="0" y="20"/>
                  </a:moveTo>
                  <a:lnTo>
                    <a:pt x="2" y="16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7" y="7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3" y="10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19" y="22"/>
                  </a:lnTo>
                  <a:lnTo>
                    <a:pt x="18" y="20"/>
                  </a:lnTo>
                  <a:lnTo>
                    <a:pt x="14" y="23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0" y="25"/>
                  </a:lnTo>
                  <a:lnTo>
                    <a:pt x="9" y="24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3" name="Freeform 618">
              <a:extLst>
                <a:ext uri="{FF2B5EF4-FFF2-40B4-BE49-F238E27FC236}">
                  <a16:creationId xmlns:a16="http://schemas.microsoft.com/office/drawing/2014/main" id="{FF436C26-08B9-5884-8D4D-35828B7F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909" y="4710056"/>
              <a:ext cx="16173" cy="10292"/>
            </a:xfrm>
            <a:custGeom>
              <a:avLst/>
              <a:gdLst>
                <a:gd name="T0" fmla="*/ 1 w 16"/>
                <a:gd name="T1" fmla="*/ 3 h 12"/>
                <a:gd name="T2" fmla="*/ 0 w 16"/>
                <a:gd name="T3" fmla="*/ 12 h 12"/>
                <a:gd name="T4" fmla="*/ 4 w 16"/>
                <a:gd name="T5" fmla="*/ 10 h 12"/>
                <a:gd name="T6" fmla="*/ 6 w 16"/>
                <a:gd name="T7" fmla="*/ 7 h 12"/>
                <a:gd name="T8" fmla="*/ 11 w 16"/>
                <a:gd name="T9" fmla="*/ 12 h 12"/>
                <a:gd name="T10" fmla="*/ 16 w 16"/>
                <a:gd name="T11" fmla="*/ 12 h 12"/>
                <a:gd name="T12" fmla="*/ 16 w 16"/>
                <a:gd name="T13" fmla="*/ 9 h 12"/>
                <a:gd name="T14" fmla="*/ 13 w 16"/>
                <a:gd name="T15" fmla="*/ 9 h 12"/>
                <a:gd name="T16" fmla="*/ 9 w 16"/>
                <a:gd name="T17" fmla="*/ 6 h 12"/>
                <a:gd name="T18" fmla="*/ 9 w 16"/>
                <a:gd name="T19" fmla="*/ 4 h 12"/>
                <a:gd name="T20" fmla="*/ 6 w 16"/>
                <a:gd name="T21" fmla="*/ 3 h 12"/>
                <a:gd name="T22" fmla="*/ 6 w 16"/>
                <a:gd name="T23" fmla="*/ 0 h 12"/>
                <a:gd name="T24" fmla="*/ 5 w 16"/>
                <a:gd name="T25" fmla="*/ 4 h 12"/>
                <a:gd name="T26" fmla="*/ 3 w 16"/>
                <a:gd name="T27" fmla="*/ 3 h 12"/>
                <a:gd name="T28" fmla="*/ 1 w 16"/>
                <a:gd name="T29" fmla="*/ 3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2"/>
                <a:gd name="T47" fmla="*/ 16 w 16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2">
                  <a:moveTo>
                    <a:pt x="1" y="3"/>
                  </a:moveTo>
                  <a:lnTo>
                    <a:pt x="0" y="12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1" y="12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9" y="6"/>
                  </a:lnTo>
                  <a:lnTo>
                    <a:pt x="9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4"/>
                  </a:lnTo>
                  <a:lnTo>
                    <a:pt x="3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4" name="Freeform 487">
              <a:extLst>
                <a:ext uri="{FF2B5EF4-FFF2-40B4-BE49-F238E27FC236}">
                  <a16:creationId xmlns:a16="http://schemas.microsoft.com/office/drawing/2014/main" id="{B13D3D67-4EAA-61AE-6C39-02B3F44EEE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35486" y="4983167"/>
              <a:ext cx="60045" cy="38600"/>
            </a:xfrm>
            <a:custGeom>
              <a:avLst/>
              <a:gdLst>
                <a:gd name="T0" fmla="*/ 20 w 20"/>
                <a:gd name="T1" fmla="*/ 9 h 15"/>
                <a:gd name="T2" fmla="*/ 11 w 20"/>
                <a:gd name="T3" fmla="*/ 15 h 15"/>
                <a:gd name="T4" fmla="*/ 0 w 20"/>
                <a:gd name="T5" fmla="*/ 0 h 15"/>
                <a:gd name="T6" fmla="*/ 20 w 20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5"/>
                <a:gd name="T14" fmla="*/ 20 w 2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5">
                  <a:moveTo>
                    <a:pt x="20" y="9"/>
                  </a:moveTo>
                  <a:lnTo>
                    <a:pt x="11" y="15"/>
                  </a:lnTo>
                  <a:lnTo>
                    <a:pt x="0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2BEF94F9-D5DC-6F13-4400-8EB13E2079A4}"/>
              </a:ext>
            </a:extLst>
          </p:cNvPr>
          <p:cNvSpPr txBox="1"/>
          <p:nvPr/>
        </p:nvSpPr>
        <p:spPr>
          <a:xfrm>
            <a:off x="7228016" y="1259801"/>
            <a:ext cx="40616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Objective: improve services by creating tools and capacity for service quality management </a:t>
            </a:r>
          </a:p>
          <a:p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355600"/>
            <a:r>
              <a:rPr lang="en-IE" sz="1800" dirty="0">
                <a:solidFill>
                  <a:schemeClr val="tx2">
                    <a:lumMod val="75000"/>
                  </a:schemeClr>
                </a:solidFill>
              </a:rPr>
              <a:t>Common measurement framework </a:t>
            </a:r>
          </a:p>
          <a:p>
            <a:pPr marL="355600"/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355600"/>
            <a:r>
              <a:rPr lang="en-IE" sz="1800" dirty="0">
                <a:solidFill>
                  <a:schemeClr val="tx2">
                    <a:lumMod val="75000"/>
                  </a:schemeClr>
                </a:solidFill>
              </a:rPr>
              <a:t>Recommendations for better service quality management and creating a user-centric environment</a:t>
            </a:r>
          </a:p>
          <a:p>
            <a:pPr marL="355600"/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355600"/>
            <a:r>
              <a:rPr lang="en-IE" sz="1800" dirty="0">
                <a:solidFill>
                  <a:schemeClr val="tx2">
                    <a:lumMod val="75000"/>
                  </a:schemeClr>
                </a:solidFill>
              </a:rPr>
              <a:t>Link with the Single Digital Gateway; life events, understanding quality of different channels</a:t>
            </a:r>
          </a:p>
          <a:p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Timeline: September 2023 – August 2025 </a:t>
            </a:r>
          </a:p>
        </p:txBody>
      </p:sp>
      <p:pic>
        <p:nvPicPr>
          <p:cNvPr id="262" name="Graphic 261" descr="Alterations &amp; Tailoring with solid fill">
            <a:extLst>
              <a:ext uri="{FF2B5EF4-FFF2-40B4-BE49-F238E27FC236}">
                <a16:creationId xmlns:a16="http://schemas.microsoft.com/office/drawing/2014/main" id="{9A2F6D2A-B550-7AD2-820F-2FABB050A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3974" y="2292924"/>
            <a:ext cx="468207" cy="468207"/>
          </a:xfrm>
          <a:prstGeom prst="rect">
            <a:avLst/>
          </a:prstGeom>
        </p:spPr>
      </p:pic>
      <p:pic>
        <p:nvPicPr>
          <p:cNvPr id="264" name="Graphic 263" descr="Clipboard Badge outline">
            <a:extLst>
              <a:ext uri="{FF2B5EF4-FFF2-40B4-BE49-F238E27FC236}">
                <a16:creationId xmlns:a16="http://schemas.microsoft.com/office/drawing/2014/main" id="{F93B13E3-28C0-1AF4-47C6-15FC87422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3974" y="3094092"/>
            <a:ext cx="445400" cy="4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0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B763-2837-2210-EEAC-2106437B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85725-3BD3-A714-47A6-D98817396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86"/>
          <a:stretch/>
        </p:blipFill>
        <p:spPr>
          <a:xfrm>
            <a:off x="970722" y="482860"/>
            <a:ext cx="10544337" cy="559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8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FF8552-40A8-F765-A3AA-0CCE56512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91" y="472230"/>
            <a:ext cx="10663977" cy="54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5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7620-35A6-F3FC-6269-7C0801E9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96DAD-3E5A-1882-0724-197AF05AB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"/>
          <a:stretch/>
        </p:blipFill>
        <p:spPr>
          <a:xfrm>
            <a:off x="970722" y="482860"/>
            <a:ext cx="10608134" cy="55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3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2146-375F-3699-BE6A-79300B58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598" y="2961795"/>
            <a:ext cx="10676038" cy="2387600"/>
          </a:xfrm>
        </p:spPr>
        <p:txBody>
          <a:bodyPr/>
          <a:lstStyle/>
          <a:p>
            <a:r>
              <a:rPr lang="en-US" dirty="0"/>
              <a:t>EU Survey of central government public servants: strengthening evidence-based people management policies and reforms (23LU02)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4495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3D8180-5DCB-65B6-FC40-86C51E80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Project outline</a:t>
            </a:r>
          </a:p>
        </p:txBody>
      </p:sp>
      <p:sp>
        <p:nvSpPr>
          <p:cNvPr id="8" name="Freeform 403">
            <a:extLst>
              <a:ext uri="{FF2B5EF4-FFF2-40B4-BE49-F238E27FC236}">
                <a16:creationId xmlns:a16="http://schemas.microsoft.com/office/drawing/2014/main" id="{12E1A4CB-B26B-163A-5653-CF0C9CC42E34}"/>
              </a:ext>
            </a:extLst>
          </p:cNvPr>
          <p:cNvSpPr>
            <a:spLocks/>
          </p:cNvSpPr>
          <p:nvPr/>
        </p:nvSpPr>
        <p:spPr bwMode="auto">
          <a:xfrm>
            <a:off x="8906347" y="2841261"/>
            <a:ext cx="94940" cy="82025"/>
          </a:xfrm>
          <a:custGeom>
            <a:avLst/>
            <a:gdLst>
              <a:gd name="T0" fmla="*/ 0 w 118"/>
              <a:gd name="T1" fmla="*/ 49 h 114"/>
              <a:gd name="T2" fmla="*/ 22 w 118"/>
              <a:gd name="T3" fmla="*/ 56 h 114"/>
              <a:gd name="T4" fmla="*/ 18 w 118"/>
              <a:gd name="T5" fmla="*/ 64 h 114"/>
              <a:gd name="T6" fmla="*/ 28 w 118"/>
              <a:gd name="T7" fmla="*/ 66 h 114"/>
              <a:gd name="T8" fmla="*/ 32 w 118"/>
              <a:gd name="T9" fmla="*/ 67 h 114"/>
              <a:gd name="T10" fmla="*/ 33 w 118"/>
              <a:gd name="T11" fmla="*/ 74 h 114"/>
              <a:gd name="T12" fmla="*/ 38 w 118"/>
              <a:gd name="T13" fmla="*/ 74 h 114"/>
              <a:gd name="T14" fmla="*/ 39 w 118"/>
              <a:gd name="T15" fmla="*/ 64 h 114"/>
              <a:gd name="T16" fmla="*/ 41 w 118"/>
              <a:gd name="T17" fmla="*/ 62 h 114"/>
              <a:gd name="T18" fmla="*/ 60 w 118"/>
              <a:gd name="T19" fmla="*/ 67 h 114"/>
              <a:gd name="T20" fmla="*/ 59 w 118"/>
              <a:gd name="T21" fmla="*/ 57 h 114"/>
              <a:gd name="T22" fmla="*/ 46 w 118"/>
              <a:gd name="T23" fmla="*/ 51 h 114"/>
              <a:gd name="T24" fmla="*/ 45 w 118"/>
              <a:gd name="T25" fmla="*/ 46 h 114"/>
              <a:gd name="T26" fmla="*/ 52 w 118"/>
              <a:gd name="T27" fmla="*/ 50 h 114"/>
              <a:gd name="T28" fmla="*/ 52 w 118"/>
              <a:gd name="T29" fmla="*/ 46 h 114"/>
              <a:gd name="T30" fmla="*/ 40 w 118"/>
              <a:gd name="T31" fmla="*/ 34 h 114"/>
              <a:gd name="T32" fmla="*/ 30 w 118"/>
              <a:gd name="T33" fmla="*/ 31 h 114"/>
              <a:gd name="T34" fmla="*/ 20 w 118"/>
              <a:gd name="T35" fmla="*/ 38 h 114"/>
              <a:gd name="T36" fmla="*/ 23 w 118"/>
              <a:gd name="T37" fmla="*/ 46 h 114"/>
              <a:gd name="T38" fmla="*/ 16 w 118"/>
              <a:gd name="T39" fmla="*/ 43 h 114"/>
              <a:gd name="T40" fmla="*/ 16 w 118"/>
              <a:gd name="T41" fmla="*/ 34 h 114"/>
              <a:gd name="T42" fmla="*/ 27 w 118"/>
              <a:gd name="T43" fmla="*/ 25 h 114"/>
              <a:gd name="T44" fmla="*/ 22 w 118"/>
              <a:gd name="T45" fmla="*/ 14 h 114"/>
              <a:gd name="T46" fmla="*/ 11 w 118"/>
              <a:gd name="T47" fmla="*/ 9 h 114"/>
              <a:gd name="T48" fmla="*/ 30 w 118"/>
              <a:gd name="T49" fmla="*/ 10 h 114"/>
              <a:gd name="T50" fmla="*/ 34 w 118"/>
              <a:gd name="T51" fmla="*/ 9 h 114"/>
              <a:gd name="T52" fmla="*/ 46 w 118"/>
              <a:gd name="T53" fmla="*/ 10 h 114"/>
              <a:gd name="T54" fmla="*/ 45 w 118"/>
              <a:gd name="T55" fmla="*/ 0 h 114"/>
              <a:gd name="T56" fmla="*/ 53 w 118"/>
              <a:gd name="T57" fmla="*/ 2 h 114"/>
              <a:gd name="T58" fmla="*/ 54 w 118"/>
              <a:gd name="T59" fmla="*/ 10 h 114"/>
              <a:gd name="T60" fmla="*/ 47 w 118"/>
              <a:gd name="T61" fmla="*/ 13 h 114"/>
              <a:gd name="T62" fmla="*/ 34 w 118"/>
              <a:gd name="T63" fmla="*/ 12 h 114"/>
              <a:gd name="T64" fmla="*/ 27 w 118"/>
              <a:gd name="T65" fmla="*/ 16 h 114"/>
              <a:gd name="T66" fmla="*/ 41 w 118"/>
              <a:gd name="T67" fmla="*/ 22 h 114"/>
              <a:gd name="T68" fmla="*/ 45 w 118"/>
              <a:gd name="T69" fmla="*/ 20 h 114"/>
              <a:gd name="T70" fmla="*/ 75 w 118"/>
              <a:gd name="T71" fmla="*/ 43 h 114"/>
              <a:gd name="T72" fmla="*/ 105 w 118"/>
              <a:gd name="T73" fmla="*/ 56 h 114"/>
              <a:gd name="T74" fmla="*/ 112 w 118"/>
              <a:gd name="T75" fmla="*/ 54 h 114"/>
              <a:gd name="T76" fmla="*/ 108 w 118"/>
              <a:gd name="T77" fmla="*/ 62 h 114"/>
              <a:gd name="T78" fmla="*/ 118 w 118"/>
              <a:gd name="T79" fmla="*/ 70 h 114"/>
              <a:gd name="T80" fmla="*/ 107 w 118"/>
              <a:gd name="T81" fmla="*/ 70 h 114"/>
              <a:gd name="T82" fmla="*/ 106 w 118"/>
              <a:gd name="T83" fmla="*/ 82 h 114"/>
              <a:gd name="T84" fmla="*/ 113 w 118"/>
              <a:gd name="T85" fmla="*/ 97 h 114"/>
              <a:gd name="T86" fmla="*/ 95 w 118"/>
              <a:gd name="T87" fmla="*/ 86 h 114"/>
              <a:gd name="T88" fmla="*/ 106 w 118"/>
              <a:gd name="T89" fmla="*/ 98 h 114"/>
              <a:gd name="T90" fmla="*/ 99 w 118"/>
              <a:gd name="T91" fmla="*/ 103 h 114"/>
              <a:gd name="T92" fmla="*/ 88 w 118"/>
              <a:gd name="T93" fmla="*/ 100 h 114"/>
              <a:gd name="T94" fmla="*/ 87 w 118"/>
              <a:gd name="T95" fmla="*/ 106 h 114"/>
              <a:gd name="T96" fmla="*/ 95 w 118"/>
              <a:gd name="T97" fmla="*/ 112 h 114"/>
              <a:gd name="T98" fmla="*/ 84 w 118"/>
              <a:gd name="T99" fmla="*/ 114 h 114"/>
              <a:gd name="T100" fmla="*/ 77 w 118"/>
              <a:gd name="T101" fmla="*/ 92 h 114"/>
              <a:gd name="T102" fmla="*/ 70 w 118"/>
              <a:gd name="T103" fmla="*/ 94 h 114"/>
              <a:gd name="T104" fmla="*/ 41 w 118"/>
              <a:gd name="T105" fmla="*/ 84 h 114"/>
              <a:gd name="T106" fmla="*/ 10 w 118"/>
              <a:gd name="T107" fmla="*/ 63 h 114"/>
              <a:gd name="T108" fmla="*/ 0 w 118"/>
              <a:gd name="T109" fmla="*/ 49 h 1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8"/>
              <a:gd name="T166" fmla="*/ 0 h 114"/>
              <a:gd name="T167" fmla="*/ 118 w 118"/>
              <a:gd name="T168" fmla="*/ 114 h 11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8" h="114">
                <a:moveTo>
                  <a:pt x="0" y="49"/>
                </a:moveTo>
                <a:lnTo>
                  <a:pt x="22" y="56"/>
                </a:lnTo>
                <a:lnTo>
                  <a:pt x="18" y="64"/>
                </a:lnTo>
                <a:lnTo>
                  <a:pt x="28" y="66"/>
                </a:lnTo>
                <a:lnTo>
                  <a:pt x="32" y="67"/>
                </a:lnTo>
                <a:lnTo>
                  <a:pt x="33" y="74"/>
                </a:lnTo>
                <a:lnTo>
                  <a:pt x="38" y="74"/>
                </a:lnTo>
                <a:lnTo>
                  <a:pt x="39" y="64"/>
                </a:lnTo>
                <a:lnTo>
                  <a:pt x="41" y="62"/>
                </a:lnTo>
                <a:lnTo>
                  <a:pt x="60" y="67"/>
                </a:lnTo>
                <a:lnTo>
                  <a:pt x="59" y="57"/>
                </a:lnTo>
                <a:lnTo>
                  <a:pt x="46" y="51"/>
                </a:lnTo>
                <a:lnTo>
                  <a:pt x="45" y="46"/>
                </a:lnTo>
                <a:lnTo>
                  <a:pt x="52" y="50"/>
                </a:lnTo>
                <a:lnTo>
                  <a:pt x="52" y="46"/>
                </a:lnTo>
                <a:lnTo>
                  <a:pt x="40" y="34"/>
                </a:lnTo>
                <a:lnTo>
                  <a:pt x="30" y="31"/>
                </a:lnTo>
                <a:lnTo>
                  <a:pt x="20" y="38"/>
                </a:lnTo>
                <a:lnTo>
                  <a:pt x="23" y="46"/>
                </a:lnTo>
                <a:lnTo>
                  <a:pt x="16" y="43"/>
                </a:lnTo>
                <a:lnTo>
                  <a:pt x="16" y="34"/>
                </a:lnTo>
                <a:lnTo>
                  <a:pt x="27" y="25"/>
                </a:lnTo>
                <a:lnTo>
                  <a:pt x="22" y="14"/>
                </a:lnTo>
                <a:lnTo>
                  <a:pt x="11" y="9"/>
                </a:lnTo>
                <a:lnTo>
                  <a:pt x="30" y="10"/>
                </a:lnTo>
                <a:lnTo>
                  <a:pt x="34" y="9"/>
                </a:lnTo>
                <a:lnTo>
                  <a:pt x="46" y="10"/>
                </a:lnTo>
                <a:lnTo>
                  <a:pt x="45" y="0"/>
                </a:lnTo>
                <a:lnTo>
                  <a:pt x="53" y="2"/>
                </a:lnTo>
                <a:lnTo>
                  <a:pt x="54" y="10"/>
                </a:lnTo>
                <a:lnTo>
                  <a:pt x="47" y="13"/>
                </a:lnTo>
                <a:lnTo>
                  <a:pt x="34" y="12"/>
                </a:lnTo>
                <a:lnTo>
                  <a:pt x="27" y="16"/>
                </a:lnTo>
                <a:lnTo>
                  <a:pt x="41" y="22"/>
                </a:lnTo>
                <a:lnTo>
                  <a:pt x="45" y="20"/>
                </a:lnTo>
                <a:lnTo>
                  <a:pt x="75" y="43"/>
                </a:lnTo>
                <a:lnTo>
                  <a:pt x="105" y="56"/>
                </a:lnTo>
                <a:lnTo>
                  <a:pt x="112" y="54"/>
                </a:lnTo>
                <a:lnTo>
                  <a:pt x="108" y="62"/>
                </a:lnTo>
                <a:lnTo>
                  <a:pt x="118" y="70"/>
                </a:lnTo>
                <a:lnTo>
                  <a:pt x="107" y="70"/>
                </a:lnTo>
                <a:lnTo>
                  <a:pt x="106" y="82"/>
                </a:lnTo>
                <a:lnTo>
                  <a:pt x="113" y="97"/>
                </a:lnTo>
                <a:lnTo>
                  <a:pt x="95" y="86"/>
                </a:lnTo>
                <a:lnTo>
                  <a:pt x="106" y="98"/>
                </a:lnTo>
                <a:lnTo>
                  <a:pt x="99" y="103"/>
                </a:lnTo>
                <a:lnTo>
                  <a:pt x="88" y="100"/>
                </a:lnTo>
                <a:lnTo>
                  <a:pt x="87" y="106"/>
                </a:lnTo>
                <a:lnTo>
                  <a:pt x="95" y="112"/>
                </a:lnTo>
                <a:lnTo>
                  <a:pt x="84" y="114"/>
                </a:lnTo>
                <a:lnTo>
                  <a:pt x="77" y="92"/>
                </a:lnTo>
                <a:lnTo>
                  <a:pt x="70" y="94"/>
                </a:lnTo>
                <a:lnTo>
                  <a:pt x="41" y="84"/>
                </a:lnTo>
                <a:lnTo>
                  <a:pt x="10" y="63"/>
                </a:lnTo>
                <a:lnTo>
                  <a:pt x="0" y="4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747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fr-FR" sz="935" ker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15C75-AAE5-8693-C992-12F2DA657EC7}"/>
              </a:ext>
            </a:extLst>
          </p:cNvPr>
          <p:cNvSpPr txBox="1"/>
          <p:nvPr/>
        </p:nvSpPr>
        <p:spPr>
          <a:xfrm>
            <a:off x="847391" y="6378785"/>
            <a:ext cx="6934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Belgium, Bulgaria, Croatia, Latvia, Lithuania, Luxembourg, the Netherlands, Slovakia, and Slovenia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F31339-9043-7126-0F25-9363B0625DB7}"/>
              </a:ext>
            </a:extLst>
          </p:cNvPr>
          <p:cNvGrpSpPr/>
          <p:nvPr/>
        </p:nvGrpSpPr>
        <p:grpSpPr>
          <a:xfrm>
            <a:off x="995558" y="1639350"/>
            <a:ext cx="4981345" cy="4498983"/>
            <a:chOff x="4596148" y="1772471"/>
            <a:chExt cx="3253623" cy="32728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58AB42-5284-9F0C-F2D5-B3EE756AF7B4}"/>
                </a:ext>
              </a:extLst>
            </p:cNvPr>
            <p:cNvGrpSpPr/>
            <p:nvPr/>
          </p:nvGrpSpPr>
          <p:grpSpPr>
            <a:xfrm>
              <a:off x="7607300" y="4772290"/>
              <a:ext cx="242471" cy="237392"/>
              <a:chOff x="6298216" y="5793952"/>
              <a:chExt cx="466982" cy="457200"/>
            </a:xfrm>
          </p:grpSpPr>
          <p:sp>
            <p:nvSpPr>
              <p:cNvPr id="256" name="Freeform 52">
                <a:extLst>
                  <a:ext uri="{FF2B5EF4-FFF2-40B4-BE49-F238E27FC236}">
                    <a16:creationId xmlns:a16="http://schemas.microsoft.com/office/drawing/2014/main" id="{D73B90B2-15F2-8EA7-0790-A4A71DB615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84732" y="5931607"/>
                <a:ext cx="310656" cy="184703"/>
              </a:xfrm>
              <a:custGeom>
                <a:avLst/>
                <a:gdLst>
                  <a:gd name="T0" fmla="*/ 13 w 34"/>
                  <a:gd name="T1" fmla="*/ 22 h 22"/>
                  <a:gd name="T2" fmla="*/ 4 w 34"/>
                  <a:gd name="T3" fmla="*/ 20 h 22"/>
                  <a:gd name="T4" fmla="*/ 0 w 34"/>
                  <a:gd name="T5" fmla="*/ 11 h 22"/>
                  <a:gd name="T6" fmla="*/ 4 w 34"/>
                  <a:gd name="T7" fmla="*/ 11 h 22"/>
                  <a:gd name="T8" fmla="*/ 6 w 34"/>
                  <a:gd name="T9" fmla="*/ 11 h 22"/>
                  <a:gd name="T10" fmla="*/ 9 w 34"/>
                  <a:gd name="T11" fmla="*/ 11 h 22"/>
                  <a:gd name="T12" fmla="*/ 13 w 34"/>
                  <a:gd name="T13" fmla="*/ 7 h 22"/>
                  <a:gd name="T14" fmla="*/ 19 w 34"/>
                  <a:gd name="T15" fmla="*/ 7 h 22"/>
                  <a:gd name="T16" fmla="*/ 34 w 34"/>
                  <a:gd name="T17" fmla="*/ 0 h 22"/>
                  <a:gd name="T18" fmla="*/ 28 w 34"/>
                  <a:gd name="T19" fmla="*/ 11 h 22"/>
                  <a:gd name="T20" fmla="*/ 28 w 34"/>
                  <a:gd name="T21" fmla="*/ 11 h 22"/>
                  <a:gd name="T22" fmla="*/ 24 w 34"/>
                  <a:gd name="T23" fmla="*/ 11 h 22"/>
                  <a:gd name="T24" fmla="*/ 19 w 34"/>
                  <a:gd name="T25" fmla="*/ 20 h 22"/>
                  <a:gd name="T26" fmla="*/ 13 w 34"/>
                  <a:gd name="T27" fmla="*/ 20 h 22"/>
                  <a:gd name="T28" fmla="*/ 13 w 34"/>
                  <a:gd name="T29" fmla="*/ 22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2"/>
                  <a:gd name="T47" fmla="*/ 34 w 34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2">
                    <a:moveTo>
                      <a:pt x="13" y="22"/>
                    </a:moveTo>
                    <a:lnTo>
                      <a:pt x="4" y="20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13" y="7"/>
                    </a:lnTo>
                    <a:lnTo>
                      <a:pt x="19" y="7"/>
                    </a:lnTo>
                    <a:lnTo>
                      <a:pt x="34" y="0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19" y="20"/>
                    </a:lnTo>
                    <a:lnTo>
                      <a:pt x="13" y="20"/>
                    </a:lnTo>
                    <a:lnTo>
                      <a:pt x="13" y="22"/>
                    </a:lnTo>
                    <a:close/>
                  </a:path>
                </a:pathLst>
              </a:custGeom>
              <a:noFill/>
              <a:ln w="4763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FR" altLang="fr-FR" sz="987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9B8D3D88-D552-9718-B1BC-F6A5144FDAA0}"/>
                  </a:ext>
                </a:extLst>
              </p:cNvPr>
              <p:cNvSpPr/>
              <p:nvPr/>
            </p:nvSpPr>
            <p:spPr bwMode="auto">
              <a:xfrm>
                <a:off x="6298216" y="5793952"/>
                <a:ext cx="466982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692" tIns="37385" rIns="18692" bIns="37385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74782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fr-FR" sz="623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7" name="Freeform 360">
              <a:extLst>
                <a:ext uri="{FF2B5EF4-FFF2-40B4-BE49-F238E27FC236}">
                  <a16:creationId xmlns:a16="http://schemas.microsoft.com/office/drawing/2014/main" id="{70AF1A05-5339-E815-B4ED-9EBAD5EF5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784" y="4389538"/>
              <a:ext cx="457252" cy="545468"/>
            </a:xfrm>
            <a:custGeom>
              <a:avLst/>
              <a:gdLst>
                <a:gd name="T0" fmla="*/ 332 w 482"/>
                <a:gd name="T1" fmla="*/ 387 h 609"/>
                <a:gd name="T2" fmla="*/ 368 w 482"/>
                <a:gd name="T3" fmla="*/ 416 h 609"/>
                <a:gd name="T4" fmla="*/ 344 w 482"/>
                <a:gd name="T5" fmla="*/ 379 h 609"/>
                <a:gd name="T6" fmla="*/ 281 w 482"/>
                <a:gd name="T7" fmla="*/ 339 h 609"/>
                <a:gd name="T8" fmla="*/ 242 w 482"/>
                <a:gd name="T9" fmla="*/ 345 h 609"/>
                <a:gd name="T10" fmla="*/ 290 w 482"/>
                <a:gd name="T11" fmla="*/ 376 h 609"/>
                <a:gd name="T12" fmla="*/ 256 w 482"/>
                <a:gd name="T13" fmla="*/ 366 h 609"/>
                <a:gd name="T14" fmla="*/ 212 w 482"/>
                <a:gd name="T15" fmla="*/ 342 h 609"/>
                <a:gd name="T16" fmla="*/ 228 w 482"/>
                <a:gd name="T17" fmla="*/ 313 h 609"/>
                <a:gd name="T18" fmla="*/ 245 w 482"/>
                <a:gd name="T19" fmla="*/ 318 h 609"/>
                <a:gd name="T20" fmla="*/ 206 w 482"/>
                <a:gd name="T21" fmla="*/ 231 h 609"/>
                <a:gd name="T22" fmla="*/ 202 w 482"/>
                <a:gd name="T23" fmla="*/ 169 h 609"/>
                <a:gd name="T24" fmla="*/ 214 w 482"/>
                <a:gd name="T25" fmla="*/ 183 h 609"/>
                <a:gd name="T26" fmla="*/ 254 w 482"/>
                <a:gd name="T27" fmla="*/ 202 h 609"/>
                <a:gd name="T28" fmla="*/ 302 w 482"/>
                <a:gd name="T29" fmla="*/ 200 h 609"/>
                <a:gd name="T30" fmla="*/ 326 w 482"/>
                <a:gd name="T31" fmla="*/ 195 h 609"/>
                <a:gd name="T32" fmla="*/ 283 w 482"/>
                <a:gd name="T33" fmla="*/ 162 h 609"/>
                <a:gd name="T34" fmla="*/ 301 w 482"/>
                <a:gd name="T35" fmla="*/ 134 h 609"/>
                <a:gd name="T36" fmla="*/ 354 w 482"/>
                <a:gd name="T37" fmla="*/ 111 h 609"/>
                <a:gd name="T38" fmla="*/ 416 w 482"/>
                <a:gd name="T39" fmla="*/ 100 h 609"/>
                <a:gd name="T40" fmla="*/ 468 w 482"/>
                <a:gd name="T41" fmla="*/ 74 h 609"/>
                <a:gd name="T42" fmla="*/ 445 w 482"/>
                <a:gd name="T43" fmla="*/ 0 h 609"/>
                <a:gd name="T44" fmla="*/ 403 w 482"/>
                <a:gd name="T45" fmla="*/ 54 h 609"/>
                <a:gd name="T46" fmla="*/ 329 w 482"/>
                <a:gd name="T47" fmla="*/ 52 h 609"/>
                <a:gd name="T48" fmla="*/ 288 w 482"/>
                <a:gd name="T49" fmla="*/ 46 h 609"/>
                <a:gd name="T50" fmla="*/ 241 w 482"/>
                <a:gd name="T51" fmla="*/ 68 h 609"/>
                <a:gd name="T52" fmla="*/ 191 w 482"/>
                <a:gd name="T53" fmla="*/ 103 h 609"/>
                <a:gd name="T54" fmla="*/ 134 w 482"/>
                <a:gd name="T55" fmla="*/ 111 h 609"/>
                <a:gd name="T56" fmla="*/ 61 w 482"/>
                <a:gd name="T57" fmla="*/ 159 h 609"/>
                <a:gd name="T58" fmla="*/ 47 w 482"/>
                <a:gd name="T59" fmla="*/ 232 h 609"/>
                <a:gd name="T60" fmla="*/ 22 w 482"/>
                <a:gd name="T61" fmla="*/ 266 h 609"/>
                <a:gd name="T62" fmla="*/ 41 w 482"/>
                <a:gd name="T63" fmla="*/ 321 h 609"/>
                <a:gd name="T64" fmla="*/ 98 w 482"/>
                <a:gd name="T65" fmla="*/ 348 h 609"/>
                <a:gd name="T66" fmla="*/ 71 w 482"/>
                <a:gd name="T67" fmla="*/ 374 h 609"/>
                <a:gd name="T68" fmla="*/ 98 w 482"/>
                <a:gd name="T69" fmla="*/ 409 h 609"/>
                <a:gd name="T70" fmla="*/ 143 w 482"/>
                <a:gd name="T71" fmla="*/ 409 h 609"/>
                <a:gd name="T72" fmla="*/ 191 w 482"/>
                <a:gd name="T73" fmla="*/ 403 h 609"/>
                <a:gd name="T74" fmla="*/ 224 w 482"/>
                <a:gd name="T75" fmla="*/ 397 h 609"/>
                <a:gd name="T76" fmla="*/ 271 w 482"/>
                <a:gd name="T77" fmla="*/ 421 h 609"/>
                <a:gd name="T78" fmla="*/ 227 w 482"/>
                <a:gd name="T79" fmla="*/ 429 h 609"/>
                <a:gd name="T80" fmla="*/ 130 w 482"/>
                <a:gd name="T81" fmla="*/ 427 h 609"/>
                <a:gd name="T82" fmla="*/ 107 w 482"/>
                <a:gd name="T83" fmla="*/ 468 h 609"/>
                <a:gd name="T84" fmla="*/ 160 w 482"/>
                <a:gd name="T85" fmla="*/ 520 h 609"/>
                <a:gd name="T86" fmla="*/ 188 w 482"/>
                <a:gd name="T87" fmla="*/ 571 h 609"/>
                <a:gd name="T88" fmla="*/ 220 w 482"/>
                <a:gd name="T89" fmla="*/ 574 h 609"/>
                <a:gd name="T90" fmla="*/ 239 w 482"/>
                <a:gd name="T91" fmla="*/ 565 h 609"/>
                <a:gd name="T92" fmla="*/ 288 w 482"/>
                <a:gd name="T93" fmla="*/ 585 h 609"/>
                <a:gd name="T94" fmla="*/ 260 w 482"/>
                <a:gd name="T95" fmla="*/ 519 h 609"/>
                <a:gd name="T96" fmla="*/ 274 w 482"/>
                <a:gd name="T97" fmla="*/ 490 h 609"/>
                <a:gd name="T98" fmla="*/ 284 w 482"/>
                <a:gd name="T99" fmla="*/ 495 h 609"/>
                <a:gd name="T100" fmla="*/ 275 w 482"/>
                <a:gd name="T101" fmla="*/ 472 h 609"/>
                <a:gd name="T102" fmla="*/ 258 w 482"/>
                <a:gd name="T103" fmla="*/ 441 h 609"/>
                <a:gd name="T104" fmla="*/ 307 w 482"/>
                <a:gd name="T105" fmla="*/ 434 h 609"/>
                <a:gd name="T106" fmla="*/ 346 w 482"/>
                <a:gd name="T107" fmla="*/ 442 h 609"/>
                <a:gd name="T108" fmla="*/ 338 w 482"/>
                <a:gd name="T109" fmla="*/ 400 h 60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2"/>
                <a:gd name="T166" fmla="*/ 0 h 609"/>
                <a:gd name="T167" fmla="*/ 482 w 482"/>
                <a:gd name="T168" fmla="*/ 609 h 60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2" h="609">
                  <a:moveTo>
                    <a:pt x="314" y="391"/>
                  </a:moveTo>
                  <a:lnTo>
                    <a:pt x="304" y="388"/>
                  </a:lnTo>
                  <a:lnTo>
                    <a:pt x="296" y="380"/>
                  </a:lnTo>
                  <a:lnTo>
                    <a:pt x="314" y="384"/>
                  </a:lnTo>
                  <a:lnTo>
                    <a:pt x="334" y="381"/>
                  </a:lnTo>
                  <a:lnTo>
                    <a:pt x="335" y="386"/>
                  </a:lnTo>
                  <a:lnTo>
                    <a:pt x="332" y="387"/>
                  </a:lnTo>
                  <a:lnTo>
                    <a:pt x="341" y="394"/>
                  </a:lnTo>
                  <a:lnTo>
                    <a:pt x="342" y="398"/>
                  </a:lnTo>
                  <a:lnTo>
                    <a:pt x="347" y="398"/>
                  </a:lnTo>
                  <a:lnTo>
                    <a:pt x="350" y="411"/>
                  </a:lnTo>
                  <a:lnTo>
                    <a:pt x="359" y="411"/>
                  </a:lnTo>
                  <a:lnTo>
                    <a:pt x="366" y="422"/>
                  </a:lnTo>
                  <a:lnTo>
                    <a:pt x="368" y="416"/>
                  </a:lnTo>
                  <a:lnTo>
                    <a:pt x="374" y="422"/>
                  </a:lnTo>
                  <a:lnTo>
                    <a:pt x="380" y="417"/>
                  </a:lnTo>
                  <a:lnTo>
                    <a:pt x="379" y="399"/>
                  </a:lnTo>
                  <a:lnTo>
                    <a:pt x="377" y="402"/>
                  </a:lnTo>
                  <a:lnTo>
                    <a:pt x="360" y="402"/>
                  </a:lnTo>
                  <a:lnTo>
                    <a:pt x="353" y="397"/>
                  </a:lnTo>
                  <a:lnTo>
                    <a:pt x="344" y="379"/>
                  </a:lnTo>
                  <a:lnTo>
                    <a:pt x="346" y="364"/>
                  </a:lnTo>
                  <a:lnTo>
                    <a:pt x="338" y="352"/>
                  </a:lnTo>
                  <a:lnTo>
                    <a:pt x="329" y="350"/>
                  </a:lnTo>
                  <a:lnTo>
                    <a:pt x="314" y="354"/>
                  </a:lnTo>
                  <a:lnTo>
                    <a:pt x="301" y="345"/>
                  </a:lnTo>
                  <a:lnTo>
                    <a:pt x="292" y="346"/>
                  </a:lnTo>
                  <a:lnTo>
                    <a:pt x="281" y="339"/>
                  </a:lnTo>
                  <a:lnTo>
                    <a:pt x="271" y="324"/>
                  </a:lnTo>
                  <a:lnTo>
                    <a:pt x="265" y="321"/>
                  </a:lnTo>
                  <a:lnTo>
                    <a:pt x="252" y="326"/>
                  </a:lnTo>
                  <a:lnTo>
                    <a:pt x="250" y="333"/>
                  </a:lnTo>
                  <a:lnTo>
                    <a:pt x="232" y="344"/>
                  </a:lnTo>
                  <a:lnTo>
                    <a:pt x="230" y="348"/>
                  </a:lnTo>
                  <a:lnTo>
                    <a:pt x="242" y="345"/>
                  </a:lnTo>
                  <a:lnTo>
                    <a:pt x="259" y="344"/>
                  </a:lnTo>
                  <a:lnTo>
                    <a:pt x="281" y="357"/>
                  </a:lnTo>
                  <a:lnTo>
                    <a:pt x="288" y="366"/>
                  </a:lnTo>
                  <a:lnTo>
                    <a:pt x="295" y="367"/>
                  </a:lnTo>
                  <a:lnTo>
                    <a:pt x="299" y="373"/>
                  </a:lnTo>
                  <a:lnTo>
                    <a:pt x="293" y="374"/>
                  </a:lnTo>
                  <a:lnTo>
                    <a:pt x="290" y="376"/>
                  </a:lnTo>
                  <a:lnTo>
                    <a:pt x="275" y="376"/>
                  </a:lnTo>
                  <a:lnTo>
                    <a:pt x="278" y="374"/>
                  </a:lnTo>
                  <a:lnTo>
                    <a:pt x="270" y="372"/>
                  </a:lnTo>
                  <a:lnTo>
                    <a:pt x="274" y="367"/>
                  </a:lnTo>
                  <a:lnTo>
                    <a:pt x="271" y="362"/>
                  </a:lnTo>
                  <a:lnTo>
                    <a:pt x="262" y="360"/>
                  </a:lnTo>
                  <a:lnTo>
                    <a:pt x="256" y="366"/>
                  </a:lnTo>
                  <a:lnTo>
                    <a:pt x="247" y="354"/>
                  </a:lnTo>
                  <a:lnTo>
                    <a:pt x="235" y="355"/>
                  </a:lnTo>
                  <a:lnTo>
                    <a:pt x="226" y="352"/>
                  </a:lnTo>
                  <a:lnTo>
                    <a:pt x="220" y="346"/>
                  </a:lnTo>
                  <a:lnTo>
                    <a:pt x="214" y="350"/>
                  </a:lnTo>
                  <a:lnTo>
                    <a:pt x="206" y="348"/>
                  </a:lnTo>
                  <a:lnTo>
                    <a:pt x="212" y="342"/>
                  </a:lnTo>
                  <a:lnTo>
                    <a:pt x="227" y="343"/>
                  </a:lnTo>
                  <a:lnTo>
                    <a:pt x="238" y="334"/>
                  </a:lnTo>
                  <a:lnTo>
                    <a:pt x="242" y="333"/>
                  </a:lnTo>
                  <a:lnTo>
                    <a:pt x="247" y="324"/>
                  </a:lnTo>
                  <a:lnTo>
                    <a:pt x="241" y="324"/>
                  </a:lnTo>
                  <a:lnTo>
                    <a:pt x="239" y="316"/>
                  </a:lnTo>
                  <a:lnTo>
                    <a:pt x="228" y="313"/>
                  </a:lnTo>
                  <a:lnTo>
                    <a:pt x="224" y="303"/>
                  </a:lnTo>
                  <a:lnTo>
                    <a:pt x="233" y="290"/>
                  </a:lnTo>
                  <a:lnTo>
                    <a:pt x="247" y="294"/>
                  </a:lnTo>
                  <a:lnTo>
                    <a:pt x="257" y="306"/>
                  </a:lnTo>
                  <a:lnTo>
                    <a:pt x="248" y="310"/>
                  </a:lnTo>
                  <a:lnTo>
                    <a:pt x="246" y="312"/>
                  </a:lnTo>
                  <a:lnTo>
                    <a:pt x="245" y="318"/>
                  </a:lnTo>
                  <a:lnTo>
                    <a:pt x="257" y="315"/>
                  </a:lnTo>
                  <a:lnTo>
                    <a:pt x="266" y="304"/>
                  </a:lnTo>
                  <a:lnTo>
                    <a:pt x="242" y="273"/>
                  </a:lnTo>
                  <a:lnTo>
                    <a:pt x="228" y="266"/>
                  </a:lnTo>
                  <a:lnTo>
                    <a:pt x="220" y="246"/>
                  </a:lnTo>
                  <a:lnTo>
                    <a:pt x="209" y="238"/>
                  </a:lnTo>
                  <a:lnTo>
                    <a:pt x="206" y="231"/>
                  </a:lnTo>
                  <a:lnTo>
                    <a:pt x="197" y="225"/>
                  </a:lnTo>
                  <a:lnTo>
                    <a:pt x="191" y="212"/>
                  </a:lnTo>
                  <a:lnTo>
                    <a:pt x="197" y="187"/>
                  </a:lnTo>
                  <a:lnTo>
                    <a:pt x="191" y="175"/>
                  </a:lnTo>
                  <a:lnTo>
                    <a:pt x="194" y="175"/>
                  </a:lnTo>
                  <a:lnTo>
                    <a:pt x="196" y="170"/>
                  </a:lnTo>
                  <a:lnTo>
                    <a:pt x="202" y="169"/>
                  </a:lnTo>
                  <a:lnTo>
                    <a:pt x="200" y="165"/>
                  </a:lnTo>
                  <a:lnTo>
                    <a:pt x="209" y="160"/>
                  </a:lnTo>
                  <a:lnTo>
                    <a:pt x="208" y="156"/>
                  </a:lnTo>
                  <a:lnTo>
                    <a:pt x="215" y="156"/>
                  </a:lnTo>
                  <a:lnTo>
                    <a:pt x="218" y="165"/>
                  </a:lnTo>
                  <a:lnTo>
                    <a:pt x="208" y="172"/>
                  </a:lnTo>
                  <a:lnTo>
                    <a:pt x="214" y="183"/>
                  </a:lnTo>
                  <a:lnTo>
                    <a:pt x="218" y="182"/>
                  </a:lnTo>
                  <a:lnTo>
                    <a:pt x="226" y="187"/>
                  </a:lnTo>
                  <a:lnTo>
                    <a:pt x="246" y="198"/>
                  </a:lnTo>
                  <a:lnTo>
                    <a:pt x="256" y="223"/>
                  </a:lnTo>
                  <a:lnTo>
                    <a:pt x="287" y="222"/>
                  </a:lnTo>
                  <a:lnTo>
                    <a:pt x="266" y="213"/>
                  </a:lnTo>
                  <a:lnTo>
                    <a:pt x="254" y="202"/>
                  </a:lnTo>
                  <a:lnTo>
                    <a:pt x="251" y="196"/>
                  </a:lnTo>
                  <a:lnTo>
                    <a:pt x="253" y="190"/>
                  </a:lnTo>
                  <a:lnTo>
                    <a:pt x="276" y="192"/>
                  </a:lnTo>
                  <a:lnTo>
                    <a:pt x="290" y="212"/>
                  </a:lnTo>
                  <a:lnTo>
                    <a:pt x="300" y="218"/>
                  </a:lnTo>
                  <a:lnTo>
                    <a:pt x="305" y="216"/>
                  </a:lnTo>
                  <a:lnTo>
                    <a:pt x="302" y="200"/>
                  </a:lnTo>
                  <a:lnTo>
                    <a:pt x="292" y="194"/>
                  </a:lnTo>
                  <a:lnTo>
                    <a:pt x="284" y="193"/>
                  </a:lnTo>
                  <a:lnTo>
                    <a:pt x="277" y="182"/>
                  </a:lnTo>
                  <a:lnTo>
                    <a:pt x="293" y="174"/>
                  </a:lnTo>
                  <a:lnTo>
                    <a:pt x="304" y="180"/>
                  </a:lnTo>
                  <a:lnTo>
                    <a:pt x="313" y="180"/>
                  </a:lnTo>
                  <a:lnTo>
                    <a:pt x="326" y="195"/>
                  </a:lnTo>
                  <a:lnTo>
                    <a:pt x="334" y="192"/>
                  </a:lnTo>
                  <a:lnTo>
                    <a:pt x="331" y="188"/>
                  </a:lnTo>
                  <a:lnTo>
                    <a:pt x="318" y="176"/>
                  </a:lnTo>
                  <a:lnTo>
                    <a:pt x="305" y="171"/>
                  </a:lnTo>
                  <a:lnTo>
                    <a:pt x="299" y="163"/>
                  </a:lnTo>
                  <a:lnTo>
                    <a:pt x="290" y="170"/>
                  </a:lnTo>
                  <a:lnTo>
                    <a:pt x="283" y="162"/>
                  </a:lnTo>
                  <a:lnTo>
                    <a:pt x="290" y="156"/>
                  </a:lnTo>
                  <a:lnTo>
                    <a:pt x="281" y="152"/>
                  </a:lnTo>
                  <a:lnTo>
                    <a:pt x="278" y="147"/>
                  </a:lnTo>
                  <a:lnTo>
                    <a:pt x="271" y="144"/>
                  </a:lnTo>
                  <a:lnTo>
                    <a:pt x="272" y="136"/>
                  </a:lnTo>
                  <a:lnTo>
                    <a:pt x="283" y="130"/>
                  </a:lnTo>
                  <a:lnTo>
                    <a:pt x="301" y="134"/>
                  </a:lnTo>
                  <a:lnTo>
                    <a:pt x="318" y="120"/>
                  </a:lnTo>
                  <a:lnTo>
                    <a:pt x="316" y="115"/>
                  </a:lnTo>
                  <a:lnTo>
                    <a:pt x="320" y="108"/>
                  </a:lnTo>
                  <a:lnTo>
                    <a:pt x="329" y="104"/>
                  </a:lnTo>
                  <a:lnTo>
                    <a:pt x="334" y="104"/>
                  </a:lnTo>
                  <a:lnTo>
                    <a:pt x="340" y="114"/>
                  </a:lnTo>
                  <a:lnTo>
                    <a:pt x="354" y="111"/>
                  </a:lnTo>
                  <a:lnTo>
                    <a:pt x="365" y="102"/>
                  </a:lnTo>
                  <a:lnTo>
                    <a:pt x="368" y="93"/>
                  </a:lnTo>
                  <a:lnTo>
                    <a:pt x="373" y="92"/>
                  </a:lnTo>
                  <a:lnTo>
                    <a:pt x="378" y="93"/>
                  </a:lnTo>
                  <a:lnTo>
                    <a:pt x="377" y="98"/>
                  </a:lnTo>
                  <a:lnTo>
                    <a:pt x="392" y="96"/>
                  </a:lnTo>
                  <a:lnTo>
                    <a:pt x="416" y="100"/>
                  </a:lnTo>
                  <a:lnTo>
                    <a:pt x="445" y="102"/>
                  </a:lnTo>
                  <a:lnTo>
                    <a:pt x="449" y="109"/>
                  </a:lnTo>
                  <a:lnTo>
                    <a:pt x="455" y="108"/>
                  </a:lnTo>
                  <a:lnTo>
                    <a:pt x="460" y="91"/>
                  </a:lnTo>
                  <a:lnTo>
                    <a:pt x="469" y="82"/>
                  </a:lnTo>
                  <a:lnTo>
                    <a:pt x="466" y="79"/>
                  </a:lnTo>
                  <a:lnTo>
                    <a:pt x="468" y="74"/>
                  </a:lnTo>
                  <a:lnTo>
                    <a:pt x="462" y="66"/>
                  </a:lnTo>
                  <a:lnTo>
                    <a:pt x="461" y="51"/>
                  </a:lnTo>
                  <a:lnTo>
                    <a:pt x="482" y="36"/>
                  </a:lnTo>
                  <a:lnTo>
                    <a:pt x="475" y="10"/>
                  </a:lnTo>
                  <a:lnTo>
                    <a:pt x="455" y="2"/>
                  </a:lnTo>
                  <a:lnTo>
                    <a:pt x="449" y="3"/>
                  </a:lnTo>
                  <a:lnTo>
                    <a:pt x="445" y="0"/>
                  </a:lnTo>
                  <a:lnTo>
                    <a:pt x="433" y="6"/>
                  </a:lnTo>
                  <a:lnTo>
                    <a:pt x="448" y="33"/>
                  </a:lnTo>
                  <a:lnTo>
                    <a:pt x="445" y="43"/>
                  </a:lnTo>
                  <a:lnTo>
                    <a:pt x="428" y="50"/>
                  </a:lnTo>
                  <a:lnTo>
                    <a:pt x="422" y="48"/>
                  </a:lnTo>
                  <a:lnTo>
                    <a:pt x="414" y="54"/>
                  </a:lnTo>
                  <a:lnTo>
                    <a:pt x="403" y="54"/>
                  </a:lnTo>
                  <a:lnTo>
                    <a:pt x="401" y="57"/>
                  </a:lnTo>
                  <a:lnTo>
                    <a:pt x="379" y="64"/>
                  </a:lnTo>
                  <a:lnTo>
                    <a:pt x="374" y="60"/>
                  </a:lnTo>
                  <a:lnTo>
                    <a:pt x="352" y="51"/>
                  </a:lnTo>
                  <a:lnTo>
                    <a:pt x="342" y="58"/>
                  </a:lnTo>
                  <a:lnTo>
                    <a:pt x="337" y="52"/>
                  </a:lnTo>
                  <a:lnTo>
                    <a:pt x="329" y="52"/>
                  </a:lnTo>
                  <a:lnTo>
                    <a:pt x="320" y="39"/>
                  </a:lnTo>
                  <a:lnTo>
                    <a:pt x="316" y="44"/>
                  </a:lnTo>
                  <a:lnTo>
                    <a:pt x="305" y="46"/>
                  </a:lnTo>
                  <a:lnTo>
                    <a:pt x="301" y="42"/>
                  </a:lnTo>
                  <a:lnTo>
                    <a:pt x="296" y="45"/>
                  </a:lnTo>
                  <a:lnTo>
                    <a:pt x="295" y="49"/>
                  </a:lnTo>
                  <a:lnTo>
                    <a:pt x="288" y="46"/>
                  </a:lnTo>
                  <a:lnTo>
                    <a:pt x="287" y="56"/>
                  </a:lnTo>
                  <a:lnTo>
                    <a:pt x="281" y="58"/>
                  </a:lnTo>
                  <a:lnTo>
                    <a:pt x="276" y="56"/>
                  </a:lnTo>
                  <a:lnTo>
                    <a:pt x="266" y="66"/>
                  </a:lnTo>
                  <a:lnTo>
                    <a:pt x="259" y="66"/>
                  </a:lnTo>
                  <a:lnTo>
                    <a:pt x="256" y="69"/>
                  </a:lnTo>
                  <a:lnTo>
                    <a:pt x="241" y="68"/>
                  </a:lnTo>
                  <a:lnTo>
                    <a:pt x="235" y="73"/>
                  </a:lnTo>
                  <a:lnTo>
                    <a:pt x="230" y="69"/>
                  </a:lnTo>
                  <a:lnTo>
                    <a:pt x="223" y="80"/>
                  </a:lnTo>
                  <a:lnTo>
                    <a:pt x="204" y="80"/>
                  </a:lnTo>
                  <a:lnTo>
                    <a:pt x="198" y="81"/>
                  </a:lnTo>
                  <a:lnTo>
                    <a:pt x="192" y="85"/>
                  </a:lnTo>
                  <a:lnTo>
                    <a:pt x="191" y="103"/>
                  </a:lnTo>
                  <a:lnTo>
                    <a:pt x="186" y="99"/>
                  </a:lnTo>
                  <a:lnTo>
                    <a:pt x="181" y="108"/>
                  </a:lnTo>
                  <a:lnTo>
                    <a:pt x="161" y="109"/>
                  </a:lnTo>
                  <a:lnTo>
                    <a:pt x="155" y="105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4" y="111"/>
                  </a:lnTo>
                  <a:lnTo>
                    <a:pt x="121" y="135"/>
                  </a:lnTo>
                  <a:lnTo>
                    <a:pt x="115" y="135"/>
                  </a:lnTo>
                  <a:lnTo>
                    <a:pt x="109" y="142"/>
                  </a:lnTo>
                  <a:lnTo>
                    <a:pt x="95" y="139"/>
                  </a:lnTo>
                  <a:lnTo>
                    <a:pt x="90" y="145"/>
                  </a:lnTo>
                  <a:lnTo>
                    <a:pt x="62" y="150"/>
                  </a:lnTo>
                  <a:lnTo>
                    <a:pt x="61" y="159"/>
                  </a:lnTo>
                  <a:lnTo>
                    <a:pt x="70" y="168"/>
                  </a:lnTo>
                  <a:lnTo>
                    <a:pt x="70" y="177"/>
                  </a:lnTo>
                  <a:lnTo>
                    <a:pt x="64" y="192"/>
                  </a:lnTo>
                  <a:lnTo>
                    <a:pt x="56" y="190"/>
                  </a:lnTo>
                  <a:lnTo>
                    <a:pt x="53" y="196"/>
                  </a:lnTo>
                  <a:lnTo>
                    <a:pt x="52" y="207"/>
                  </a:lnTo>
                  <a:lnTo>
                    <a:pt x="47" y="232"/>
                  </a:lnTo>
                  <a:lnTo>
                    <a:pt x="43" y="235"/>
                  </a:lnTo>
                  <a:lnTo>
                    <a:pt x="31" y="237"/>
                  </a:lnTo>
                  <a:lnTo>
                    <a:pt x="26" y="246"/>
                  </a:lnTo>
                  <a:lnTo>
                    <a:pt x="20" y="247"/>
                  </a:lnTo>
                  <a:lnTo>
                    <a:pt x="30" y="262"/>
                  </a:lnTo>
                  <a:lnTo>
                    <a:pt x="26" y="267"/>
                  </a:lnTo>
                  <a:lnTo>
                    <a:pt x="22" y="266"/>
                  </a:lnTo>
                  <a:lnTo>
                    <a:pt x="24" y="274"/>
                  </a:lnTo>
                  <a:lnTo>
                    <a:pt x="17" y="284"/>
                  </a:lnTo>
                  <a:lnTo>
                    <a:pt x="0" y="282"/>
                  </a:lnTo>
                  <a:lnTo>
                    <a:pt x="14" y="288"/>
                  </a:lnTo>
                  <a:lnTo>
                    <a:pt x="12" y="297"/>
                  </a:lnTo>
                  <a:lnTo>
                    <a:pt x="26" y="319"/>
                  </a:lnTo>
                  <a:lnTo>
                    <a:pt x="41" y="321"/>
                  </a:lnTo>
                  <a:lnTo>
                    <a:pt x="42" y="328"/>
                  </a:lnTo>
                  <a:lnTo>
                    <a:pt x="65" y="354"/>
                  </a:lnTo>
                  <a:lnTo>
                    <a:pt x="72" y="352"/>
                  </a:lnTo>
                  <a:lnTo>
                    <a:pt x="67" y="340"/>
                  </a:lnTo>
                  <a:lnTo>
                    <a:pt x="77" y="345"/>
                  </a:lnTo>
                  <a:lnTo>
                    <a:pt x="92" y="340"/>
                  </a:lnTo>
                  <a:lnTo>
                    <a:pt x="98" y="348"/>
                  </a:lnTo>
                  <a:lnTo>
                    <a:pt x="97" y="352"/>
                  </a:lnTo>
                  <a:lnTo>
                    <a:pt x="84" y="352"/>
                  </a:lnTo>
                  <a:lnTo>
                    <a:pt x="76" y="356"/>
                  </a:lnTo>
                  <a:lnTo>
                    <a:pt x="66" y="358"/>
                  </a:lnTo>
                  <a:lnTo>
                    <a:pt x="66" y="366"/>
                  </a:lnTo>
                  <a:lnTo>
                    <a:pt x="66" y="370"/>
                  </a:lnTo>
                  <a:lnTo>
                    <a:pt x="71" y="374"/>
                  </a:lnTo>
                  <a:lnTo>
                    <a:pt x="78" y="369"/>
                  </a:lnTo>
                  <a:lnTo>
                    <a:pt x="82" y="382"/>
                  </a:lnTo>
                  <a:lnTo>
                    <a:pt x="88" y="381"/>
                  </a:lnTo>
                  <a:lnTo>
                    <a:pt x="92" y="399"/>
                  </a:lnTo>
                  <a:lnTo>
                    <a:pt x="98" y="396"/>
                  </a:lnTo>
                  <a:lnTo>
                    <a:pt x="100" y="405"/>
                  </a:lnTo>
                  <a:lnTo>
                    <a:pt x="98" y="409"/>
                  </a:lnTo>
                  <a:lnTo>
                    <a:pt x="100" y="416"/>
                  </a:lnTo>
                  <a:lnTo>
                    <a:pt x="104" y="420"/>
                  </a:lnTo>
                  <a:lnTo>
                    <a:pt x="108" y="417"/>
                  </a:lnTo>
                  <a:lnTo>
                    <a:pt x="119" y="409"/>
                  </a:lnTo>
                  <a:lnTo>
                    <a:pt x="130" y="410"/>
                  </a:lnTo>
                  <a:lnTo>
                    <a:pt x="132" y="416"/>
                  </a:lnTo>
                  <a:lnTo>
                    <a:pt x="143" y="409"/>
                  </a:lnTo>
                  <a:lnTo>
                    <a:pt x="154" y="411"/>
                  </a:lnTo>
                  <a:lnTo>
                    <a:pt x="155" y="406"/>
                  </a:lnTo>
                  <a:lnTo>
                    <a:pt x="160" y="404"/>
                  </a:lnTo>
                  <a:lnTo>
                    <a:pt x="167" y="400"/>
                  </a:lnTo>
                  <a:lnTo>
                    <a:pt x="181" y="403"/>
                  </a:lnTo>
                  <a:lnTo>
                    <a:pt x="186" y="408"/>
                  </a:lnTo>
                  <a:lnTo>
                    <a:pt x="191" y="403"/>
                  </a:lnTo>
                  <a:lnTo>
                    <a:pt x="202" y="404"/>
                  </a:lnTo>
                  <a:lnTo>
                    <a:pt x="203" y="392"/>
                  </a:lnTo>
                  <a:lnTo>
                    <a:pt x="211" y="399"/>
                  </a:lnTo>
                  <a:lnTo>
                    <a:pt x="216" y="408"/>
                  </a:lnTo>
                  <a:lnTo>
                    <a:pt x="218" y="408"/>
                  </a:lnTo>
                  <a:lnTo>
                    <a:pt x="220" y="402"/>
                  </a:lnTo>
                  <a:lnTo>
                    <a:pt x="224" y="397"/>
                  </a:lnTo>
                  <a:lnTo>
                    <a:pt x="235" y="406"/>
                  </a:lnTo>
                  <a:lnTo>
                    <a:pt x="234" y="410"/>
                  </a:lnTo>
                  <a:lnTo>
                    <a:pt x="244" y="409"/>
                  </a:lnTo>
                  <a:lnTo>
                    <a:pt x="259" y="415"/>
                  </a:lnTo>
                  <a:lnTo>
                    <a:pt x="264" y="411"/>
                  </a:lnTo>
                  <a:lnTo>
                    <a:pt x="264" y="415"/>
                  </a:lnTo>
                  <a:lnTo>
                    <a:pt x="271" y="421"/>
                  </a:lnTo>
                  <a:lnTo>
                    <a:pt x="262" y="427"/>
                  </a:lnTo>
                  <a:lnTo>
                    <a:pt x="251" y="426"/>
                  </a:lnTo>
                  <a:lnTo>
                    <a:pt x="244" y="432"/>
                  </a:lnTo>
                  <a:lnTo>
                    <a:pt x="254" y="435"/>
                  </a:lnTo>
                  <a:lnTo>
                    <a:pt x="253" y="440"/>
                  </a:lnTo>
                  <a:lnTo>
                    <a:pt x="246" y="441"/>
                  </a:lnTo>
                  <a:lnTo>
                    <a:pt x="227" y="429"/>
                  </a:lnTo>
                  <a:lnTo>
                    <a:pt x="202" y="423"/>
                  </a:lnTo>
                  <a:lnTo>
                    <a:pt x="187" y="421"/>
                  </a:lnTo>
                  <a:lnTo>
                    <a:pt x="174" y="410"/>
                  </a:lnTo>
                  <a:lnTo>
                    <a:pt x="161" y="409"/>
                  </a:lnTo>
                  <a:lnTo>
                    <a:pt x="155" y="414"/>
                  </a:lnTo>
                  <a:lnTo>
                    <a:pt x="145" y="430"/>
                  </a:lnTo>
                  <a:lnTo>
                    <a:pt x="130" y="427"/>
                  </a:lnTo>
                  <a:lnTo>
                    <a:pt x="127" y="430"/>
                  </a:lnTo>
                  <a:lnTo>
                    <a:pt x="124" y="427"/>
                  </a:lnTo>
                  <a:lnTo>
                    <a:pt x="121" y="442"/>
                  </a:lnTo>
                  <a:lnTo>
                    <a:pt x="121" y="450"/>
                  </a:lnTo>
                  <a:lnTo>
                    <a:pt x="113" y="458"/>
                  </a:lnTo>
                  <a:lnTo>
                    <a:pt x="107" y="458"/>
                  </a:lnTo>
                  <a:lnTo>
                    <a:pt x="107" y="468"/>
                  </a:lnTo>
                  <a:lnTo>
                    <a:pt x="122" y="474"/>
                  </a:lnTo>
                  <a:lnTo>
                    <a:pt x="126" y="488"/>
                  </a:lnTo>
                  <a:lnTo>
                    <a:pt x="127" y="486"/>
                  </a:lnTo>
                  <a:lnTo>
                    <a:pt x="131" y="486"/>
                  </a:lnTo>
                  <a:lnTo>
                    <a:pt x="146" y="495"/>
                  </a:lnTo>
                  <a:lnTo>
                    <a:pt x="158" y="513"/>
                  </a:lnTo>
                  <a:lnTo>
                    <a:pt x="160" y="520"/>
                  </a:lnTo>
                  <a:lnTo>
                    <a:pt x="151" y="537"/>
                  </a:lnTo>
                  <a:lnTo>
                    <a:pt x="162" y="556"/>
                  </a:lnTo>
                  <a:lnTo>
                    <a:pt x="166" y="558"/>
                  </a:lnTo>
                  <a:lnTo>
                    <a:pt x="167" y="571"/>
                  </a:lnTo>
                  <a:lnTo>
                    <a:pt x="176" y="571"/>
                  </a:lnTo>
                  <a:lnTo>
                    <a:pt x="182" y="579"/>
                  </a:lnTo>
                  <a:lnTo>
                    <a:pt x="188" y="571"/>
                  </a:lnTo>
                  <a:lnTo>
                    <a:pt x="185" y="565"/>
                  </a:lnTo>
                  <a:lnTo>
                    <a:pt x="184" y="550"/>
                  </a:lnTo>
                  <a:lnTo>
                    <a:pt x="192" y="546"/>
                  </a:lnTo>
                  <a:lnTo>
                    <a:pt x="200" y="546"/>
                  </a:lnTo>
                  <a:lnTo>
                    <a:pt x="200" y="556"/>
                  </a:lnTo>
                  <a:lnTo>
                    <a:pt x="209" y="559"/>
                  </a:lnTo>
                  <a:lnTo>
                    <a:pt x="220" y="574"/>
                  </a:lnTo>
                  <a:lnTo>
                    <a:pt x="227" y="594"/>
                  </a:lnTo>
                  <a:lnTo>
                    <a:pt x="223" y="597"/>
                  </a:lnTo>
                  <a:lnTo>
                    <a:pt x="236" y="609"/>
                  </a:lnTo>
                  <a:lnTo>
                    <a:pt x="233" y="586"/>
                  </a:lnTo>
                  <a:lnTo>
                    <a:pt x="236" y="584"/>
                  </a:lnTo>
                  <a:lnTo>
                    <a:pt x="235" y="574"/>
                  </a:lnTo>
                  <a:lnTo>
                    <a:pt x="239" y="565"/>
                  </a:lnTo>
                  <a:lnTo>
                    <a:pt x="256" y="562"/>
                  </a:lnTo>
                  <a:lnTo>
                    <a:pt x="260" y="577"/>
                  </a:lnTo>
                  <a:lnTo>
                    <a:pt x="274" y="590"/>
                  </a:lnTo>
                  <a:lnTo>
                    <a:pt x="281" y="589"/>
                  </a:lnTo>
                  <a:lnTo>
                    <a:pt x="284" y="597"/>
                  </a:lnTo>
                  <a:lnTo>
                    <a:pt x="294" y="596"/>
                  </a:lnTo>
                  <a:lnTo>
                    <a:pt x="288" y="585"/>
                  </a:lnTo>
                  <a:lnTo>
                    <a:pt x="277" y="577"/>
                  </a:lnTo>
                  <a:lnTo>
                    <a:pt x="276" y="567"/>
                  </a:lnTo>
                  <a:lnTo>
                    <a:pt x="282" y="561"/>
                  </a:lnTo>
                  <a:lnTo>
                    <a:pt x="269" y="535"/>
                  </a:lnTo>
                  <a:lnTo>
                    <a:pt x="265" y="528"/>
                  </a:lnTo>
                  <a:lnTo>
                    <a:pt x="259" y="526"/>
                  </a:lnTo>
                  <a:lnTo>
                    <a:pt x="260" y="519"/>
                  </a:lnTo>
                  <a:lnTo>
                    <a:pt x="245" y="500"/>
                  </a:lnTo>
                  <a:lnTo>
                    <a:pt x="240" y="486"/>
                  </a:lnTo>
                  <a:lnTo>
                    <a:pt x="244" y="480"/>
                  </a:lnTo>
                  <a:lnTo>
                    <a:pt x="251" y="486"/>
                  </a:lnTo>
                  <a:lnTo>
                    <a:pt x="257" y="483"/>
                  </a:lnTo>
                  <a:lnTo>
                    <a:pt x="263" y="490"/>
                  </a:lnTo>
                  <a:lnTo>
                    <a:pt x="274" y="490"/>
                  </a:lnTo>
                  <a:lnTo>
                    <a:pt x="275" y="494"/>
                  </a:lnTo>
                  <a:lnTo>
                    <a:pt x="270" y="496"/>
                  </a:lnTo>
                  <a:lnTo>
                    <a:pt x="270" y="500"/>
                  </a:lnTo>
                  <a:lnTo>
                    <a:pt x="278" y="506"/>
                  </a:lnTo>
                  <a:lnTo>
                    <a:pt x="287" y="500"/>
                  </a:lnTo>
                  <a:lnTo>
                    <a:pt x="283" y="496"/>
                  </a:lnTo>
                  <a:lnTo>
                    <a:pt x="284" y="495"/>
                  </a:lnTo>
                  <a:lnTo>
                    <a:pt x="304" y="489"/>
                  </a:lnTo>
                  <a:lnTo>
                    <a:pt x="305" y="484"/>
                  </a:lnTo>
                  <a:lnTo>
                    <a:pt x="294" y="481"/>
                  </a:lnTo>
                  <a:lnTo>
                    <a:pt x="293" y="468"/>
                  </a:lnTo>
                  <a:lnTo>
                    <a:pt x="286" y="471"/>
                  </a:lnTo>
                  <a:lnTo>
                    <a:pt x="289" y="480"/>
                  </a:lnTo>
                  <a:lnTo>
                    <a:pt x="275" y="472"/>
                  </a:lnTo>
                  <a:lnTo>
                    <a:pt x="271" y="460"/>
                  </a:lnTo>
                  <a:lnTo>
                    <a:pt x="269" y="458"/>
                  </a:lnTo>
                  <a:lnTo>
                    <a:pt x="272" y="452"/>
                  </a:lnTo>
                  <a:lnTo>
                    <a:pt x="268" y="448"/>
                  </a:lnTo>
                  <a:lnTo>
                    <a:pt x="259" y="450"/>
                  </a:lnTo>
                  <a:lnTo>
                    <a:pt x="257" y="446"/>
                  </a:lnTo>
                  <a:lnTo>
                    <a:pt x="258" y="441"/>
                  </a:lnTo>
                  <a:lnTo>
                    <a:pt x="270" y="438"/>
                  </a:lnTo>
                  <a:lnTo>
                    <a:pt x="276" y="433"/>
                  </a:lnTo>
                  <a:lnTo>
                    <a:pt x="289" y="432"/>
                  </a:lnTo>
                  <a:lnTo>
                    <a:pt x="292" y="427"/>
                  </a:lnTo>
                  <a:lnTo>
                    <a:pt x="301" y="423"/>
                  </a:lnTo>
                  <a:lnTo>
                    <a:pt x="301" y="430"/>
                  </a:lnTo>
                  <a:lnTo>
                    <a:pt x="307" y="434"/>
                  </a:lnTo>
                  <a:lnTo>
                    <a:pt x="312" y="432"/>
                  </a:lnTo>
                  <a:lnTo>
                    <a:pt x="320" y="445"/>
                  </a:lnTo>
                  <a:lnTo>
                    <a:pt x="328" y="445"/>
                  </a:lnTo>
                  <a:lnTo>
                    <a:pt x="336" y="458"/>
                  </a:lnTo>
                  <a:lnTo>
                    <a:pt x="343" y="459"/>
                  </a:lnTo>
                  <a:lnTo>
                    <a:pt x="346" y="456"/>
                  </a:lnTo>
                  <a:lnTo>
                    <a:pt x="346" y="442"/>
                  </a:lnTo>
                  <a:lnTo>
                    <a:pt x="338" y="434"/>
                  </a:lnTo>
                  <a:lnTo>
                    <a:pt x="341" y="433"/>
                  </a:lnTo>
                  <a:lnTo>
                    <a:pt x="337" y="430"/>
                  </a:lnTo>
                  <a:lnTo>
                    <a:pt x="337" y="422"/>
                  </a:lnTo>
                  <a:lnTo>
                    <a:pt x="332" y="412"/>
                  </a:lnTo>
                  <a:lnTo>
                    <a:pt x="338" y="408"/>
                  </a:lnTo>
                  <a:lnTo>
                    <a:pt x="338" y="400"/>
                  </a:lnTo>
                  <a:lnTo>
                    <a:pt x="328" y="393"/>
                  </a:lnTo>
                  <a:lnTo>
                    <a:pt x="314" y="3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Freeform 361">
              <a:extLst>
                <a:ext uri="{FF2B5EF4-FFF2-40B4-BE49-F238E27FC236}">
                  <a16:creationId xmlns:a16="http://schemas.microsoft.com/office/drawing/2014/main" id="{123E2215-833A-BCF5-070B-2B798BCEA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831" y="4984996"/>
              <a:ext cx="220540" cy="60281"/>
            </a:xfrm>
            <a:custGeom>
              <a:avLst/>
              <a:gdLst>
                <a:gd name="T0" fmla="*/ 163 w 234"/>
                <a:gd name="T1" fmla="*/ 18 h 67"/>
                <a:gd name="T2" fmla="*/ 127 w 234"/>
                <a:gd name="T3" fmla="*/ 19 h 67"/>
                <a:gd name="T4" fmla="*/ 121 w 234"/>
                <a:gd name="T5" fmla="*/ 12 h 67"/>
                <a:gd name="T6" fmla="*/ 114 w 234"/>
                <a:gd name="T7" fmla="*/ 14 h 67"/>
                <a:gd name="T8" fmla="*/ 96 w 234"/>
                <a:gd name="T9" fmla="*/ 15 h 67"/>
                <a:gd name="T10" fmla="*/ 65 w 234"/>
                <a:gd name="T11" fmla="*/ 29 h 67"/>
                <a:gd name="T12" fmla="*/ 61 w 234"/>
                <a:gd name="T13" fmla="*/ 27 h 67"/>
                <a:gd name="T14" fmla="*/ 58 w 234"/>
                <a:gd name="T15" fmla="*/ 17 h 67"/>
                <a:gd name="T16" fmla="*/ 52 w 234"/>
                <a:gd name="T17" fmla="*/ 20 h 67"/>
                <a:gd name="T18" fmla="*/ 43 w 234"/>
                <a:gd name="T19" fmla="*/ 15 h 67"/>
                <a:gd name="T20" fmla="*/ 52 w 234"/>
                <a:gd name="T21" fmla="*/ 14 h 67"/>
                <a:gd name="T22" fmla="*/ 53 w 234"/>
                <a:gd name="T23" fmla="*/ 8 h 67"/>
                <a:gd name="T24" fmla="*/ 49 w 234"/>
                <a:gd name="T25" fmla="*/ 5 h 67"/>
                <a:gd name="T26" fmla="*/ 41 w 234"/>
                <a:gd name="T27" fmla="*/ 7 h 67"/>
                <a:gd name="T28" fmla="*/ 37 w 234"/>
                <a:gd name="T29" fmla="*/ 15 h 67"/>
                <a:gd name="T30" fmla="*/ 23 w 234"/>
                <a:gd name="T31" fmla="*/ 15 h 67"/>
                <a:gd name="T32" fmla="*/ 11 w 234"/>
                <a:gd name="T33" fmla="*/ 0 h 67"/>
                <a:gd name="T34" fmla="*/ 11 w 234"/>
                <a:gd name="T35" fmla="*/ 8 h 67"/>
                <a:gd name="T36" fmla="*/ 14 w 234"/>
                <a:gd name="T37" fmla="*/ 15 h 67"/>
                <a:gd name="T38" fmla="*/ 12 w 234"/>
                <a:gd name="T39" fmla="*/ 20 h 67"/>
                <a:gd name="T40" fmla="*/ 6 w 234"/>
                <a:gd name="T41" fmla="*/ 18 h 67"/>
                <a:gd name="T42" fmla="*/ 1 w 234"/>
                <a:gd name="T43" fmla="*/ 8 h 67"/>
                <a:gd name="T44" fmla="*/ 0 w 234"/>
                <a:gd name="T45" fmla="*/ 11 h 67"/>
                <a:gd name="T46" fmla="*/ 1 w 234"/>
                <a:gd name="T47" fmla="*/ 43 h 67"/>
                <a:gd name="T48" fmla="*/ 7 w 234"/>
                <a:gd name="T49" fmla="*/ 50 h 67"/>
                <a:gd name="T50" fmla="*/ 29 w 234"/>
                <a:gd name="T51" fmla="*/ 45 h 67"/>
                <a:gd name="T52" fmla="*/ 64 w 234"/>
                <a:gd name="T53" fmla="*/ 47 h 67"/>
                <a:gd name="T54" fmla="*/ 73 w 234"/>
                <a:gd name="T55" fmla="*/ 44 h 67"/>
                <a:gd name="T56" fmla="*/ 91 w 234"/>
                <a:gd name="T57" fmla="*/ 50 h 67"/>
                <a:gd name="T58" fmla="*/ 101 w 234"/>
                <a:gd name="T59" fmla="*/ 50 h 67"/>
                <a:gd name="T60" fmla="*/ 107 w 234"/>
                <a:gd name="T61" fmla="*/ 56 h 67"/>
                <a:gd name="T62" fmla="*/ 106 w 234"/>
                <a:gd name="T63" fmla="*/ 66 h 67"/>
                <a:gd name="T64" fmla="*/ 109 w 234"/>
                <a:gd name="T65" fmla="*/ 67 h 67"/>
                <a:gd name="T66" fmla="*/ 173 w 234"/>
                <a:gd name="T67" fmla="*/ 50 h 67"/>
                <a:gd name="T68" fmla="*/ 186 w 234"/>
                <a:gd name="T69" fmla="*/ 44 h 67"/>
                <a:gd name="T70" fmla="*/ 198 w 234"/>
                <a:gd name="T71" fmla="*/ 45 h 67"/>
                <a:gd name="T72" fmla="*/ 205 w 234"/>
                <a:gd name="T73" fmla="*/ 39 h 67"/>
                <a:gd name="T74" fmla="*/ 221 w 234"/>
                <a:gd name="T75" fmla="*/ 42 h 67"/>
                <a:gd name="T76" fmla="*/ 232 w 234"/>
                <a:gd name="T77" fmla="*/ 31 h 67"/>
                <a:gd name="T78" fmla="*/ 234 w 234"/>
                <a:gd name="T79" fmla="*/ 19 h 67"/>
                <a:gd name="T80" fmla="*/ 229 w 234"/>
                <a:gd name="T81" fmla="*/ 17 h 67"/>
                <a:gd name="T82" fmla="*/ 228 w 234"/>
                <a:gd name="T83" fmla="*/ 8 h 67"/>
                <a:gd name="T84" fmla="*/ 221 w 234"/>
                <a:gd name="T85" fmla="*/ 20 h 67"/>
                <a:gd name="T86" fmla="*/ 210 w 234"/>
                <a:gd name="T87" fmla="*/ 18 h 67"/>
                <a:gd name="T88" fmla="*/ 191 w 234"/>
                <a:gd name="T89" fmla="*/ 33 h 67"/>
                <a:gd name="T90" fmla="*/ 186 w 234"/>
                <a:gd name="T91" fmla="*/ 32 h 67"/>
                <a:gd name="T92" fmla="*/ 184 w 234"/>
                <a:gd name="T93" fmla="*/ 26 h 67"/>
                <a:gd name="T94" fmla="*/ 186 w 234"/>
                <a:gd name="T95" fmla="*/ 11 h 67"/>
                <a:gd name="T96" fmla="*/ 175 w 234"/>
                <a:gd name="T97" fmla="*/ 12 h 67"/>
                <a:gd name="T98" fmla="*/ 163 w 234"/>
                <a:gd name="T99" fmla="*/ 18 h 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4"/>
                <a:gd name="T151" fmla="*/ 0 h 67"/>
                <a:gd name="T152" fmla="*/ 234 w 234"/>
                <a:gd name="T153" fmla="*/ 67 h 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4" h="67">
                  <a:moveTo>
                    <a:pt x="163" y="18"/>
                  </a:moveTo>
                  <a:lnTo>
                    <a:pt x="127" y="19"/>
                  </a:lnTo>
                  <a:lnTo>
                    <a:pt x="121" y="12"/>
                  </a:lnTo>
                  <a:lnTo>
                    <a:pt x="114" y="14"/>
                  </a:lnTo>
                  <a:lnTo>
                    <a:pt x="96" y="15"/>
                  </a:lnTo>
                  <a:lnTo>
                    <a:pt x="65" y="29"/>
                  </a:lnTo>
                  <a:lnTo>
                    <a:pt x="61" y="27"/>
                  </a:lnTo>
                  <a:lnTo>
                    <a:pt x="58" y="17"/>
                  </a:lnTo>
                  <a:lnTo>
                    <a:pt x="52" y="20"/>
                  </a:lnTo>
                  <a:lnTo>
                    <a:pt x="43" y="15"/>
                  </a:lnTo>
                  <a:lnTo>
                    <a:pt x="52" y="14"/>
                  </a:lnTo>
                  <a:lnTo>
                    <a:pt x="53" y="8"/>
                  </a:lnTo>
                  <a:lnTo>
                    <a:pt x="49" y="5"/>
                  </a:lnTo>
                  <a:lnTo>
                    <a:pt x="41" y="7"/>
                  </a:lnTo>
                  <a:lnTo>
                    <a:pt x="37" y="15"/>
                  </a:lnTo>
                  <a:lnTo>
                    <a:pt x="23" y="15"/>
                  </a:lnTo>
                  <a:lnTo>
                    <a:pt x="11" y="0"/>
                  </a:lnTo>
                  <a:lnTo>
                    <a:pt x="11" y="8"/>
                  </a:lnTo>
                  <a:lnTo>
                    <a:pt x="14" y="15"/>
                  </a:lnTo>
                  <a:lnTo>
                    <a:pt x="12" y="20"/>
                  </a:lnTo>
                  <a:lnTo>
                    <a:pt x="6" y="18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43"/>
                  </a:lnTo>
                  <a:lnTo>
                    <a:pt x="7" y="50"/>
                  </a:lnTo>
                  <a:lnTo>
                    <a:pt x="29" y="45"/>
                  </a:lnTo>
                  <a:lnTo>
                    <a:pt x="64" y="47"/>
                  </a:lnTo>
                  <a:lnTo>
                    <a:pt x="73" y="44"/>
                  </a:lnTo>
                  <a:lnTo>
                    <a:pt x="91" y="50"/>
                  </a:lnTo>
                  <a:lnTo>
                    <a:pt x="101" y="50"/>
                  </a:lnTo>
                  <a:lnTo>
                    <a:pt x="107" y="56"/>
                  </a:lnTo>
                  <a:lnTo>
                    <a:pt x="106" y="66"/>
                  </a:lnTo>
                  <a:lnTo>
                    <a:pt x="109" y="67"/>
                  </a:lnTo>
                  <a:lnTo>
                    <a:pt x="173" y="50"/>
                  </a:lnTo>
                  <a:lnTo>
                    <a:pt x="186" y="44"/>
                  </a:lnTo>
                  <a:lnTo>
                    <a:pt x="198" y="45"/>
                  </a:lnTo>
                  <a:lnTo>
                    <a:pt x="205" y="39"/>
                  </a:lnTo>
                  <a:lnTo>
                    <a:pt x="221" y="42"/>
                  </a:lnTo>
                  <a:lnTo>
                    <a:pt x="232" y="31"/>
                  </a:lnTo>
                  <a:lnTo>
                    <a:pt x="234" y="19"/>
                  </a:lnTo>
                  <a:lnTo>
                    <a:pt x="229" y="17"/>
                  </a:lnTo>
                  <a:lnTo>
                    <a:pt x="228" y="8"/>
                  </a:lnTo>
                  <a:lnTo>
                    <a:pt x="221" y="20"/>
                  </a:lnTo>
                  <a:lnTo>
                    <a:pt x="210" y="18"/>
                  </a:lnTo>
                  <a:lnTo>
                    <a:pt x="191" y="33"/>
                  </a:lnTo>
                  <a:lnTo>
                    <a:pt x="186" y="32"/>
                  </a:lnTo>
                  <a:lnTo>
                    <a:pt x="184" y="26"/>
                  </a:lnTo>
                  <a:lnTo>
                    <a:pt x="186" y="11"/>
                  </a:lnTo>
                  <a:lnTo>
                    <a:pt x="175" y="12"/>
                  </a:lnTo>
                  <a:lnTo>
                    <a:pt x="163" y="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Freeform 362">
              <a:extLst>
                <a:ext uri="{FF2B5EF4-FFF2-40B4-BE49-F238E27FC236}">
                  <a16:creationId xmlns:a16="http://schemas.microsoft.com/office/drawing/2014/main" id="{DA772AAB-A5BA-9081-C1D7-CB4FC7820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8511" y="4611550"/>
              <a:ext cx="63222" cy="38227"/>
            </a:xfrm>
            <a:custGeom>
              <a:avLst/>
              <a:gdLst>
                <a:gd name="T0" fmla="*/ 24 w 65"/>
                <a:gd name="T1" fmla="*/ 6 h 43"/>
                <a:gd name="T2" fmla="*/ 24 w 65"/>
                <a:gd name="T3" fmla="*/ 8 h 43"/>
                <a:gd name="T4" fmla="*/ 2 w 65"/>
                <a:gd name="T5" fmla="*/ 17 h 43"/>
                <a:gd name="T6" fmla="*/ 0 w 65"/>
                <a:gd name="T7" fmla="*/ 28 h 43"/>
                <a:gd name="T8" fmla="*/ 10 w 65"/>
                <a:gd name="T9" fmla="*/ 34 h 43"/>
                <a:gd name="T10" fmla="*/ 20 w 65"/>
                <a:gd name="T11" fmla="*/ 35 h 43"/>
                <a:gd name="T12" fmla="*/ 26 w 65"/>
                <a:gd name="T13" fmla="*/ 23 h 43"/>
                <a:gd name="T14" fmla="*/ 33 w 65"/>
                <a:gd name="T15" fmla="*/ 20 h 43"/>
                <a:gd name="T16" fmla="*/ 36 w 65"/>
                <a:gd name="T17" fmla="*/ 24 h 43"/>
                <a:gd name="T18" fmla="*/ 21 w 65"/>
                <a:gd name="T19" fmla="*/ 36 h 43"/>
                <a:gd name="T20" fmla="*/ 50 w 65"/>
                <a:gd name="T21" fmla="*/ 43 h 43"/>
                <a:gd name="T22" fmla="*/ 59 w 65"/>
                <a:gd name="T23" fmla="*/ 38 h 43"/>
                <a:gd name="T24" fmla="*/ 49 w 65"/>
                <a:gd name="T25" fmla="*/ 30 h 43"/>
                <a:gd name="T26" fmla="*/ 50 w 65"/>
                <a:gd name="T27" fmla="*/ 26 h 43"/>
                <a:gd name="T28" fmla="*/ 65 w 65"/>
                <a:gd name="T29" fmla="*/ 34 h 43"/>
                <a:gd name="T30" fmla="*/ 55 w 65"/>
                <a:gd name="T31" fmla="*/ 20 h 43"/>
                <a:gd name="T32" fmla="*/ 50 w 65"/>
                <a:gd name="T33" fmla="*/ 17 h 43"/>
                <a:gd name="T34" fmla="*/ 41 w 65"/>
                <a:gd name="T35" fmla="*/ 11 h 43"/>
                <a:gd name="T36" fmla="*/ 42 w 65"/>
                <a:gd name="T37" fmla="*/ 7 h 43"/>
                <a:gd name="T38" fmla="*/ 43 w 65"/>
                <a:gd name="T39" fmla="*/ 5 h 43"/>
                <a:gd name="T40" fmla="*/ 36 w 65"/>
                <a:gd name="T41" fmla="*/ 0 h 43"/>
                <a:gd name="T42" fmla="*/ 24 w 65"/>
                <a:gd name="T43" fmla="*/ 2 h 43"/>
                <a:gd name="T44" fmla="*/ 24 w 65"/>
                <a:gd name="T45" fmla="*/ 6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43"/>
                <a:gd name="T71" fmla="*/ 65 w 65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43">
                  <a:moveTo>
                    <a:pt x="24" y="6"/>
                  </a:moveTo>
                  <a:lnTo>
                    <a:pt x="24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20" y="35"/>
                  </a:lnTo>
                  <a:lnTo>
                    <a:pt x="26" y="23"/>
                  </a:lnTo>
                  <a:lnTo>
                    <a:pt x="33" y="20"/>
                  </a:lnTo>
                  <a:lnTo>
                    <a:pt x="36" y="24"/>
                  </a:lnTo>
                  <a:lnTo>
                    <a:pt x="21" y="36"/>
                  </a:lnTo>
                  <a:lnTo>
                    <a:pt x="50" y="43"/>
                  </a:lnTo>
                  <a:lnTo>
                    <a:pt x="59" y="38"/>
                  </a:lnTo>
                  <a:lnTo>
                    <a:pt x="49" y="30"/>
                  </a:lnTo>
                  <a:lnTo>
                    <a:pt x="50" y="26"/>
                  </a:lnTo>
                  <a:lnTo>
                    <a:pt x="65" y="34"/>
                  </a:lnTo>
                  <a:lnTo>
                    <a:pt x="55" y="20"/>
                  </a:lnTo>
                  <a:lnTo>
                    <a:pt x="50" y="17"/>
                  </a:lnTo>
                  <a:lnTo>
                    <a:pt x="41" y="11"/>
                  </a:lnTo>
                  <a:lnTo>
                    <a:pt x="42" y="7"/>
                  </a:lnTo>
                  <a:lnTo>
                    <a:pt x="43" y="5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Freeform 363">
              <a:extLst>
                <a:ext uri="{FF2B5EF4-FFF2-40B4-BE49-F238E27FC236}">
                  <a16:creationId xmlns:a16="http://schemas.microsoft.com/office/drawing/2014/main" id="{8AF82E2C-522E-43EC-D9D9-286A51C8A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117" y="4860022"/>
              <a:ext cx="36757" cy="57341"/>
            </a:xfrm>
            <a:custGeom>
              <a:avLst/>
              <a:gdLst>
                <a:gd name="T0" fmla="*/ 21 w 37"/>
                <a:gd name="T1" fmla="*/ 53 h 65"/>
                <a:gd name="T2" fmla="*/ 35 w 37"/>
                <a:gd name="T3" fmla="*/ 45 h 65"/>
                <a:gd name="T4" fmla="*/ 37 w 37"/>
                <a:gd name="T5" fmla="*/ 0 h 65"/>
                <a:gd name="T6" fmla="*/ 14 w 37"/>
                <a:gd name="T7" fmla="*/ 17 h 65"/>
                <a:gd name="T8" fmla="*/ 0 w 37"/>
                <a:gd name="T9" fmla="*/ 41 h 65"/>
                <a:gd name="T10" fmla="*/ 7 w 37"/>
                <a:gd name="T11" fmla="*/ 47 h 65"/>
                <a:gd name="T12" fmla="*/ 8 w 37"/>
                <a:gd name="T13" fmla="*/ 65 h 65"/>
                <a:gd name="T14" fmla="*/ 21 w 37"/>
                <a:gd name="T15" fmla="*/ 53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65"/>
                <a:gd name="T26" fmla="*/ 37 w 37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65">
                  <a:moveTo>
                    <a:pt x="21" y="53"/>
                  </a:moveTo>
                  <a:lnTo>
                    <a:pt x="35" y="45"/>
                  </a:lnTo>
                  <a:lnTo>
                    <a:pt x="37" y="0"/>
                  </a:lnTo>
                  <a:lnTo>
                    <a:pt x="14" y="17"/>
                  </a:lnTo>
                  <a:lnTo>
                    <a:pt x="0" y="41"/>
                  </a:lnTo>
                  <a:lnTo>
                    <a:pt x="7" y="47"/>
                  </a:lnTo>
                  <a:lnTo>
                    <a:pt x="8" y="65"/>
                  </a:ln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Freeform 364">
              <a:extLst>
                <a:ext uri="{FF2B5EF4-FFF2-40B4-BE49-F238E27FC236}">
                  <a16:creationId xmlns:a16="http://schemas.microsoft.com/office/drawing/2014/main" id="{7A06A95E-2975-CB5E-0FA3-DBBFCAC52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276" y="4688002"/>
              <a:ext cx="27935" cy="42638"/>
            </a:xfrm>
            <a:custGeom>
              <a:avLst/>
              <a:gdLst>
                <a:gd name="T0" fmla="*/ 14 w 32"/>
                <a:gd name="T1" fmla="*/ 0 h 48"/>
                <a:gd name="T2" fmla="*/ 4 w 32"/>
                <a:gd name="T3" fmla="*/ 4 h 48"/>
                <a:gd name="T4" fmla="*/ 0 w 32"/>
                <a:gd name="T5" fmla="*/ 9 h 48"/>
                <a:gd name="T6" fmla="*/ 16 w 32"/>
                <a:gd name="T7" fmla="*/ 24 h 48"/>
                <a:gd name="T8" fmla="*/ 9 w 32"/>
                <a:gd name="T9" fmla="*/ 40 h 48"/>
                <a:gd name="T10" fmla="*/ 22 w 32"/>
                <a:gd name="T11" fmla="*/ 48 h 48"/>
                <a:gd name="T12" fmla="*/ 32 w 32"/>
                <a:gd name="T13" fmla="*/ 30 h 48"/>
                <a:gd name="T14" fmla="*/ 27 w 32"/>
                <a:gd name="T15" fmla="*/ 5 h 48"/>
                <a:gd name="T16" fmla="*/ 14 w 32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8"/>
                <a:gd name="T29" fmla="*/ 32 w 32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8">
                  <a:moveTo>
                    <a:pt x="14" y="0"/>
                  </a:moveTo>
                  <a:lnTo>
                    <a:pt x="4" y="4"/>
                  </a:lnTo>
                  <a:lnTo>
                    <a:pt x="0" y="9"/>
                  </a:lnTo>
                  <a:lnTo>
                    <a:pt x="16" y="24"/>
                  </a:lnTo>
                  <a:lnTo>
                    <a:pt x="9" y="40"/>
                  </a:lnTo>
                  <a:lnTo>
                    <a:pt x="22" y="48"/>
                  </a:lnTo>
                  <a:lnTo>
                    <a:pt x="32" y="30"/>
                  </a:lnTo>
                  <a:lnTo>
                    <a:pt x="27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Freeform 365">
              <a:extLst>
                <a:ext uri="{FF2B5EF4-FFF2-40B4-BE49-F238E27FC236}">
                  <a16:creationId xmlns:a16="http://schemas.microsoft.com/office/drawing/2014/main" id="{040B9CEC-C54F-1DE6-22F6-C0EE7F498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82" y="4752694"/>
              <a:ext cx="38227" cy="36757"/>
            </a:xfrm>
            <a:custGeom>
              <a:avLst/>
              <a:gdLst>
                <a:gd name="T0" fmla="*/ 14 w 38"/>
                <a:gd name="T1" fmla="*/ 0 h 42"/>
                <a:gd name="T2" fmla="*/ 12 w 38"/>
                <a:gd name="T3" fmla="*/ 0 h 42"/>
                <a:gd name="T4" fmla="*/ 10 w 38"/>
                <a:gd name="T5" fmla="*/ 18 h 42"/>
                <a:gd name="T6" fmla="*/ 2 w 38"/>
                <a:gd name="T7" fmla="*/ 14 h 42"/>
                <a:gd name="T8" fmla="*/ 0 w 38"/>
                <a:gd name="T9" fmla="*/ 33 h 42"/>
                <a:gd name="T10" fmla="*/ 14 w 38"/>
                <a:gd name="T11" fmla="*/ 40 h 42"/>
                <a:gd name="T12" fmla="*/ 23 w 38"/>
                <a:gd name="T13" fmla="*/ 38 h 42"/>
                <a:gd name="T14" fmla="*/ 37 w 38"/>
                <a:gd name="T15" fmla="*/ 42 h 42"/>
                <a:gd name="T16" fmla="*/ 38 w 38"/>
                <a:gd name="T17" fmla="*/ 38 h 42"/>
                <a:gd name="T18" fmla="*/ 25 w 38"/>
                <a:gd name="T19" fmla="*/ 20 h 42"/>
                <a:gd name="T20" fmla="*/ 23 w 38"/>
                <a:gd name="T21" fmla="*/ 23 h 42"/>
                <a:gd name="T22" fmla="*/ 20 w 38"/>
                <a:gd name="T23" fmla="*/ 21 h 42"/>
                <a:gd name="T24" fmla="*/ 14 w 38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2"/>
                <a:gd name="T41" fmla="*/ 38 w 38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2">
                  <a:moveTo>
                    <a:pt x="14" y="0"/>
                  </a:moveTo>
                  <a:lnTo>
                    <a:pt x="12" y="0"/>
                  </a:lnTo>
                  <a:lnTo>
                    <a:pt x="10" y="18"/>
                  </a:lnTo>
                  <a:lnTo>
                    <a:pt x="2" y="14"/>
                  </a:lnTo>
                  <a:lnTo>
                    <a:pt x="0" y="33"/>
                  </a:lnTo>
                  <a:lnTo>
                    <a:pt x="14" y="40"/>
                  </a:lnTo>
                  <a:lnTo>
                    <a:pt x="23" y="38"/>
                  </a:lnTo>
                  <a:lnTo>
                    <a:pt x="37" y="42"/>
                  </a:lnTo>
                  <a:lnTo>
                    <a:pt x="38" y="38"/>
                  </a:lnTo>
                  <a:lnTo>
                    <a:pt x="25" y="20"/>
                  </a:lnTo>
                  <a:lnTo>
                    <a:pt x="23" y="23"/>
                  </a:lnTo>
                  <a:lnTo>
                    <a:pt x="2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Freeform 366">
              <a:extLst>
                <a:ext uri="{FF2B5EF4-FFF2-40B4-BE49-F238E27FC236}">
                  <a16:creationId xmlns:a16="http://schemas.microsoft.com/office/drawing/2014/main" id="{AC02CF80-1E81-3B13-A55E-29540E305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379" y="4629192"/>
              <a:ext cx="41168" cy="41168"/>
            </a:xfrm>
            <a:custGeom>
              <a:avLst/>
              <a:gdLst>
                <a:gd name="T0" fmla="*/ 22 w 42"/>
                <a:gd name="T1" fmla="*/ 40 h 46"/>
                <a:gd name="T2" fmla="*/ 42 w 42"/>
                <a:gd name="T3" fmla="*/ 46 h 46"/>
                <a:gd name="T4" fmla="*/ 37 w 42"/>
                <a:gd name="T5" fmla="*/ 38 h 46"/>
                <a:gd name="T6" fmla="*/ 34 w 42"/>
                <a:gd name="T7" fmla="*/ 40 h 46"/>
                <a:gd name="T8" fmla="*/ 26 w 42"/>
                <a:gd name="T9" fmla="*/ 38 h 46"/>
                <a:gd name="T10" fmla="*/ 24 w 42"/>
                <a:gd name="T11" fmla="*/ 21 h 46"/>
                <a:gd name="T12" fmla="*/ 18 w 42"/>
                <a:gd name="T13" fmla="*/ 18 h 46"/>
                <a:gd name="T14" fmla="*/ 17 w 42"/>
                <a:gd name="T15" fmla="*/ 14 h 46"/>
                <a:gd name="T16" fmla="*/ 23 w 42"/>
                <a:gd name="T17" fmla="*/ 10 h 46"/>
                <a:gd name="T18" fmla="*/ 24 w 42"/>
                <a:gd name="T19" fmla="*/ 4 h 46"/>
                <a:gd name="T20" fmla="*/ 16 w 42"/>
                <a:gd name="T21" fmla="*/ 0 h 46"/>
                <a:gd name="T22" fmla="*/ 2 w 42"/>
                <a:gd name="T23" fmla="*/ 5 h 46"/>
                <a:gd name="T24" fmla="*/ 0 w 42"/>
                <a:gd name="T25" fmla="*/ 10 h 46"/>
                <a:gd name="T26" fmla="*/ 18 w 42"/>
                <a:gd name="T27" fmla="*/ 29 h 46"/>
                <a:gd name="T28" fmla="*/ 22 w 42"/>
                <a:gd name="T29" fmla="*/ 40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46"/>
                <a:gd name="T47" fmla="*/ 42 w 42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46">
                  <a:moveTo>
                    <a:pt x="22" y="40"/>
                  </a:moveTo>
                  <a:lnTo>
                    <a:pt x="42" y="46"/>
                  </a:lnTo>
                  <a:lnTo>
                    <a:pt x="37" y="38"/>
                  </a:lnTo>
                  <a:lnTo>
                    <a:pt x="34" y="40"/>
                  </a:lnTo>
                  <a:lnTo>
                    <a:pt x="26" y="38"/>
                  </a:lnTo>
                  <a:lnTo>
                    <a:pt x="24" y="21"/>
                  </a:lnTo>
                  <a:lnTo>
                    <a:pt x="18" y="18"/>
                  </a:lnTo>
                  <a:lnTo>
                    <a:pt x="17" y="14"/>
                  </a:lnTo>
                  <a:lnTo>
                    <a:pt x="23" y="10"/>
                  </a:lnTo>
                  <a:lnTo>
                    <a:pt x="24" y="4"/>
                  </a:lnTo>
                  <a:lnTo>
                    <a:pt x="16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8" y="29"/>
                  </a:lnTo>
                  <a:lnTo>
                    <a:pt x="22" y="4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Freeform 367">
              <a:extLst>
                <a:ext uri="{FF2B5EF4-FFF2-40B4-BE49-F238E27FC236}">
                  <a16:creationId xmlns:a16="http://schemas.microsoft.com/office/drawing/2014/main" id="{B4D8E05B-6CB3-A548-C99C-A2FC10E1F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10" y="4558618"/>
              <a:ext cx="29405" cy="24995"/>
            </a:xfrm>
            <a:custGeom>
              <a:avLst/>
              <a:gdLst>
                <a:gd name="T0" fmla="*/ 16 w 31"/>
                <a:gd name="T1" fmla="*/ 20 h 28"/>
                <a:gd name="T2" fmla="*/ 28 w 31"/>
                <a:gd name="T3" fmla="*/ 28 h 28"/>
                <a:gd name="T4" fmla="*/ 24 w 31"/>
                <a:gd name="T5" fmla="*/ 18 h 28"/>
                <a:gd name="T6" fmla="*/ 31 w 31"/>
                <a:gd name="T7" fmla="*/ 0 h 28"/>
                <a:gd name="T8" fmla="*/ 25 w 31"/>
                <a:gd name="T9" fmla="*/ 3 h 28"/>
                <a:gd name="T10" fmla="*/ 19 w 31"/>
                <a:gd name="T11" fmla="*/ 12 h 28"/>
                <a:gd name="T12" fmla="*/ 15 w 31"/>
                <a:gd name="T13" fmla="*/ 6 h 28"/>
                <a:gd name="T14" fmla="*/ 0 w 31"/>
                <a:gd name="T15" fmla="*/ 10 h 28"/>
                <a:gd name="T16" fmla="*/ 3 w 31"/>
                <a:gd name="T17" fmla="*/ 27 h 28"/>
                <a:gd name="T18" fmla="*/ 17 w 31"/>
                <a:gd name="T19" fmla="*/ 28 h 28"/>
                <a:gd name="T20" fmla="*/ 13 w 31"/>
                <a:gd name="T21" fmla="*/ 24 h 28"/>
                <a:gd name="T22" fmla="*/ 16 w 31"/>
                <a:gd name="T23" fmla="*/ 2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28"/>
                <a:gd name="T38" fmla="*/ 31 w 31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28">
                  <a:moveTo>
                    <a:pt x="16" y="20"/>
                  </a:moveTo>
                  <a:lnTo>
                    <a:pt x="28" y="28"/>
                  </a:lnTo>
                  <a:lnTo>
                    <a:pt x="24" y="18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19" y="12"/>
                  </a:lnTo>
                  <a:lnTo>
                    <a:pt x="15" y="6"/>
                  </a:lnTo>
                  <a:lnTo>
                    <a:pt x="0" y="10"/>
                  </a:lnTo>
                  <a:lnTo>
                    <a:pt x="3" y="27"/>
                  </a:lnTo>
                  <a:lnTo>
                    <a:pt x="17" y="28"/>
                  </a:lnTo>
                  <a:lnTo>
                    <a:pt x="13" y="24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Freeform 368">
              <a:extLst>
                <a:ext uri="{FF2B5EF4-FFF2-40B4-BE49-F238E27FC236}">
                  <a16:creationId xmlns:a16="http://schemas.microsoft.com/office/drawing/2014/main" id="{189F52B3-9E2F-0551-3E75-ABE0EBE9B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18" y="4752693"/>
              <a:ext cx="36757" cy="16173"/>
            </a:xfrm>
            <a:custGeom>
              <a:avLst/>
              <a:gdLst>
                <a:gd name="T0" fmla="*/ 30 w 39"/>
                <a:gd name="T1" fmla="*/ 0 h 17"/>
                <a:gd name="T2" fmla="*/ 9 w 39"/>
                <a:gd name="T3" fmla="*/ 2 h 17"/>
                <a:gd name="T4" fmla="*/ 0 w 39"/>
                <a:gd name="T5" fmla="*/ 9 h 17"/>
                <a:gd name="T6" fmla="*/ 0 w 39"/>
                <a:gd name="T7" fmla="*/ 17 h 17"/>
                <a:gd name="T8" fmla="*/ 10 w 39"/>
                <a:gd name="T9" fmla="*/ 12 h 17"/>
                <a:gd name="T10" fmla="*/ 16 w 39"/>
                <a:gd name="T11" fmla="*/ 17 h 17"/>
                <a:gd name="T12" fmla="*/ 24 w 39"/>
                <a:gd name="T13" fmla="*/ 17 h 17"/>
                <a:gd name="T14" fmla="*/ 27 w 39"/>
                <a:gd name="T15" fmla="*/ 12 h 17"/>
                <a:gd name="T16" fmla="*/ 39 w 39"/>
                <a:gd name="T17" fmla="*/ 8 h 17"/>
                <a:gd name="T18" fmla="*/ 37 w 39"/>
                <a:gd name="T19" fmla="*/ 0 h 17"/>
                <a:gd name="T20" fmla="*/ 30 w 39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17"/>
                <a:gd name="T35" fmla="*/ 39 w 3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17">
                  <a:moveTo>
                    <a:pt x="30" y="0"/>
                  </a:moveTo>
                  <a:lnTo>
                    <a:pt x="9" y="2"/>
                  </a:lnTo>
                  <a:lnTo>
                    <a:pt x="0" y="9"/>
                  </a:lnTo>
                  <a:lnTo>
                    <a:pt x="0" y="17"/>
                  </a:lnTo>
                  <a:lnTo>
                    <a:pt x="10" y="12"/>
                  </a:lnTo>
                  <a:lnTo>
                    <a:pt x="16" y="17"/>
                  </a:lnTo>
                  <a:lnTo>
                    <a:pt x="24" y="17"/>
                  </a:lnTo>
                  <a:lnTo>
                    <a:pt x="27" y="12"/>
                  </a:lnTo>
                  <a:lnTo>
                    <a:pt x="39" y="8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Freeform 369">
              <a:extLst>
                <a:ext uri="{FF2B5EF4-FFF2-40B4-BE49-F238E27FC236}">
                  <a16:creationId xmlns:a16="http://schemas.microsoft.com/office/drawing/2014/main" id="{4B010BDC-8CF2-7A59-0159-64D84DA6D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947" y="4802683"/>
              <a:ext cx="27935" cy="24995"/>
            </a:xfrm>
            <a:custGeom>
              <a:avLst/>
              <a:gdLst>
                <a:gd name="T0" fmla="*/ 32 w 32"/>
                <a:gd name="T1" fmla="*/ 21 h 27"/>
                <a:gd name="T2" fmla="*/ 20 w 32"/>
                <a:gd name="T3" fmla="*/ 9 h 27"/>
                <a:gd name="T4" fmla="*/ 10 w 32"/>
                <a:gd name="T5" fmla="*/ 7 h 27"/>
                <a:gd name="T6" fmla="*/ 5 w 32"/>
                <a:gd name="T7" fmla="*/ 0 h 27"/>
                <a:gd name="T8" fmla="*/ 0 w 32"/>
                <a:gd name="T9" fmla="*/ 3 h 27"/>
                <a:gd name="T10" fmla="*/ 0 w 32"/>
                <a:gd name="T11" fmla="*/ 12 h 27"/>
                <a:gd name="T12" fmla="*/ 17 w 32"/>
                <a:gd name="T13" fmla="*/ 27 h 27"/>
                <a:gd name="T14" fmla="*/ 21 w 32"/>
                <a:gd name="T15" fmla="*/ 27 h 27"/>
                <a:gd name="T16" fmla="*/ 21 w 32"/>
                <a:gd name="T17" fmla="*/ 19 h 27"/>
                <a:gd name="T18" fmla="*/ 32 w 32"/>
                <a:gd name="T19" fmla="*/ 21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7"/>
                <a:gd name="T32" fmla="*/ 32 w 32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7">
                  <a:moveTo>
                    <a:pt x="32" y="21"/>
                  </a:moveTo>
                  <a:lnTo>
                    <a:pt x="20" y="9"/>
                  </a:lnTo>
                  <a:lnTo>
                    <a:pt x="10" y="7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17" y="27"/>
                  </a:lnTo>
                  <a:lnTo>
                    <a:pt x="21" y="27"/>
                  </a:lnTo>
                  <a:lnTo>
                    <a:pt x="21" y="19"/>
                  </a:lnTo>
                  <a:lnTo>
                    <a:pt x="32" y="2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Freeform 370">
              <a:extLst>
                <a:ext uri="{FF2B5EF4-FFF2-40B4-BE49-F238E27FC236}">
                  <a16:creationId xmlns:a16="http://schemas.microsoft.com/office/drawing/2014/main" id="{25749DAD-6BFD-D4DC-4DAD-37E7CB3F6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890" y="4496868"/>
              <a:ext cx="20585" cy="22054"/>
            </a:xfrm>
            <a:custGeom>
              <a:avLst/>
              <a:gdLst>
                <a:gd name="T0" fmla="*/ 12 w 20"/>
                <a:gd name="T1" fmla="*/ 24 h 24"/>
                <a:gd name="T2" fmla="*/ 20 w 20"/>
                <a:gd name="T3" fmla="*/ 19 h 24"/>
                <a:gd name="T4" fmla="*/ 20 w 20"/>
                <a:gd name="T5" fmla="*/ 9 h 24"/>
                <a:gd name="T6" fmla="*/ 19 w 20"/>
                <a:gd name="T7" fmla="*/ 3 h 24"/>
                <a:gd name="T8" fmla="*/ 8 w 20"/>
                <a:gd name="T9" fmla="*/ 0 h 24"/>
                <a:gd name="T10" fmla="*/ 2 w 20"/>
                <a:gd name="T11" fmla="*/ 4 h 24"/>
                <a:gd name="T12" fmla="*/ 0 w 20"/>
                <a:gd name="T13" fmla="*/ 16 h 24"/>
                <a:gd name="T14" fmla="*/ 12 w 20"/>
                <a:gd name="T15" fmla="*/ 24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4"/>
                <a:gd name="T26" fmla="*/ 20 w 20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4">
                  <a:moveTo>
                    <a:pt x="12" y="24"/>
                  </a:moveTo>
                  <a:lnTo>
                    <a:pt x="20" y="19"/>
                  </a:lnTo>
                  <a:lnTo>
                    <a:pt x="20" y="9"/>
                  </a:lnTo>
                  <a:lnTo>
                    <a:pt x="19" y="3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Freeform 371">
              <a:extLst>
                <a:ext uri="{FF2B5EF4-FFF2-40B4-BE49-F238E27FC236}">
                  <a16:creationId xmlns:a16="http://schemas.microsoft.com/office/drawing/2014/main" id="{B0E60E3D-6908-DF60-46DD-6F10D678B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043" y="4826206"/>
              <a:ext cx="22054" cy="26465"/>
            </a:xfrm>
            <a:custGeom>
              <a:avLst/>
              <a:gdLst>
                <a:gd name="T0" fmla="*/ 12 w 22"/>
                <a:gd name="T1" fmla="*/ 30 h 30"/>
                <a:gd name="T2" fmla="*/ 19 w 22"/>
                <a:gd name="T3" fmla="*/ 25 h 30"/>
                <a:gd name="T4" fmla="*/ 22 w 22"/>
                <a:gd name="T5" fmla="*/ 11 h 30"/>
                <a:gd name="T6" fmla="*/ 15 w 22"/>
                <a:gd name="T7" fmla="*/ 0 h 30"/>
                <a:gd name="T8" fmla="*/ 0 w 22"/>
                <a:gd name="T9" fmla="*/ 16 h 30"/>
                <a:gd name="T10" fmla="*/ 12 w 22"/>
                <a:gd name="T11" fmla="*/ 3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0"/>
                <a:gd name="T20" fmla="*/ 22 w 2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0">
                  <a:moveTo>
                    <a:pt x="12" y="30"/>
                  </a:moveTo>
                  <a:lnTo>
                    <a:pt x="19" y="25"/>
                  </a:lnTo>
                  <a:lnTo>
                    <a:pt x="22" y="11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Freeform 372">
              <a:extLst>
                <a:ext uri="{FF2B5EF4-FFF2-40B4-BE49-F238E27FC236}">
                  <a16:creationId xmlns:a16="http://schemas.microsoft.com/office/drawing/2014/main" id="{960D454F-68C8-DFE8-A320-9EC5F75D5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361" y="4927656"/>
              <a:ext cx="13233" cy="45578"/>
            </a:xfrm>
            <a:custGeom>
              <a:avLst/>
              <a:gdLst>
                <a:gd name="T0" fmla="*/ 7 w 14"/>
                <a:gd name="T1" fmla="*/ 0 h 52"/>
                <a:gd name="T2" fmla="*/ 0 w 14"/>
                <a:gd name="T3" fmla="*/ 34 h 52"/>
                <a:gd name="T4" fmla="*/ 10 w 14"/>
                <a:gd name="T5" fmla="*/ 52 h 52"/>
                <a:gd name="T6" fmla="*/ 14 w 14"/>
                <a:gd name="T7" fmla="*/ 44 h 52"/>
                <a:gd name="T8" fmla="*/ 7 w 14"/>
                <a:gd name="T9" fmla="*/ 30 h 52"/>
                <a:gd name="T10" fmla="*/ 12 w 14"/>
                <a:gd name="T11" fmla="*/ 10 h 52"/>
                <a:gd name="T12" fmla="*/ 7 w 14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52"/>
                <a:gd name="T23" fmla="*/ 14 w 14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52">
                  <a:moveTo>
                    <a:pt x="7" y="0"/>
                  </a:moveTo>
                  <a:lnTo>
                    <a:pt x="0" y="34"/>
                  </a:lnTo>
                  <a:lnTo>
                    <a:pt x="10" y="52"/>
                  </a:lnTo>
                  <a:lnTo>
                    <a:pt x="14" y="44"/>
                  </a:lnTo>
                  <a:lnTo>
                    <a:pt x="7" y="30"/>
                  </a:lnTo>
                  <a:lnTo>
                    <a:pt x="12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Freeform 373">
              <a:extLst>
                <a:ext uri="{FF2B5EF4-FFF2-40B4-BE49-F238E27FC236}">
                  <a16:creationId xmlns:a16="http://schemas.microsoft.com/office/drawing/2014/main" id="{1B83B2DE-97E8-12FC-24C2-092A127E4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485" y="4830618"/>
              <a:ext cx="30876" cy="26465"/>
            </a:xfrm>
            <a:custGeom>
              <a:avLst/>
              <a:gdLst>
                <a:gd name="T0" fmla="*/ 31 w 32"/>
                <a:gd name="T1" fmla="*/ 2 h 29"/>
                <a:gd name="T2" fmla="*/ 25 w 32"/>
                <a:gd name="T3" fmla="*/ 0 h 29"/>
                <a:gd name="T4" fmla="*/ 16 w 32"/>
                <a:gd name="T5" fmla="*/ 4 h 29"/>
                <a:gd name="T6" fmla="*/ 0 w 32"/>
                <a:gd name="T7" fmla="*/ 20 h 29"/>
                <a:gd name="T8" fmla="*/ 6 w 32"/>
                <a:gd name="T9" fmla="*/ 29 h 29"/>
                <a:gd name="T10" fmla="*/ 4 w 32"/>
                <a:gd name="T11" fmla="*/ 22 h 29"/>
                <a:gd name="T12" fmla="*/ 16 w 32"/>
                <a:gd name="T13" fmla="*/ 18 h 29"/>
                <a:gd name="T14" fmla="*/ 32 w 32"/>
                <a:gd name="T15" fmla="*/ 5 h 29"/>
                <a:gd name="T16" fmla="*/ 31 w 32"/>
                <a:gd name="T17" fmla="*/ 2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9"/>
                <a:gd name="T29" fmla="*/ 32 w 3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9">
                  <a:moveTo>
                    <a:pt x="31" y="2"/>
                  </a:moveTo>
                  <a:lnTo>
                    <a:pt x="25" y="0"/>
                  </a:lnTo>
                  <a:lnTo>
                    <a:pt x="16" y="4"/>
                  </a:lnTo>
                  <a:lnTo>
                    <a:pt x="0" y="20"/>
                  </a:lnTo>
                  <a:lnTo>
                    <a:pt x="6" y="29"/>
                  </a:lnTo>
                  <a:lnTo>
                    <a:pt x="4" y="22"/>
                  </a:lnTo>
                  <a:lnTo>
                    <a:pt x="16" y="18"/>
                  </a:lnTo>
                  <a:lnTo>
                    <a:pt x="32" y="5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Freeform 374">
              <a:extLst>
                <a:ext uri="{FF2B5EF4-FFF2-40B4-BE49-F238E27FC236}">
                  <a16:creationId xmlns:a16="http://schemas.microsoft.com/office/drawing/2014/main" id="{36B73B0F-F9AB-696A-9894-E9D656B2A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290" y="4760046"/>
              <a:ext cx="26465" cy="19113"/>
            </a:xfrm>
            <a:custGeom>
              <a:avLst/>
              <a:gdLst>
                <a:gd name="T0" fmla="*/ 0 w 28"/>
                <a:gd name="T1" fmla="*/ 8 h 21"/>
                <a:gd name="T2" fmla="*/ 3 w 28"/>
                <a:gd name="T3" fmla="*/ 14 h 21"/>
                <a:gd name="T4" fmla="*/ 28 w 28"/>
                <a:gd name="T5" fmla="*/ 21 h 21"/>
                <a:gd name="T6" fmla="*/ 22 w 28"/>
                <a:gd name="T7" fmla="*/ 8 h 21"/>
                <a:gd name="T8" fmla="*/ 13 w 28"/>
                <a:gd name="T9" fmla="*/ 8 h 21"/>
                <a:gd name="T10" fmla="*/ 7 w 28"/>
                <a:gd name="T11" fmla="*/ 0 h 21"/>
                <a:gd name="T12" fmla="*/ 0 w 28"/>
                <a:gd name="T13" fmla="*/ 4 h 21"/>
                <a:gd name="T14" fmla="*/ 0 w 28"/>
                <a:gd name="T15" fmla="*/ 8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21"/>
                <a:gd name="T26" fmla="*/ 28 w 28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21">
                  <a:moveTo>
                    <a:pt x="0" y="8"/>
                  </a:moveTo>
                  <a:lnTo>
                    <a:pt x="3" y="14"/>
                  </a:lnTo>
                  <a:lnTo>
                    <a:pt x="28" y="21"/>
                  </a:lnTo>
                  <a:lnTo>
                    <a:pt x="22" y="8"/>
                  </a:lnTo>
                  <a:lnTo>
                    <a:pt x="13" y="8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Freeform 375">
              <a:extLst>
                <a:ext uri="{FF2B5EF4-FFF2-40B4-BE49-F238E27FC236}">
                  <a16:creationId xmlns:a16="http://schemas.microsoft.com/office/drawing/2014/main" id="{F7777830-A9B7-EDBA-AC0A-05DF8ED1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611" y="4929125"/>
              <a:ext cx="17643" cy="23525"/>
            </a:xfrm>
            <a:custGeom>
              <a:avLst/>
              <a:gdLst>
                <a:gd name="T0" fmla="*/ 5 w 19"/>
                <a:gd name="T1" fmla="*/ 0 h 26"/>
                <a:gd name="T2" fmla="*/ 0 w 19"/>
                <a:gd name="T3" fmla="*/ 6 h 26"/>
                <a:gd name="T4" fmla="*/ 4 w 19"/>
                <a:gd name="T5" fmla="*/ 20 h 26"/>
                <a:gd name="T6" fmla="*/ 16 w 19"/>
                <a:gd name="T7" fmla="*/ 26 h 26"/>
                <a:gd name="T8" fmla="*/ 16 w 19"/>
                <a:gd name="T9" fmla="*/ 17 h 26"/>
                <a:gd name="T10" fmla="*/ 19 w 19"/>
                <a:gd name="T11" fmla="*/ 14 h 26"/>
                <a:gd name="T12" fmla="*/ 5 w 19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6"/>
                <a:gd name="T23" fmla="*/ 19 w 19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6">
                  <a:moveTo>
                    <a:pt x="5" y="0"/>
                  </a:moveTo>
                  <a:lnTo>
                    <a:pt x="0" y="6"/>
                  </a:lnTo>
                  <a:lnTo>
                    <a:pt x="4" y="20"/>
                  </a:lnTo>
                  <a:lnTo>
                    <a:pt x="16" y="26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Freeform 376">
              <a:extLst>
                <a:ext uri="{FF2B5EF4-FFF2-40B4-BE49-F238E27FC236}">
                  <a16:creationId xmlns:a16="http://schemas.microsoft.com/office/drawing/2014/main" id="{EFDC71FA-1E8E-504A-7E3C-EAE267700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245" y="4717408"/>
              <a:ext cx="11762" cy="26465"/>
            </a:xfrm>
            <a:custGeom>
              <a:avLst/>
              <a:gdLst>
                <a:gd name="T0" fmla="*/ 10 w 13"/>
                <a:gd name="T1" fmla="*/ 0 h 30"/>
                <a:gd name="T2" fmla="*/ 2 w 13"/>
                <a:gd name="T3" fmla="*/ 6 h 30"/>
                <a:gd name="T4" fmla="*/ 0 w 13"/>
                <a:gd name="T5" fmla="*/ 30 h 30"/>
                <a:gd name="T6" fmla="*/ 4 w 13"/>
                <a:gd name="T7" fmla="*/ 23 h 30"/>
                <a:gd name="T8" fmla="*/ 7 w 13"/>
                <a:gd name="T9" fmla="*/ 27 h 30"/>
                <a:gd name="T10" fmla="*/ 13 w 13"/>
                <a:gd name="T11" fmla="*/ 21 h 30"/>
                <a:gd name="T12" fmla="*/ 10 w 13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0"/>
                <a:gd name="T23" fmla="*/ 13 w 13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0">
                  <a:moveTo>
                    <a:pt x="10" y="0"/>
                  </a:moveTo>
                  <a:lnTo>
                    <a:pt x="2" y="6"/>
                  </a:lnTo>
                  <a:lnTo>
                    <a:pt x="0" y="3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13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Freeform 377">
              <a:extLst>
                <a:ext uri="{FF2B5EF4-FFF2-40B4-BE49-F238E27FC236}">
                  <a16:creationId xmlns:a16="http://schemas.microsoft.com/office/drawing/2014/main" id="{58850685-1C7B-D59C-EE09-F926E0F92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945" y="4668890"/>
              <a:ext cx="20585" cy="19113"/>
            </a:xfrm>
            <a:custGeom>
              <a:avLst/>
              <a:gdLst>
                <a:gd name="T0" fmla="*/ 3 w 23"/>
                <a:gd name="T1" fmla="*/ 0 h 22"/>
                <a:gd name="T2" fmla="*/ 0 w 23"/>
                <a:gd name="T3" fmla="*/ 12 h 22"/>
                <a:gd name="T4" fmla="*/ 12 w 23"/>
                <a:gd name="T5" fmla="*/ 16 h 22"/>
                <a:gd name="T6" fmla="*/ 14 w 23"/>
                <a:gd name="T7" fmla="*/ 22 h 22"/>
                <a:gd name="T8" fmla="*/ 23 w 23"/>
                <a:gd name="T9" fmla="*/ 19 h 22"/>
                <a:gd name="T10" fmla="*/ 21 w 23"/>
                <a:gd name="T11" fmla="*/ 14 h 22"/>
                <a:gd name="T12" fmla="*/ 11 w 23"/>
                <a:gd name="T13" fmla="*/ 9 h 22"/>
                <a:gd name="T14" fmla="*/ 12 w 23"/>
                <a:gd name="T15" fmla="*/ 2 h 22"/>
                <a:gd name="T16" fmla="*/ 3 w 23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2"/>
                <a:gd name="T29" fmla="*/ 23 w 23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2">
                  <a:moveTo>
                    <a:pt x="3" y="0"/>
                  </a:moveTo>
                  <a:lnTo>
                    <a:pt x="0" y="12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23" y="19"/>
                  </a:lnTo>
                  <a:lnTo>
                    <a:pt x="21" y="14"/>
                  </a:lnTo>
                  <a:lnTo>
                    <a:pt x="11" y="9"/>
                  </a:lnTo>
                  <a:lnTo>
                    <a:pt x="1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Freeform 378">
              <a:extLst>
                <a:ext uri="{FF2B5EF4-FFF2-40B4-BE49-F238E27FC236}">
                  <a16:creationId xmlns:a16="http://schemas.microsoft.com/office/drawing/2014/main" id="{A31E46CB-3E04-2860-CCC9-033CD0784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208" y="4770338"/>
              <a:ext cx="26465" cy="22054"/>
            </a:xfrm>
            <a:custGeom>
              <a:avLst/>
              <a:gdLst>
                <a:gd name="T0" fmla="*/ 26 w 26"/>
                <a:gd name="T1" fmla="*/ 0 h 24"/>
                <a:gd name="T2" fmla="*/ 14 w 26"/>
                <a:gd name="T3" fmla="*/ 8 h 24"/>
                <a:gd name="T4" fmla="*/ 5 w 26"/>
                <a:gd name="T5" fmla="*/ 9 h 24"/>
                <a:gd name="T6" fmla="*/ 0 w 26"/>
                <a:gd name="T7" fmla="*/ 24 h 24"/>
                <a:gd name="T8" fmla="*/ 17 w 26"/>
                <a:gd name="T9" fmla="*/ 15 h 24"/>
                <a:gd name="T10" fmla="*/ 26 w 2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26" y="0"/>
                  </a:moveTo>
                  <a:lnTo>
                    <a:pt x="14" y="8"/>
                  </a:lnTo>
                  <a:lnTo>
                    <a:pt x="5" y="9"/>
                  </a:lnTo>
                  <a:lnTo>
                    <a:pt x="0" y="24"/>
                  </a:lnTo>
                  <a:lnTo>
                    <a:pt x="17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Freeform 379">
              <a:extLst>
                <a:ext uri="{FF2B5EF4-FFF2-40B4-BE49-F238E27FC236}">
                  <a16:creationId xmlns:a16="http://schemas.microsoft.com/office/drawing/2014/main" id="{F3B4D6F0-71A3-EA7C-5E32-FB44FC4BB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815" y="4786509"/>
              <a:ext cx="23525" cy="10292"/>
            </a:xfrm>
            <a:custGeom>
              <a:avLst/>
              <a:gdLst>
                <a:gd name="T0" fmla="*/ 7 w 22"/>
                <a:gd name="T1" fmla="*/ 0 h 13"/>
                <a:gd name="T2" fmla="*/ 0 w 22"/>
                <a:gd name="T3" fmla="*/ 1 h 13"/>
                <a:gd name="T4" fmla="*/ 3 w 22"/>
                <a:gd name="T5" fmla="*/ 6 h 13"/>
                <a:gd name="T6" fmla="*/ 13 w 22"/>
                <a:gd name="T7" fmla="*/ 13 h 13"/>
                <a:gd name="T8" fmla="*/ 22 w 22"/>
                <a:gd name="T9" fmla="*/ 13 h 13"/>
                <a:gd name="T10" fmla="*/ 22 w 22"/>
                <a:gd name="T11" fmla="*/ 3 h 13"/>
                <a:gd name="T12" fmla="*/ 7 w 22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3"/>
                <a:gd name="T23" fmla="*/ 22 w 22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3">
                  <a:moveTo>
                    <a:pt x="7" y="0"/>
                  </a:moveTo>
                  <a:lnTo>
                    <a:pt x="0" y="1"/>
                  </a:lnTo>
                  <a:lnTo>
                    <a:pt x="3" y="6"/>
                  </a:lnTo>
                  <a:lnTo>
                    <a:pt x="13" y="13"/>
                  </a:lnTo>
                  <a:lnTo>
                    <a:pt x="22" y="13"/>
                  </a:lnTo>
                  <a:lnTo>
                    <a:pt x="22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Freeform 380">
              <a:extLst>
                <a:ext uri="{FF2B5EF4-FFF2-40B4-BE49-F238E27FC236}">
                  <a16:creationId xmlns:a16="http://schemas.microsoft.com/office/drawing/2014/main" id="{0C25A94C-2D65-36D5-2F1A-E0BB8D753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0870" y="4832089"/>
              <a:ext cx="11762" cy="19113"/>
            </a:xfrm>
            <a:custGeom>
              <a:avLst/>
              <a:gdLst>
                <a:gd name="T0" fmla="*/ 9 w 13"/>
                <a:gd name="T1" fmla="*/ 20 h 20"/>
                <a:gd name="T2" fmla="*/ 13 w 13"/>
                <a:gd name="T3" fmla="*/ 11 h 20"/>
                <a:gd name="T4" fmla="*/ 12 w 13"/>
                <a:gd name="T5" fmla="*/ 0 h 20"/>
                <a:gd name="T6" fmla="*/ 4 w 13"/>
                <a:gd name="T7" fmla="*/ 5 h 20"/>
                <a:gd name="T8" fmla="*/ 0 w 13"/>
                <a:gd name="T9" fmla="*/ 12 h 20"/>
                <a:gd name="T10" fmla="*/ 0 w 13"/>
                <a:gd name="T11" fmla="*/ 17 h 20"/>
                <a:gd name="T12" fmla="*/ 9 w 13"/>
                <a:gd name="T13" fmla="*/ 2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0"/>
                <a:gd name="T23" fmla="*/ 13 w 13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0">
                  <a:moveTo>
                    <a:pt x="9" y="20"/>
                  </a:moveTo>
                  <a:lnTo>
                    <a:pt x="13" y="11"/>
                  </a:lnTo>
                  <a:lnTo>
                    <a:pt x="12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Freeform 381">
              <a:extLst>
                <a:ext uri="{FF2B5EF4-FFF2-40B4-BE49-F238E27FC236}">
                  <a16:creationId xmlns:a16="http://schemas.microsoft.com/office/drawing/2014/main" id="{11197F1E-1820-6501-FBA1-F4681695F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998" y="4877666"/>
              <a:ext cx="16173" cy="13233"/>
            </a:xfrm>
            <a:custGeom>
              <a:avLst/>
              <a:gdLst>
                <a:gd name="T0" fmla="*/ 2 w 20"/>
                <a:gd name="T1" fmla="*/ 4 h 15"/>
                <a:gd name="T2" fmla="*/ 0 w 20"/>
                <a:gd name="T3" fmla="*/ 14 h 15"/>
                <a:gd name="T4" fmla="*/ 3 w 20"/>
                <a:gd name="T5" fmla="*/ 15 h 15"/>
                <a:gd name="T6" fmla="*/ 18 w 20"/>
                <a:gd name="T7" fmla="*/ 9 h 15"/>
                <a:gd name="T8" fmla="*/ 20 w 20"/>
                <a:gd name="T9" fmla="*/ 4 h 15"/>
                <a:gd name="T10" fmla="*/ 17 w 20"/>
                <a:gd name="T11" fmla="*/ 0 h 15"/>
                <a:gd name="T12" fmla="*/ 12 w 20"/>
                <a:gd name="T13" fmla="*/ 2 h 15"/>
                <a:gd name="T14" fmla="*/ 6 w 20"/>
                <a:gd name="T15" fmla="*/ 1 h 15"/>
                <a:gd name="T16" fmla="*/ 9 w 20"/>
                <a:gd name="T17" fmla="*/ 4 h 15"/>
                <a:gd name="T18" fmla="*/ 12 w 20"/>
                <a:gd name="T19" fmla="*/ 8 h 15"/>
                <a:gd name="T20" fmla="*/ 5 w 20"/>
                <a:gd name="T21" fmla="*/ 7 h 15"/>
                <a:gd name="T22" fmla="*/ 2 w 20"/>
                <a:gd name="T23" fmla="*/ 4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15"/>
                <a:gd name="T38" fmla="*/ 20 w 20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15">
                  <a:moveTo>
                    <a:pt x="2" y="4"/>
                  </a:moveTo>
                  <a:lnTo>
                    <a:pt x="0" y="14"/>
                  </a:lnTo>
                  <a:lnTo>
                    <a:pt x="3" y="15"/>
                  </a:lnTo>
                  <a:lnTo>
                    <a:pt x="18" y="9"/>
                  </a:lnTo>
                  <a:lnTo>
                    <a:pt x="20" y="4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6" y="1"/>
                  </a:lnTo>
                  <a:lnTo>
                    <a:pt x="9" y="4"/>
                  </a:lnTo>
                  <a:lnTo>
                    <a:pt x="12" y="8"/>
                  </a:lnTo>
                  <a:lnTo>
                    <a:pt x="5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Freeform 382">
              <a:extLst>
                <a:ext uri="{FF2B5EF4-FFF2-40B4-BE49-F238E27FC236}">
                  <a16:creationId xmlns:a16="http://schemas.microsoft.com/office/drawing/2014/main" id="{466F09FC-67DA-409B-247A-031ACD617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3799" y="4845322"/>
              <a:ext cx="22054" cy="17643"/>
            </a:xfrm>
            <a:custGeom>
              <a:avLst/>
              <a:gdLst>
                <a:gd name="T0" fmla="*/ 4 w 25"/>
                <a:gd name="T1" fmla="*/ 20 h 20"/>
                <a:gd name="T2" fmla="*/ 25 w 25"/>
                <a:gd name="T3" fmla="*/ 3 h 20"/>
                <a:gd name="T4" fmla="*/ 19 w 25"/>
                <a:gd name="T5" fmla="*/ 0 h 20"/>
                <a:gd name="T6" fmla="*/ 14 w 25"/>
                <a:gd name="T7" fmla="*/ 2 h 20"/>
                <a:gd name="T8" fmla="*/ 0 w 25"/>
                <a:gd name="T9" fmla="*/ 19 h 20"/>
                <a:gd name="T10" fmla="*/ 4 w 25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0"/>
                <a:gd name="T20" fmla="*/ 25 w 2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0">
                  <a:moveTo>
                    <a:pt x="4" y="20"/>
                  </a:moveTo>
                  <a:lnTo>
                    <a:pt x="25" y="3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0" y="19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" name="Freeform 383">
              <a:extLst>
                <a:ext uri="{FF2B5EF4-FFF2-40B4-BE49-F238E27FC236}">
                  <a16:creationId xmlns:a16="http://schemas.microsoft.com/office/drawing/2014/main" id="{7BCE9437-4D28-7FAD-31FC-F7D6F539C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2933" y="4513040"/>
              <a:ext cx="16173" cy="10292"/>
            </a:xfrm>
            <a:custGeom>
              <a:avLst/>
              <a:gdLst>
                <a:gd name="T0" fmla="*/ 0 w 19"/>
                <a:gd name="T1" fmla="*/ 5 h 12"/>
                <a:gd name="T2" fmla="*/ 11 w 19"/>
                <a:gd name="T3" fmla="*/ 12 h 12"/>
                <a:gd name="T4" fmla="*/ 19 w 19"/>
                <a:gd name="T5" fmla="*/ 7 h 12"/>
                <a:gd name="T6" fmla="*/ 19 w 19"/>
                <a:gd name="T7" fmla="*/ 2 h 12"/>
                <a:gd name="T8" fmla="*/ 12 w 19"/>
                <a:gd name="T9" fmla="*/ 0 h 12"/>
                <a:gd name="T10" fmla="*/ 0 w 19"/>
                <a:gd name="T11" fmla="*/ 5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2"/>
                <a:gd name="T20" fmla="*/ 19 w 1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2">
                  <a:moveTo>
                    <a:pt x="0" y="5"/>
                  </a:moveTo>
                  <a:lnTo>
                    <a:pt x="11" y="12"/>
                  </a:lnTo>
                  <a:lnTo>
                    <a:pt x="19" y="7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1" name="Freeform 384">
              <a:extLst>
                <a:ext uri="{FF2B5EF4-FFF2-40B4-BE49-F238E27FC236}">
                  <a16:creationId xmlns:a16="http://schemas.microsoft.com/office/drawing/2014/main" id="{C459FED4-9921-B645-4B46-FC35EE344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5" y="4792390"/>
              <a:ext cx="8822" cy="16173"/>
            </a:xfrm>
            <a:custGeom>
              <a:avLst/>
              <a:gdLst>
                <a:gd name="T0" fmla="*/ 9 w 11"/>
                <a:gd name="T1" fmla="*/ 0 h 19"/>
                <a:gd name="T2" fmla="*/ 3 w 11"/>
                <a:gd name="T3" fmla="*/ 1 h 19"/>
                <a:gd name="T4" fmla="*/ 0 w 11"/>
                <a:gd name="T5" fmla="*/ 8 h 19"/>
                <a:gd name="T6" fmla="*/ 3 w 11"/>
                <a:gd name="T7" fmla="*/ 19 h 19"/>
                <a:gd name="T8" fmla="*/ 11 w 11"/>
                <a:gd name="T9" fmla="*/ 8 h 19"/>
                <a:gd name="T10" fmla="*/ 11 w 11"/>
                <a:gd name="T11" fmla="*/ 2 h 19"/>
                <a:gd name="T12" fmla="*/ 9 w 11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9"/>
                <a:gd name="T23" fmla="*/ 11 w 11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9">
                  <a:moveTo>
                    <a:pt x="9" y="0"/>
                  </a:moveTo>
                  <a:lnTo>
                    <a:pt x="3" y="1"/>
                  </a:lnTo>
                  <a:lnTo>
                    <a:pt x="0" y="8"/>
                  </a:lnTo>
                  <a:lnTo>
                    <a:pt x="3" y="19"/>
                  </a:lnTo>
                  <a:lnTo>
                    <a:pt x="11" y="8"/>
                  </a:lnTo>
                  <a:lnTo>
                    <a:pt x="11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Freeform 385">
              <a:extLst>
                <a:ext uri="{FF2B5EF4-FFF2-40B4-BE49-F238E27FC236}">
                  <a16:creationId xmlns:a16="http://schemas.microsoft.com/office/drawing/2014/main" id="{AFAA2374-3875-7E87-6A8B-FB1686389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126" y="4748284"/>
              <a:ext cx="11762" cy="17643"/>
            </a:xfrm>
            <a:custGeom>
              <a:avLst/>
              <a:gdLst>
                <a:gd name="T0" fmla="*/ 12 w 13"/>
                <a:gd name="T1" fmla="*/ 13 h 19"/>
                <a:gd name="T2" fmla="*/ 8 w 13"/>
                <a:gd name="T3" fmla="*/ 6 h 19"/>
                <a:gd name="T4" fmla="*/ 5 w 13"/>
                <a:gd name="T5" fmla="*/ 0 h 19"/>
                <a:gd name="T6" fmla="*/ 0 w 13"/>
                <a:gd name="T7" fmla="*/ 3 h 19"/>
                <a:gd name="T8" fmla="*/ 10 w 13"/>
                <a:gd name="T9" fmla="*/ 19 h 19"/>
                <a:gd name="T10" fmla="*/ 13 w 13"/>
                <a:gd name="T11" fmla="*/ 18 h 19"/>
                <a:gd name="T12" fmla="*/ 12 w 13"/>
                <a:gd name="T13" fmla="*/ 13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9"/>
                <a:gd name="T23" fmla="*/ 13 w 1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9">
                  <a:moveTo>
                    <a:pt x="12" y="13"/>
                  </a:moveTo>
                  <a:lnTo>
                    <a:pt x="8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10" y="19"/>
                  </a:lnTo>
                  <a:lnTo>
                    <a:pt x="13" y="18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3" name="Freeform 386">
              <a:extLst>
                <a:ext uri="{FF2B5EF4-FFF2-40B4-BE49-F238E27FC236}">
                  <a16:creationId xmlns:a16="http://schemas.microsoft.com/office/drawing/2014/main" id="{8D459CEC-FB0A-2F4E-3231-6491A03C2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043" y="4865905"/>
              <a:ext cx="11762" cy="13233"/>
            </a:xfrm>
            <a:custGeom>
              <a:avLst/>
              <a:gdLst>
                <a:gd name="T0" fmla="*/ 10 w 13"/>
                <a:gd name="T1" fmla="*/ 13 h 13"/>
                <a:gd name="T2" fmla="*/ 13 w 13"/>
                <a:gd name="T3" fmla="*/ 5 h 13"/>
                <a:gd name="T4" fmla="*/ 1 w 13"/>
                <a:gd name="T5" fmla="*/ 0 h 13"/>
                <a:gd name="T6" fmla="*/ 0 w 13"/>
                <a:gd name="T7" fmla="*/ 6 h 13"/>
                <a:gd name="T8" fmla="*/ 10 w 13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0" y="13"/>
                  </a:moveTo>
                  <a:lnTo>
                    <a:pt x="13" y="5"/>
                  </a:lnTo>
                  <a:lnTo>
                    <a:pt x="1" y="0"/>
                  </a:lnTo>
                  <a:lnTo>
                    <a:pt x="0" y="6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" name="Freeform 387">
              <a:extLst>
                <a:ext uri="{FF2B5EF4-FFF2-40B4-BE49-F238E27FC236}">
                  <a16:creationId xmlns:a16="http://schemas.microsoft.com/office/drawing/2014/main" id="{95E4234B-3E78-72A9-85CB-640C2034F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468" y="4835028"/>
              <a:ext cx="10292" cy="10292"/>
            </a:xfrm>
            <a:custGeom>
              <a:avLst/>
              <a:gdLst>
                <a:gd name="T0" fmla="*/ 3 w 9"/>
                <a:gd name="T1" fmla="*/ 0 h 12"/>
                <a:gd name="T2" fmla="*/ 0 w 9"/>
                <a:gd name="T3" fmla="*/ 2 h 12"/>
                <a:gd name="T4" fmla="*/ 0 w 9"/>
                <a:gd name="T5" fmla="*/ 11 h 12"/>
                <a:gd name="T6" fmla="*/ 6 w 9"/>
                <a:gd name="T7" fmla="*/ 12 h 12"/>
                <a:gd name="T8" fmla="*/ 9 w 9"/>
                <a:gd name="T9" fmla="*/ 7 h 12"/>
                <a:gd name="T10" fmla="*/ 6 w 9"/>
                <a:gd name="T11" fmla="*/ 1 h 12"/>
                <a:gd name="T12" fmla="*/ 3 w 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2"/>
                <a:gd name="T23" fmla="*/ 9 w 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2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6" y="12"/>
                  </a:lnTo>
                  <a:lnTo>
                    <a:pt x="9" y="7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Freeform 388">
              <a:extLst>
                <a:ext uri="{FF2B5EF4-FFF2-40B4-BE49-F238E27FC236}">
                  <a16:creationId xmlns:a16="http://schemas.microsoft.com/office/drawing/2014/main" id="{8886220B-6E91-F1E3-DD35-BB19BF1AF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647" y="4811504"/>
              <a:ext cx="7352" cy="16173"/>
            </a:xfrm>
            <a:custGeom>
              <a:avLst/>
              <a:gdLst>
                <a:gd name="T0" fmla="*/ 5 w 9"/>
                <a:gd name="T1" fmla="*/ 0 h 19"/>
                <a:gd name="T2" fmla="*/ 0 w 9"/>
                <a:gd name="T3" fmla="*/ 7 h 19"/>
                <a:gd name="T4" fmla="*/ 4 w 9"/>
                <a:gd name="T5" fmla="*/ 13 h 19"/>
                <a:gd name="T6" fmla="*/ 1 w 9"/>
                <a:gd name="T7" fmla="*/ 19 h 19"/>
                <a:gd name="T8" fmla="*/ 7 w 9"/>
                <a:gd name="T9" fmla="*/ 15 h 19"/>
                <a:gd name="T10" fmla="*/ 9 w 9"/>
                <a:gd name="T11" fmla="*/ 9 h 19"/>
                <a:gd name="T12" fmla="*/ 5 w 9"/>
                <a:gd name="T13" fmla="*/ 5 h 19"/>
                <a:gd name="T14" fmla="*/ 5 w 9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9"/>
                <a:gd name="T26" fmla="*/ 9 w 9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9">
                  <a:moveTo>
                    <a:pt x="5" y="0"/>
                  </a:moveTo>
                  <a:lnTo>
                    <a:pt x="0" y="7"/>
                  </a:lnTo>
                  <a:lnTo>
                    <a:pt x="4" y="13"/>
                  </a:lnTo>
                  <a:lnTo>
                    <a:pt x="1" y="19"/>
                  </a:lnTo>
                  <a:lnTo>
                    <a:pt x="7" y="15"/>
                  </a:lnTo>
                  <a:lnTo>
                    <a:pt x="9" y="9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Freeform 389">
              <a:extLst>
                <a:ext uri="{FF2B5EF4-FFF2-40B4-BE49-F238E27FC236}">
                  <a16:creationId xmlns:a16="http://schemas.microsoft.com/office/drawing/2014/main" id="{1BFE0628-CFB0-A80D-4869-7530C390B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874" y="4802683"/>
              <a:ext cx="7352" cy="14703"/>
            </a:xfrm>
            <a:custGeom>
              <a:avLst/>
              <a:gdLst>
                <a:gd name="T0" fmla="*/ 0 w 8"/>
                <a:gd name="T1" fmla="*/ 0 h 15"/>
                <a:gd name="T2" fmla="*/ 2 w 8"/>
                <a:gd name="T3" fmla="*/ 7 h 15"/>
                <a:gd name="T4" fmla="*/ 0 w 8"/>
                <a:gd name="T5" fmla="*/ 13 h 15"/>
                <a:gd name="T6" fmla="*/ 2 w 8"/>
                <a:gd name="T7" fmla="*/ 15 h 15"/>
                <a:gd name="T8" fmla="*/ 8 w 8"/>
                <a:gd name="T9" fmla="*/ 9 h 15"/>
                <a:gd name="T10" fmla="*/ 5 w 8"/>
                <a:gd name="T11" fmla="*/ 1 h 15"/>
                <a:gd name="T12" fmla="*/ 0 w 8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5"/>
                <a:gd name="T23" fmla="*/ 8 w 8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5">
                  <a:moveTo>
                    <a:pt x="0" y="0"/>
                  </a:moveTo>
                  <a:lnTo>
                    <a:pt x="2" y="7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8" y="9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7" name="Freeform 390">
              <a:extLst>
                <a:ext uri="{FF2B5EF4-FFF2-40B4-BE49-F238E27FC236}">
                  <a16:creationId xmlns:a16="http://schemas.microsoft.com/office/drawing/2014/main" id="{291E0C20-89C2-F467-E112-559E4F95F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4114" y="4851200"/>
              <a:ext cx="11762" cy="10292"/>
            </a:xfrm>
            <a:custGeom>
              <a:avLst/>
              <a:gdLst>
                <a:gd name="T0" fmla="*/ 0 w 12"/>
                <a:gd name="T1" fmla="*/ 1 h 13"/>
                <a:gd name="T2" fmla="*/ 7 w 12"/>
                <a:gd name="T3" fmla="*/ 13 h 13"/>
                <a:gd name="T4" fmla="*/ 12 w 12"/>
                <a:gd name="T5" fmla="*/ 7 h 13"/>
                <a:gd name="T6" fmla="*/ 6 w 12"/>
                <a:gd name="T7" fmla="*/ 0 h 13"/>
                <a:gd name="T8" fmla="*/ 0 w 12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3"/>
                <a:gd name="T17" fmla="*/ 12 w 1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3">
                  <a:moveTo>
                    <a:pt x="0" y="1"/>
                  </a:moveTo>
                  <a:lnTo>
                    <a:pt x="7" y="13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8" name="Freeform 391">
              <a:extLst>
                <a:ext uri="{FF2B5EF4-FFF2-40B4-BE49-F238E27FC236}">
                  <a16:creationId xmlns:a16="http://schemas.microsoft.com/office/drawing/2014/main" id="{651F403E-2741-2000-0769-4E228320A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193" y="4792391"/>
              <a:ext cx="10292" cy="10292"/>
            </a:xfrm>
            <a:custGeom>
              <a:avLst/>
              <a:gdLst>
                <a:gd name="T0" fmla="*/ 12 w 12"/>
                <a:gd name="T1" fmla="*/ 0 h 11"/>
                <a:gd name="T2" fmla="*/ 0 w 12"/>
                <a:gd name="T3" fmla="*/ 2 h 11"/>
                <a:gd name="T4" fmla="*/ 7 w 12"/>
                <a:gd name="T5" fmla="*/ 11 h 11"/>
                <a:gd name="T6" fmla="*/ 10 w 12"/>
                <a:gd name="T7" fmla="*/ 7 h 11"/>
                <a:gd name="T8" fmla="*/ 12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12" y="0"/>
                  </a:moveTo>
                  <a:lnTo>
                    <a:pt x="0" y="2"/>
                  </a:lnTo>
                  <a:lnTo>
                    <a:pt x="7" y="11"/>
                  </a:lnTo>
                  <a:lnTo>
                    <a:pt x="1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9" name="Freeform 392">
              <a:extLst>
                <a:ext uri="{FF2B5EF4-FFF2-40B4-BE49-F238E27FC236}">
                  <a16:creationId xmlns:a16="http://schemas.microsoft.com/office/drawing/2014/main" id="{B171E5C3-B8F7-166B-A724-A2E00BB24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664" y="4829148"/>
              <a:ext cx="14703" cy="8822"/>
            </a:xfrm>
            <a:custGeom>
              <a:avLst/>
              <a:gdLst>
                <a:gd name="T0" fmla="*/ 17 w 17"/>
                <a:gd name="T1" fmla="*/ 0 h 9"/>
                <a:gd name="T2" fmla="*/ 13 w 17"/>
                <a:gd name="T3" fmla="*/ 0 h 9"/>
                <a:gd name="T4" fmla="*/ 0 w 17"/>
                <a:gd name="T5" fmla="*/ 9 h 9"/>
                <a:gd name="T6" fmla="*/ 12 w 17"/>
                <a:gd name="T7" fmla="*/ 7 h 9"/>
                <a:gd name="T8" fmla="*/ 13 w 17"/>
                <a:gd name="T9" fmla="*/ 3 h 9"/>
                <a:gd name="T10" fmla="*/ 17 w 17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17" y="0"/>
                  </a:moveTo>
                  <a:lnTo>
                    <a:pt x="13" y="0"/>
                  </a:lnTo>
                  <a:lnTo>
                    <a:pt x="0" y="9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0" name="Freeform 393">
              <a:extLst>
                <a:ext uri="{FF2B5EF4-FFF2-40B4-BE49-F238E27FC236}">
                  <a16:creationId xmlns:a16="http://schemas.microsoft.com/office/drawing/2014/main" id="{C1689C15-E42D-0087-5F19-7DA69D3E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286" y="4152826"/>
              <a:ext cx="427847" cy="308756"/>
            </a:xfrm>
            <a:custGeom>
              <a:avLst/>
              <a:gdLst>
                <a:gd name="T0" fmla="*/ 358 w 455"/>
                <a:gd name="T1" fmla="*/ 234 h 346"/>
                <a:gd name="T2" fmla="*/ 383 w 455"/>
                <a:gd name="T3" fmla="*/ 220 h 346"/>
                <a:gd name="T4" fmla="*/ 413 w 455"/>
                <a:gd name="T5" fmla="*/ 231 h 346"/>
                <a:gd name="T6" fmla="*/ 430 w 455"/>
                <a:gd name="T7" fmla="*/ 218 h 346"/>
                <a:gd name="T8" fmla="*/ 419 w 455"/>
                <a:gd name="T9" fmla="*/ 192 h 346"/>
                <a:gd name="T10" fmla="*/ 406 w 455"/>
                <a:gd name="T11" fmla="*/ 172 h 346"/>
                <a:gd name="T12" fmla="*/ 397 w 455"/>
                <a:gd name="T13" fmla="*/ 164 h 346"/>
                <a:gd name="T14" fmla="*/ 409 w 455"/>
                <a:gd name="T15" fmla="*/ 144 h 346"/>
                <a:gd name="T16" fmla="*/ 413 w 455"/>
                <a:gd name="T17" fmla="*/ 108 h 346"/>
                <a:gd name="T18" fmla="*/ 419 w 455"/>
                <a:gd name="T19" fmla="*/ 86 h 346"/>
                <a:gd name="T20" fmla="*/ 449 w 455"/>
                <a:gd name="T21" fmla="*/ 64 h 346"/>
                <a:gd name="T22" fmla="*/ 424 w 455"/>
                <a:gd name="T23" fmla="*/ 26 h 346"/>
                <a:gd name="T24" fmla="*/ 386 w 455"/>
                <a:gd name="T25" fmla="*/ 12 h 346"/>
                <a:gd name="T26" fmla="*/ 359 w 455"/>
                <a:gd name="T27" fmla="*/ 10 h 346"/>
                <a:gd name="T28" fmla="*/ 330 w 455"/>
                <a:gd name="T29" fmla="*/ 2 h 346"/>
                <a:gd name="T30" fmla="*/ 267 w 455"/>
                <a:gd name="T31" fmla="*/ 38 h 346"/>
                <a:gd name="T32" fmla="*/ 227 w 455"/>
                <a:gd name="T33" fmla="*/ 75 h 346"/>
                <a:gd name="T34" fmla="*/ 191 w 455"/>
                <a:gd name="T35" fmla="*/ 71 h 346"/>
                <a:gd name="T36" fmla="*/ 143 w 455"/>
                <a:gd name="T37" fmla="*/ 82 h 346"/>
                <a:gd name="T38" fmla="*/ 52 w 455"/>
                <a:gd name="T39" fmla="*/ 83 h 346"/>
                <a:gd name="T40" fmla="*/ 35 w 455"/>
                <a:gd name="T41" fmla="*/ 65 h 346"/>
                <a:gd name="T42" fmla="*/ 17 w 455"/>
                <a:gd name="T43" fmla="*/ 41 h 346"/>
                <a:gd name="T44" fmla="*/ 2 w 455"/>
                <a:gd name="T45" fmla="*/ 68 h 346"/>
                <a:gd name="T46" fmla="*/ 18 w 455"/>
                <a:gd name="T47" fmla="*/ 123 h 346"/>
                <a:gd name="T48" fmla="*/ 56 w 455"/>
                <a:gd name="T49" fmla="*/ 149 h 346"/>
                <a:gd name="T50" fmla="*/ 41 w 455"/>
                <a:gd name="T51" fmla="*/ 183 h 346"/>
                <a:gd name="T52" fmla="*/ 24 w 455"/>
                <a:gd name="T53" fmla="*/ 202 h 346"/>
                <a:gd name="T54" fmla="*/ 27 w 455"/>
                <a:gd name="T55" fmla="*/ 244 h 346"/>
                <a:gd name="T56" fmla="*/ 47 w 455"/>
                <a:gd name="T57" fmla="*/ 272 h 346"/>
                <a:gd name="T58" fmla="*/ 78 w 455"/>
                <a:gd name="T59" fmla="*/ 304 h 346"/>
                <a:gd name="T60" fmla="*/ 76 w 455"/>
                <a:gd name="T61" fmla="*/ 346 h 346"/>
                <a:gd name="T62" fmla="*/ 107 w 455"/>
                <a:gd name="T63" fmla="*/ 339 h 346"/>
                <a:gd name="T64" fmla="*/ 131 w 455"/>
                <a:gd name="T65" fmla="*/ 332 h 346"/>
                <a:gd name="T66" fmla="*/ 153 w 455"/>
                <a:gd name="T67" fmla="*/ 324 h 346"/>
                <a:gd name="T68" fmla="*/ 167 w 455"/>
                <a:gd name="T69" fmla="*/ 315 h 346"/>
                <a:gd name="T70" fmla="*/ 177 w 455"/>
                <a:gd name="T71" fmla="*/ 312 h 346"/>
                <a:gd name="T72" fmla="*/ 201 w 455"/>
                <a:gd name="T73" fmla="*/ 318 h 346"/>
                <a:gd name="T74" fmla="*/ 224 w 455"/>
                <a:gd name="T75" fmla="*/ 317 h 346"/>
                <a:gd name="T76" fmla="*/ 273 w 455"/>
                <a:gd name="T77" fmla="*/ 323 h 346"/>
                <a:gd name="T78" fmla="*/ 294 w 455"/>
                <a:gd name="T79" fmla="*/ 314 h 346"/>
                <a:gd name="T80" fmla="*/ 320 w 455"/>
                <a:gd name="T81" fmla="*/ 299 h 346"/>
                <a:gd name="T82" fmla="*/ 321 w 455"/>
                <a:gd name="T83" fmla="*/ 269 h 346"/>
                <a:gd name="T84" fmla="*/ 327 w 455"/>
                <a:gd name="T85" fmla="*/ 256 h 3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5"/>
                <a:gd name="T130" fmla="*/ 0 h 346"/>
                <a:gd name="T131" fmla="*/ 455 w 455"/>
                <a:gd name="T132" fmla="*/ 346 h 3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5" h="346">
                  <a:moveTo>
                    <a:pt x="340" y="245"/>
                  </a:moveTo>
                  <a:lnTo>
                    <a:pt x="341" y="236"/>
                  </a:lnTo>
                  <a:lnTo>
                    <a:pt x="358" y="234"/>
                  </a:lnTo>
                  <a:lnTo>
                    <a:pt x="367" y="230"/>
                  </a:lnTo>
                  <a:lnTo>
                    <a:pt x="370" y="220"/>
                  </a:lnTo>
                  <a:lnTo>
                    <a:pt x="383" y="220"/>
                  </a:lnTo>
                  <a:lnTo>
                    <a:pt x="385" y="214"/>
                  </a:lnTo>
                  <a:lnTo>
                    <a:pt x="394" y="218"/>
                  </a:lnTo>
                  <a:lnTo>
                    <a:pt x="413" y="231"/>
                  </a:lnTo>
                  <a:lnTo>
                    <a:pt x="422" y="222"/>
                  </a:lnTo>
                  <a:lnTo>
                    <a:pt x="433" y="224"/>
                  </a:lnTo>
                  <a:lnTo>
                    <a:pt x="430" y="218"/>
                  </a:lnTo>
                  <a:lnTo>
                    <a:pt x="445" y="218"/>
                  </a:lnTo>
                  <a:lnTo>
                    <a:pt x="441" y="208"/>
                  </a:lnTo>
                  <a:lnTo>
                    <a:pt x="419" y="192"/>
                  </a:lnTo>
                  <a:lnTo>
                    <a:pt x="422" y="186"/>
                  </a:lnTo>
                  <a:lnTo>
                    <a:pt x="415" y="176"/>
                  </a:lnTo>
                  <a:lnTo>
                    <a:pt x="406" y="172"/>
                  </a:lnTo>
                  <a:lnTo>
                    <a:pt x="398" y="177"/>
                  </a:lnTo>
                  <a:lnTo>
                    <a:pt x="393" y="173"/>
                  </a:lnTo>
                  <a:lnTo>
                    <a:pt x="397" y="164"/>
                  </a:lnTo>
                  <a:lnTo>
                    <a:pt x="406" y="161"/>
                  </a:lnTo>
                  <a:lnTo>
                    <a:pt x="404" y="155"/>
                  </a:lnTo>
                  <a:lnTo>
                    <a:pt x="409" y="144"/>
                  </a:lnTo>
                  <a:lnTo>
                    <a:pt x="422" y="143"/>
                  </a:lnTo>
                  <a:lnTo>
                    <a:pt x="417" y="129"/>
                  </a:lnTo>
                  <a:lnTo>
                    <a:pt x="413" y="108"/>
                  </a:lnTo>
                  <a:lnTo>
                    <a:pt x="416" y="93"/>
                  </a:lnTo>
                  <a:lnTo>
                    <a:pt x="412" y="90"/>
                  </a:lnTo>
                  <a:lnTo>
                    <a:pt x="419" y="86"/>
                  </a:lnTo>
                  <a:lnTo>
                    <a:pt x="422" y="70"/>
                  </a:lnTo>
                  <a:lnTo>
                    <a:pt x="439" y="60"/>
                  </a:lnTo>
                  <a:lnTo>
                    <a:pt x="449" y="64"/>
                  </a:lnTo>
                  <a:lnTo>
                    <a:pt x="455" y="45"/>
                  </a:lnTo>
                  <a:lnTo>
                    <a:pt x="449" y="23"/>
                  </a:lnTo>
                  <a:lnTo>
                    <a:pt x="424" y="26"/>
                  </a:lnTo>
                  <a:lnTo>
                    <a:pt x="405" y="20"/>
                  </a:lnTo>
                  <a:lnTo>
                    <a:pt x="398" y="5"/>
                  </a:lnTo>
                  <a:lnTo>
                    <a:pt x="386" y="12"/>
                  </a:lnTo>
                  <a:lnTo>
                    <a:pt x="381" y="9"/>
                  </a:lnTo>
                  <a:lnTo>
                    <a:pt x="376" y="5"/>
                  </a:lnTo>
                  <a:lnTo>
                    <a:pt x="359" y="10"/>
                  </a:lnTo>
                  <a:lnTo>
                    <a:pt x="350" y="2"/>
                  </a:lnTo>
                  <a:lnTo>
                    <a:pt x="347" y="0"/>
                  </a:lnTo>
                  <a:lnTo>
                    <a:pt x="330" y="2"/>
                  </a:lnTo>
                  <a:lnTo>
                    <a:pt x="290" y="21"/>
                  </a:lnTo>
                  <a:lnTo>
                    <a:pt x="270" y="30"/>
                  </a:lnTo>
                  <a:lnTo>
                    <a:pt x="267" y="38"/>
                  </a:lnTo>
                  <a:lnTo>
                    <a:pt x="249" y="63"/>
                  </a:lnTo>
                  <a:lnTo>
                    <a:pt x="242" y="66"/>
                  </a:lnTo>
                  <a:lnTo>
                    <a:pt x="227" y="75"/>
                  </a:lnTo>
                  <a:lnTo>
                    <a:pt x="220" y="77"/>
                  </a:lnTo>
                  <a:lnTo>
                    <a:pt x="212" y="74"/>
                  </a:lnTo>
                  <a:lnTo>
                    <a:pt x="191" y="71"/>
                  </a:lnTo>
                  <a:lnTo>
                    <a:pt x="170" y="75"/>
                  </a:lnTo>
                  <a:lnTo>
                    <a:pt x="156" y="72"/>
                  </a:lnTo>
                  <a:lnTo>
                    <a:pt x="143" y="82"/>
                  </a:lnTo>
                  <a:lnTo>
                    <a:pt x="129" y="83"/>
                  </a:lnTo>
                  <a:lnTo>
                    <a:pt x="77" y="74"/>
                  </a:lnTo>
                  <a:lnTo>
                    <a:pt x="52" y="83"/>
                  </a:lnTo>
                  <a:lnTo>
                    <a:pt x="36" y="81"/>
                  </a:lnTo>
                  <a:lnTo>
                    <a:pt x="34" y="76"/>
                  </a:lnTo>
                  <a:lnTo>
                    <a:pt x="35" y="65"/>
                  </a:lnTo>
                  <a:lnTo>
                    <a:pt x="46" y="56"/>
                  </a:lnTo>
                  <a:lnTo>
                    <a:pt x="42" y="52"/>
                  </a:lnTo>
                  <a:lnTo>
                    <a:pt x="17" y="41"/>
                  </a:lnTo>
                  <a:lnTo>
                    <a:pt x="14" y="47"/>
                  </a:lnTo>
                  <a:lnTo>
                    <a:pt x="16" y="58"/>
                  </a:lnTo>
                  <a:lnTo>
                    <a:pt x="2" y="68"/>
                  </a:lnTo>
                  <a:lnTo>
                    <a:pt x="0" y="88"/>
                  </a:lnTo>
                  <a:lnTo>
                    <a:pt x="12" y="105"/>
                  </a:lnTo>
                  <a:lnTo>
                    <a:pt x="18" y="123"/>
                  </a:lnTo>
                  <a:lnTo>
                    <a:pt x="35" y="130"/>
                  </a:lnTo>
                  <a:lnTo>
                    <a:pt x="47" y="146"/>
                  </a:lnTo>
                  <a:lnTo>
                    <a:pt x="56" y="149"/>
                  </a:lnTo>
                  <a:lnTo>
                    <a:pt x="54" y="159"/>
                  </a:lnTo>
                  <a:lnTo>
                    <a:pt x="42" y="173"/>
                  </a:lnTo>
                  <a:lnTo>
                    <a:pt x="41" y="183"/>
                  </a:lnTo>
                  <a:lnTo>
                    <a:pt x="24" y="186"/>
                  </a:lnTo>
                  <a:lnTo>
                    <a:pt x="20" y="194"/>
                  </a:lnTo>
                  <a:lnTo>
                    <a:pt x="24" y="202"/>
                  </a:lnTo>
                  <a:lnTo>
                    <a:pt x="22" y="220"/>
                  </a:lnTo>
                  <a:lnTo>
                    <a:pt x="33" y="228"/>
                  </a:lnTo>
                  <a:lnTo>
                    <a:pt x="27" y="244"/>
                  </a:lnTo>
                  <a:lnTo>
                    <a:pt x="21" y="248"/>
                  </a:lnTo>
                  <a:lnTo>
                    <a:pt x="34" y="264"/>
                  </a:lnTo>
                  <a:lnTo>
                    <a:pt x="47" y="272"/>
                  </a:lnTo>
                  <a:lnTo>
                    <a:pt x="62" y="274"/>
                  </a:lnTo>
                  <a:lnTo>
                    <a:pt x="65" y="288"/>
                  </a:lnTo>
                  <a:lnTo>
                    <a:pt x="78" y="304"/>
                  </a:lnTo>
                  <a:lnTo>
                    <a:pt x="74" y="315"/>
                  </a:lnTo>
                  <a:lnTo>
                    <a:pt x="78" y="335"/>
                  </a:lnTo>
                  <a:lnTo>
                    <a:pt x="76" y="346"/>
                  </a:lnTo>
                  <a:lnTo>
                    <a:pt x="95" y="346"/>
                  </a:lnTo>
                  <a:lnTo>
                    <a:pt x="102" y="335"/>
                  </a:lnTo>
                  <a:lnTo>
                    <a:pt x="107" y="339"/>
                  </a:lnTo>
                  <a:lnTo>
                    <a:pt x="113" y="334"/>
                  </a:lnTo>
                  <a:lnTo>
                    <a:pt x="128" y="335"/>
                  </a:lnTo>
                  <a:lnTo>
                    <a:pt x="131" y="332"/>
                  </a:lnTo>
                  <a:lnTo>
                    <a:pt x="138" y="332"/>
                  </a:lnTo>
                  <a:lnTo>
                    <a:pt x="148" y="322"/>
                  </a:lnTo>
                  <a:lnTo>
                    <a:pt x="153" y="324"/>
                  </a:lnTo>
                  <a:lnTo>
                    <a:pt x="159" y="322"/>
                  </a:lnTo>
                  <a:lnTo>
                    <a:pt x="160" y="312"/>
                  </a:lnTo>
                  <a:lnTo>
                    <a:pt x="167" y="315"/>
                  </a:lnTo>
                  <a:lnTo>
                    <a:pt x="168" y="311"/>
                  </a:lnTo>
                  <a:lnTo>
                    <a:pt x="173" y="308"/>
                  </a:lnTo>
                  <a:lnTo>
                    <a:pt x="177" y="312"/>
                  </a:lnTo>
                  <a:lnTo>
                    <a:pt x="188" y="310"/>
                  </a:lnTo>
                  <a:lnTo>
                    <a:pt x="192" y="305"/>
                  </a:lnTo>
                  <a:lnTo>
                    <a:pt x="201" y="318"/>
                  </a:lnTo>
                  <a:lnTo>
                    <a:pt x="209" y="318"/>
                  </a:lnTo>
                  <a:lnTo>
                    <a:pt x="214" y="324"/>
                  </a:lnTo>
                  <a:lnTo>
                    <a:pt x="224" y="317"/>
                  </a:lnTo>
                  <a:lnTo>
                    <a:pt x="246" y="326"/>
                  </a:lnTo>
                  <a:lnTo>
                    <a:pt x="251" y="330"/>
                  </a:lnTo>
                  <a:lnTo>
                    <a:pt x="273" y="323"/>
                  </a:lnTo>
                  <a:lnTo>
                    <a:pt x="275" y="320"/>
                  </a:lnTo>
                  <a:lnTo>
                    <a:pt x="286" y="320"/>
                  </a:lnTo>
                  <a:lnTo>
                    <a:pt x="294" y="314"/>
                  </a:lnTo>
                  <a:lnTo>
                    <a:pt x="300" y="316"/>
                  </a:lnTo>
                  <a:lnTo>
                    <a:pt x="317" y="309"/>
                  </a:lnTo>
                  <a:lnTo>
                    <a:pt x="320" y="299"/>
                  </a:lnTo>
                  <a:lnTo>
                    <a:pt x="305" y="272"/>
                  </a:lnTo>
                  <a:lnTo>
                    <a:pt x="317" y="266"/>
                  </a:lnTo>
                  <a:lnTo>
                    <a:pt x="321" y="269"/>
                  </a:lnTo>
                  <a:lnTo>
                    <a:pt x="327" y="268"/>
                  </a:lnTo>
                  <a:lnTo>
                    <a:pt x="324" y="264"/>
                  </a:lnTo>
                  <a:lnTo>
                    <a:pt x="327" y="256"/>
                  </a:lnTo>
                  <a:lnTo>
                    <a:pt x="339" y="254"/>
                  </a:lnTo>
                  <a:lnTo>
                    <a:pt x="340" y="24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" name="Freeform 394">
              <a:extLst>
                <a:ext uri="{FF2B5EF4-FFF2-40B4-BE49-F238E27FC236}">
                  <a16:creationId xmlns:a16="http://schemas.microsoft.com/office/drawing/2014/main" id="{ADF73F63-1F42-A7AA-AAFE-FE33D6D1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207" y="3769087"/>
              <a:ext cx="638095" cy="458723"/>
            </a:xfrm>
            <a:custGeom>
              <a:avLst/>
              <a:gdLst>
                <a:gd name="T0" fmla="*/ 443 w 675"/>
                <a:gd name="T1" fmla="*/ 468 h 513"/>
                <a:gd name="T2" fmla="*/ 506 w 675"/>
                <a:gd name="T3" fmla="*/ 432 h 513"/>
                <a:gd name="T4" fmla="*/ 535 w 675"/>
                <a:gd name="T5" fmla="*/ 440 h 513"/>
                <a:gd name="T6" fmla="*/ 562 w 675"/>
                <a:gd name="T7" fmla="*/ 442 h 513"/>
                <a:gd name="T8" fmla="*/ 600 w 675"/>
                <a:gd name="T9" fmla="*/ 456 h 513"/>
                <a:gd name="T10" fmla="*/ 617 w 675"/>
                <a:gd name="T11" fmla="*/ 392 h 513"/>
                <a:gd name="T12" fmla="*/ 675 w 675"/>
                <a:gd name="T13" fmla="*/ 322 h 513"/>
                <a:gd name="T14" fmla="*/ 672 w 675"/>
                <a:gd name="T15" fmla="*/ 282 h 513"/>
                <a:gd name="T16" fmla="*/ 640 w 675"/>
                <a:gd name="T17" fmla="*/ 265 h 513"/>
                <a:gd name="T18" fmla="*/ 569 w 675"/>
                <a:gd name="T19" fmla="*/ 279 h 513"/>
                <a:gd name="T20" fmla="*/ 550 w 675"/>
                <a:gd name="T21" fmla="*/ 265 h 513"/>
                <a:gd name="T22" fmla="*/ 543 w 675"/>
                <a:gd name="T23" fmla="*/ 210 h 513"/>
                <a:gd name="T24" fmla="*/ 545 w 675"/>
                <a:gd name="T25" fmla="*/ 174 h 513"/>
                <a:gd name="T26" fmla="*/ 528 w 675"/>
                <a:gd name="T27" fmla="*/ 130 h 513"/>
                <a:gd name="T28" fmla="*/ 492 w 675"/>
                <a:gd name="T29" fmla="*/ 91 h 513"/>
                <a:gd name="T30" fmla="*/ 472 w 675"/>
                <a:gd name="T31" fmla="*/ 73 h 513"/>
                <a:gd name="T32" fmla="*/ 413 w 675"/>
                <a:gd name="T33" fmla="*/ 0 h 513"/>
                <a:gd name="T34" fmla="*/ 382 w 675"/>
                <a:gd name="T35" fmla="*/ 12 h 513"/>
                <a:gd name="T36" fmla="*/ 320 w 675"/>
                <a:gd name="T37" fmla="*/ 52 h 513"/>
                <a:gd name="T38" fmla="*/ 301 w 675"/>
                <a:gd name="T39" fmla="*/ 75 h 513"/>
                <a:gd name="T40" fmla="*/ 247 w 675"/>
                <a:gd name="T41" fmla="*/ 64 h 513"/>
                <a:gd name="T42" fmla="*/ 216 w 675"/>
                <a:gd name="T43" fmla="*/ 61 h 513"/>
                <a:gd name="T44" fmla="*/ 180 w 675"/>
                <a:gd name="T45" fmla="*/ 54 h 513"/>
                <a:gd name="T46" fmla="*/ 160 w 675"/>
                <a:gd name="T47" fmla="*/ 64 h 513"/>
                <a:gd name="T48" fmla="*/ 130 w 675"/>
                <a:gd name="T49" fmla="*/ 92 h 513"/>
                <a:gd name="T50" fmla="*/ 114 w 675"/>
                <a:gd name="T51" fmla="*/ 115 h 513"/>
                <a:gd name="T52" fmla="*/ 104 w 675"/>
                <a:gd name="T53" fmla="*/ 140 h 513"/>
                <a:gd name="T54" fmla="*/ 85 w 675"/>
                <a:gd name="T55" fmla="*/ 182 h 513"/>
                <a:gd name="T56" fmla="*/ 83 w 675"/>
                <a:gd name="T57" fmla="*/ 193 h 513"/>
                <a:gd name="T58" fmla="*/ 78 w 675"/>
                <a:gd name="T59" fmla="*/ 219 h 513"/>
                <a:gd name="T60" fmla="*/ 65 w 675"/>
                <a:gd name="T61" fmla="*/ 241 h 513"/>
                <a:gd name="T62" fmla="*/ 61 w 675"/>
                <a:gd name="T63" fmla="*/ 262 h 513"/>
                <a:gd name="T64" fmla="*/ 35 w 675"/>
                <a:gd name="T65" fmla="*/ 268 h 513"/>
                <a:gd name="T66" fmla="*/ 14 w 675"/>
                <a:gd name="T67" fmla="*/ 280 h 513"/>
                <a:gd name="T68" fmla="*/ 0 w 675"/>
                <a:gd name="T69" fmla="*/ 289 h 513"/>
                <a:gd name="T70" fmla="*/ 35 w 675"/>
                <a:gd name="T71" fmla="*/ 326 h 513"/>
                <a:gd name="T72" fmla="*/ 46 w 675"/>
                <a:gd name="T73" fmla="*/ 348 h 513"/>
                <a:gd name="T74" fmla="*/ 72 w 675"/>
                <a:gd name="T75" fmla="*/ 368 h 513"/>
                <a:gd name="T76" fmla="*/ 98 w 675"/>
                <a:gd name="T77" fmla="*/ 386 h 513"/>
                <a:gd name="T78" fmla="*/ 90 w 675"/>
                <a:gd name="T79" fmla="*/ 399 h 513"/>
                <a:gd name="T80" fmla="*/ 92 w 675"/>
                <a:gd name="T81" fmla="*/ 414 h 513"/>
                <a:gd name="T82" fmla="*/ 108 w 675"/>
                <a:gd name="T83" fmla="*/ 423 h 513"/>
                <a:gd name="T84" fmla="*/ 143 w 675"/>
                <a:gd name="T85" fmla="*/ 439 h 513"/>
                <a:gd name="T86" fmla="*/ 162 w 675"/>
                <a:gd name="T87" fmla="*/ 428 h 513"/>
                <a:gd name="T88" fmla="*/ 191 w 675"/>
                <a:gd name="T89" fmla="*/ 430 h 513"/>
                <a:gd name="T90" fmla="*/ 180 w 675"/>
                <a:gd name="T91" fmla="*/ 445 h 513"/>
                <a:gd name="T92" fmla="*/ 193 w 675"/>
                <a:gd name="T93" fmla="*/ 466 h 513"/>
                <a:gd name="T94" fmla="*/ 222 w 675"/>
                <a:gd name="T95" fmla="*/ 486 h 513"/>
                <a:gd name="T96" fmla="*/ 212 w 675"/>
                <a:gd name="T97" fmla="*/ 511 h 513"/>
                <a:gd name="T98" fmla="*/ 305 w 675"/>
                <a:gd name="T99" fmla="*/ 513 h 513"/>
                <a:gd name="T100" fmla="*/ 346 w 675"/>
                <a:gd name="T101" fmla="*/ 505 h 513"/>
                <a:gd name="T102" fmla="*/ 396 w 675"/>
                <a:gd name="T103" fmla="*/ 507 h 5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75"/>
                <a:gd name="T157" fmla="*/ 0 h 513"/>
                <a:gd name="T158" fmla="*/ 675 w 675"/>
                <a:gd name="T159" fmla="*/ 513 h 5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75" h="513">
                  <a:moveTo>
                    <a:pt x="418" y="496"/>
                  </a:moveTo>
                  <a:lnTo>
                    <a:pt x="425" y="493"/>
                  </a:lnTo>
                  <a:lnTo>
                    <a:pt x="443" y="468"/>
                  </a:lnTo>
                  <a:lnTo>
                    <a:pt x="446" y="460"/>
                  </a:lnTo>
                  <a:lnTo>
                    <a:pt x="466" y="451"/>
                  </a:lnTo>
                  <a:lnTo>
                    <a:pt x="506" y="432"/>
                  </a:lnTo>
                  <a:lnTo>
                    <a:pt x="523" y="430"/>
                  </a:lnTo>
                  <a:lnTo>
                    <a:pt x="526" y="432"/>
                  </a:lnTo>
                  <a:lnTo>
                    <a:pt x="535" y="440"/>
                  </a:lnTo>
                  <a:lnTo>
                    <a:pt x="552" y="435"/>
                  </a:lnTo>
                  <a:lnTo>
                    <a:pt x="557" y="439"/>
                  </a:lnTo>
                  <a:lnTo>
                    <a:pt x="562" y="442"/>
                  </a:lnTo>
                  <a:lnTo>
                    <a:pt x="574" y="435"/>
                  </a:lnTo>
                  <a:lnTo>
                    <a:pt x="581" y="450"/>
                  </a:lnTo>
                  <a:lnTo>
                    <a:pt x="600" y="456"/>
                  </a:lnTo>
                  <a:lnTo>
                    <a:pt x="625" y="453"/>
                  </a:lnTo>
                  <a:lnTo>
                    <a:pt x="627" y="426"/>
                  </a:lnTo>
                  <a:lnTo>
                    <a:pt x="617" y="392"/>
                  </a:lnTo>
                  <a:lnTo>
                    <a:pt x="635" y="348"/>
                  </a:lnTo>
                  <a:lnTo>
                    <a:pt x="643" y="337"/>
                  </a:lnTo>
                  <a:lnTo>
                    <a:pt x="675" y="322"/>
                  </a:lnTo>
                  <a:lnTo>
                    <a:pt x="673" y="288"/>
                  </a:lnTo>
                  <a:lnTo>
                    <a:pt x="667" y="284"/>
                  </a:lnTo>
                  <a:lnTo>
                    <a:pt x="672" y="282"/>
                  </a:lnTo>
                  <a:lnTo>
                    <a:pt x="667" y="273"/>
                  </a:lnTo>
                  <a:lnTo>
                    <a:pt x="653" y="264"/>
                  </a:lnTo>
                  <a:lnTo>
                    <a:pt x="640" y="265"/>
                  </a:lnTo>
                  <a:lnTo>
                    <a:pt x="604" y="295"/>
                  </a:lnTo>
                  <a:lnTo>
                    <a:pt x="576" y="291"/>
                  </a:lnTo>
                  <a:lnTo>
                    <a:pt x="569" y="279"/>
                  </a:lnTo>
                  <a:lnTo>
                    <a:pt x="563" y="278"/>
                  </a:lnTo>
                  <a:lnTo>
                    <a:pt x="557" y="268"/>
                  </a:lnTo>
                  <a:lnTo>
                    <a:pt x="550" y="265"/>
                  </a:lnTo>
                  <a:lnTo>
                    <a:pt x="557" y="259"/>
                  </a:lnTo>
                  <a:lnTo>
                    <a:pt x="549" y="240"/>
                  </a:lnTo>
                  <a:lnTo>
                    <a:pt x="543" y="210"/>
                  </a:lnTo>
                  <a:lnTo>
                    <a:pt x="540" y="198"/>
                  </a:lnTo>
                  <a:lnTo>
                    <a:pt x="545" y="188"/>
                  </a:lnTo>
                  <a:lnTo>
                    <a:pt x="545" y="174"/>
                  </a:lnTo>
                  <a:lnTo>
                    <a:pt x="541" y="166"/>
                  </a:lnTo>
                  <a:lnTo>
                    <a:pt x="543" y="157"/>
                  </a:lnTo>
                  <a:lnTo>
                    <a:pt x="528" y="130"/>
                  </a:lnTo>
                  <a:lnTo>
                    <a:pt x="523" y="118"/>
                  </a:lnTo>
                  <a:lnTo>
                    <a:pt x="500" y="105"/>
                  </a:lnTo>
                  <a:lnTo>
                    <a:pt x="492" y="91"/>
                  </a:lnTo>
                  <a:lnTo>
                    <a:pt x="481" y="84"/>
                  </a:lnTo>
                  <a:lnTo>
                    <a:pt x="480" y="75"/>
                  </a:lnTo>
                  <a:lnTo>
                    <a:pt x="472" y="73"/>
                  </a:lnTo>
                  <a:lnTo>
                    <a:pt x="462" y="60"/>
                  </a:lnTo>
                  <a:lnTo>
                    <a:pt x="431" y="10"/>
                  </a:lnTo>
                  <a:lnTo>
                    <a:pt x="413" y="0"/>
                  </a:lnTo>
                  <a:lnTo>
                    <a:pt x="401" y="1"/>
                  </a:lnTo>
                  <a:lnTo>
                    <a:pt x="395" y="7"/>
                  </a:lnTo>
                  <a:lnTo>
                    <a:pt x="382" y="12"/>
                  </a:lnTo>
                  <a:lnTo>
                    <a:pt x="377" y="33"/>
                  </a:lnTo>
                  <a:lnTo>
                    <a:pt x="371" y="36"/>
                  </a:lnTo>
                  <a:lnTo>
                    <a:pt x="320" y="52"/>
                  </a:lnTo>
                  <a:lnTo>
                    <a:pt x="314" y="56"/>
                  </a:lnTo>
                  <a:lnTo>
                    <a:pt x="308" y="72"/>
                  </a:lnTo>
                  <a:lnTo>
                    <a:pt x="301" y="75"/>
                  </a:lnTo>
                  <a:lnTo>
                    <a:pt x="269" y="56"/>
                  </a:lnTo>
                  <a:lnTo>
                    <a:pt x="259" y="56"/>
                  </a:lnTo>
                  <a:lnTo>
                    <a:pt x="247" y="64"/>
                  </a:lnTo>
                  <a:lnTo>
                    <a:pt x="233" y="61"/>
                  </a:lnTo>
                  <a:lnTo>
                    <a:pt x="222" y="66"/>
                  </a:lnTo>
                  <a:lnTo>
                    <a:pt x="216" y="61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80" y="54"/>
                  </a:lnTo>
                  <a:lnTo>
                    <a:pt x="173" y="52"/>
                  </a:lnTo>
                  <a:lnTo>
                    <a:pt x="169" y="63"/>
                  </a:lnTo>
                  <a:lnTo>
                    <a:pt x="160" y="64"/>
                  </a:lnTo>
                  <a:lnTo>
                    <a:pt x="157" y="72"/>
                  </a:lnTo>
                  <a:lnTo>
                    <a:pt x="143" y="92"/>
                  </a:lnTo>
                  <a:lnTo>
                    <a:pt x="130" y="92"/>
                  </a:lnTo>
                  <a:lnTo>
                    <a:pt x="128" y="98"/>
                  </a:lnTo>
                  <a:lnTo>
                    <a:pt x="119" y="100"/>
                  </a:lnTo>
                  <a:lnTo>
                    <a:pt x="114" y="115"/>
                  </a:lnTo>
                  <a:lnTo>
                    <a:pt x="110" y="118"/>
                  </a:lnTo>
                  <a:lnTo>
                    <a:pt x="103" y="127"/>
                  </a:lnTo>
                  <a:lnTo>
                    <a:pt x="104" y="140"/>
                  </a:lnTo>
                  <a:lnTo>
                    <a:pt x="100" y="144"/>
                  </a:lnTo>
                  <a:lnTo>
                    <a:pt x="96" y="163"/>
                  </a:lnTo>
                  <a:lnTo>
                    <a:pt x="85" y="182"/>
                  </a:lnTo>
                  <a:lnTo>
                    <a:pt x="89" y="183"/>
                  </a:lnTo>
                  <a:lnTo>
                    <a:pt x="88" y="188"/>
                  </a:lnTo>
                  <a:lnTo>
                    <a:pt x="83" y="193"/>
                  </a:lnTo>
                  <a:lnTo>
                    <a:pt x="84" y="200"/>
                  </a:lnTo>
                  <a:lnTo>
                    <a:pt x="79" y="204"/>
                  </a:lnTo>
                  <a:lnTo>
                    <a:pt x="78" y="219"/>
                  </a:lnTo>
                  <a:lnTo>
                    <a:pt x="73" y="226"/>
                  </a:lnTo>
                  <a:lnTo>
                    <a:pt x="67" y="226"/>
                  </a:lnTo>
                  <a:lnTo>
                    <a:pt x="65" y="241"/>
                  </a:lnTo>
                  <a:lnTo>
                    <a:pt x="67" y="249"/>
                  </a:lnTo>
                  <a:lnTo>
                    <a:pt x="61" y="253"/>
                  </a:lnTo>
                  <a:lnTo>
                    <a:pt x="61" y="262"/>
                  </a:lnTo>
                  <a:lnTo>
                    <a:pt x="54" y="270"/>
                  </a:lnTo>
                  <a:lnTo>
                    <a:pt x="46" y="267"/>
                  </a:lnTo>
                  <a:lnTo>
                    <a:pt x="35" y="268"/>
                  </a:lnTo>
                  <a:lnTo>
                    <a:pt x="31" y="279"/>
                  </a:lnTo>
                  <a:lnTo>
                    <a:pt x="25" y="285"/>
                  </a:lnTo>
                  <a:lnTo>
                    <a:pt x="14" y="280"/>
                  </a:lnTo>
                  <a:lnTo>
                    <a:pt x="14" y="284"/>
                  </a:lnTo>
                  <a:lnTo>
                    <a:pt x="5" y="284"/>
                  </a:lnTo>
                  <a:lnTo>
                    <a:pt x="0" y="289"/>
                  </a:lnTo>
                  <a:lnTo>
                    <a:pt x="10" y="303"/>
                  </a:lnTo>
                  <a:lnTo>
                    <a:pt x="25" y="310"/>
                  </a:lnTo>
                  <a:lnTo>
                    <a:pt x="35" y="326"/>
                  </a:lnTo>
                  <a:lnTo>
                    <a:pt x="41" y="322"/>
                  </a:lnTo>
                  <a:lnTo>
                    <a:pt x="41" y="339"/>
                  </a:lnTo>
                  <a:lnTo>
                    <a:pt x="46" y="348"/>
                  </a:lnTo>
                  <a:lnTo>
                    <a:pt x="43" y="352"/>
                  </a:lnTo>
                  <a:lnTo>
                    <a:pt x="64" y="369"/>
                  </a:lnTo>
                  <a:lnTo>
                    <a:pt x="72" y="368"/>
                  </a:lnTo>
                  <a:lnTo>
                    <a:pt x="80" y="376"/>
                  </a:lnTo>
                  <a:lnTo>
                    <a:pt x="95" y="379"/>
                  </a:lnTo>
                  <a:lnTo>
                    <a:pt x="98" y="386"/>
                  </a:lnTo>
                  <a:lnTo>
                    <a:pt x="95" y="388"/>
                  </a:lnTo>
                  <a:lnTo>
                    <a:pt x="95" y="396"/>
                  </a:lnTo>
                  <a:lnTo>
                    <a:pt x="90" y="399"/>
                  </a:lnTo>
                  <a:lnTo>
                    <a:pt x="103" y="405"/>
                  </a:lnTo>
                  <a:lnTo>
                    <a:pt x="104" y="410"/>
                  </a:lnTo>
                  <a:lnTo>
                    <a:pt x="92" y="414"/>
                  </a:lnTo>
                  <a:lnTo>
                    <a:pt x="91" y="420"/>
                  </a:lnTo>
                  <a:lnTo>
                    <a:pt x="96" y="423"/>
                  </a:lnTo>
                  <a:lnTo>
                    <a:pt x="108" y="423"/>
                  </a:lnTo>
                  <a:lnTo>
                    <a:pt x="114" y="434"/>
                  </a:lnTo>
                  <a:lnTo>
                    <a:pt x="139" y="434"/>
                  </a:lnTo>
                  <a:lnTo>
                    <a:pt x="143" y="439"/>
                  </a:lnTo>
                  <a:lnTo>
                    <a:pt x="148" y="447"/>
                  </a:lnTo>
                  <a:lnTo>
                    <a:pt x="154" y="450"/>
                  </a:lnTo>
                  <a:lnTo>
                    <a:pt x="162" y="428"/>
                  </a:lnTo>
                  <a:lnTo>
                    <a:pt x="172" y="421"/>
                  </a:lnTo>
                  <a:lnTo>
                    <a:pt x="182" y="430"/>
                  </a:lnTo>
                  <a:lnTo>
                    <a:pt x="191" y="430"/>
                  </a:lnTo>
                  <a:lnTo>
                    <a:pt x="194" y="438"/>
                  </a:lnTo>
                  <a:lnTo>
                    <a:pt x="182" y="438"/>
                  </a:lnTo>
                  <a:lnTo>
                    <a:pt x="180" y="445"/>
                  </a:lnTo>
                  <a:lnTo>
                    <a:pt x="174" y="447"/>
                  </a:lnTo>
                  <a:lnTo>
                    <a:pt x="182" y="463"/>
                  </a:lnTo>
                  <a:lnTo>
                    <a:pt x="193" y="466"/>
                  </a:lnTo>
                  <a:lnTo>
                    <a:pt x="193" y="471"/>
                  </a:lnTo>
                  <a:lnTo>
                    <a:pt x="218" y="482"/>
                  </a:lnTo>
                  <a:lnTo>
                    <a:pt x="222" y="486"/>
                  </a:lnTo>
                  <a:lnTo>
                    <a:pt x="211" y="495"/>
                  </a:lnTo>
                  <a:lnTo>
                    <a:pt x="210" y="506"/>
                  </a:lnTo>
                  <a:lnTo>
                    <a:pt x="212" y="511"/>
                  </a:lnTo>
                  <a:lnTo>
                    <a:pt x="228" y="513"/>
                  </a:lnTo>
                  <a:lnTo>
                    <a:pt x="253" y="504"/>
                  </a:lnTo>
                  <a:lnTo>
                    <a:pt x="305" y="513"/>
                  </a:lnTo>
                  <a:lnTo>
                    <a:pt x="319" y="512"/>
                  </a:lnTo>
                  <a:lnTo>
                    <a:pt x="332" y="502"/>
                  </a:lnTo>
                  <a:lnTo>
                    <a:pt x="346" y="505"/>
                  </a:lnTo>
                  <a:lnTo>
                    <a:pt x="367" y="501"/>
                  </a:lnTo>
                  <a:lnTo>
                    <a:pt x="388" y="504"/>
                  </a:lnTo>
                  <a:lnTo>
                    <a:pt x="396" y="507"/>
                  </a:lnTo>
                  <a:lnTo>
                    <a:pt x="403" y="505"/>
                  </a:lnTo>
                  <a:lnTo>
                    <a:pt x="418" y="4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" name="Freeform 401">
              <a:extLst>
                <a:ext uri="{FF2B5EF4-FFF2-40B4-BE49-F238E27FC236}">
                  <a16:creationId xmlns:a16="http://schemas.microsoft.com/office/drawing/2014/main" id="{91C5BDB6-83AC-9ADE-0678-8AE097894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551" y="2467905"/>
              <a:ext cx="158789" cy="164670"/>
            </a:xfrm>
            <a:custGeom>
              <a:avLst/>
              <a:gdLst>
                <a:gd name="T0" fmla="*/ 165 w 170"/>
                <a:gd name="T1" fmla="*/ 85 h 184"/>
                <a:gd name="T2" fmla="*/ 170 w 170"/>
                <a:gd name="T3" fmla="*/ 90 h 184"/>
                <a:gd name="T4" fmla="*/ 166 w 170"/>
                <a:gd name="T5" fmla="*/ 110 h 184"/>
                <a:gd name="T6" fmla="*/ 158 w 170"/>
                <a:gd name="T7" fmla="*/ 103 h 184"/>
                <a:gd name="T8" fmla="*/ 154 w 170"/>
                <a:gd name="T9" fmla="*/ 106 h 184"/>
                <a:gd name="T10" fmla="*/ 162 w 170"/>
                <a:gd name="T11" fmla="*/ 116 h 184"/>
                <a:gd name="T12" fmla="*/ 161 w 170"/>
                <a:gd name="T13" fmla="*/ 124 h 184"/>
                <a:gd name="T14" fmla="*/ 158 w 170"/>
                <a:gd name="T15" fmla="*/ 122 h 184"/>
                <a:gd name="T16" fmla="*/ 162 w 170"/>
                <a:gd name="T17" fmla="*/ 131 h 184"/>
                <a:gd name="T18" fmla="*/ 161 w 170"/>
                <a:gd name="T19" fmla="*/ 140 h 184"/>
                <a:gd name="T20" fmla="*/ 148 w 170"/>
                <a:gd name="T21" fmla="*/ 150 h 184"/>
                <a:gd name="T22" fmla="*/ 141 w 170"/>
                <a:gd name="T23" fmla="*/ 143 h 184"/>
                <a:gd name="T24" fmla="*/ 118 w 170"/>
                <a:gd name="T25" fmla="*/ 143 h 184"/>
                <a:gd name="T26" fmla="*/ 113 w 170"/>
                <a:gd name="T27" fmla="*/ 156 h 184"/>
                <a:gd name="T28" fmla="*/ 114 w 170"/>
                <a:gd name="T29" fmla="*/ 157 h 184"/>
                <a:gd name="T30" fmla="*/ 113 w 170"/>
                <a:gd name="T31" fmla="*/ 167 h 184"/>
                <a:gd name="T32" fmla="*/ 118 w 170"/>
                <a:gd name="T33" fmla="*/ 175 h 184"/>
                <a:gd name="T34" fmla="*/ 114 w 170"/>
                <a:gd name="T35" fmla="*/ 181 h 184"/>
                <a:gd name="T36" fmla="*/ 90 w 170"/>
                <a:gd name="T37" fmla="*/ 184 h 184"/>
                <a:gd name="T38" fmla="*/ 95 w 170"/>
                <a:gd name="T39" fmla="*/ 175 h 184"/>
                <a:gd name="T40" fmla="*/ 90 w 170"/>
                <a:gd name="T41" fmla="*/ 170 h 184"/>
                <a:gd name="T42" fmla="*/ 90 w 170"/>
                <a:gd name="T43" fmla="*/ 164 h 184"/>
                <a:gd name="T44" fmla="*/ 81 w 170"/>
                <a:gd name="T45" fmla="*/ 157 h 184"/>
                <a:gd name="T46" fmla="*/ 59 w 170"/>
                <a:gd name="T47" fmla="*/ 124 h 184"/>
                <a:gd name="T48" fmla="*/ 48 w 170"/>
                <a:gd name="T49" fmla="*/ 119 h 184"/>
                <a:gd name="T50" fmla="*/ 44 w 170"/>
                <a:gd name="T51" fmla="*/ 100 h 184"/>
                <a:gd name="T52" fmla="*/ 26 w 170"/>
                <a:gd name="T53" fmla="*/ 83 h 184"/>
                <a:gd name="T54" fmla="*/ 4 w 170"/>
                <a:gd name="T55" fmla="*/ 71 h 184"/>
                <a:gd name="T56" fmla="*/ 0 w 170"/>
                <a:gd name="T57" fmla="*/ 64 h 184"/>
                <a:gd name="T58" fmla="*/ 2 w 170"/>
                <a:gd name="T59" fmla="*/ 59 h 184"/>
                <a:gd name="T60" fmla="*/ 12 w 170"/>
                <a:gd name="T61" fmla="*/ 65 h 184"/>
                <a:gd name="T62" fmla="*/ 20 w 170"/>
                <a:gd name="T63" fmla="*/ 54 h 184"/>
                <a:gd name="T64" fmla="*/ 14 w 170"/>
                <a:gd name="T65" fmla="*/ 50 h 184"/>
                <a:gd name="T66" fmla="*/ 17 w 170"/>
                <a:gd name="T67" fmla="*/ 40 h 184"/>
                <a:gd name="T68" fmla="*/ 14 w 170"/>
                <a:gd name="T69" fmla="*/ 34 h 184"/>
                <a:gd name="T70" fmla="*/ 27 w 170"/>
                <a:gd name="T71" fmla="*/ 35 h 184"/>
                <a:gd name="T72" fmla="*/ 38 w 170"/>
                <a:gd name="T73" fmla="*/ 0 h 184"/>
                <a:gd name="T74" fmla="*/ 44 w 170"/>
                <a:gd name="T75" fmla="*/ 4 h 184"/>
                <a:gd name="T76" fmla="*/ 51 w 170"/>
                <a:gd name="T77" fmla="*/ 6 h 184"/>
                <a:gd name="T78" fmla="*/ 56 w 170"/>
                <a:gd name="T79" fmla="*/ 14 h 184"/>
                <a:gd name="T80" fmla="*/ 65 w 170"/>
                <a:gd name="T81" fmla="*/ 13 h 184"/>
                <a:gd name="T82" fmla="*/ 68 w 170"/>
                <a:gd name="T83" fmla="*/ 10 h 184"/>
                <a:gd name="T84" fmla="*/ 101 w 170"/>
                <a:gd name="T85" fmla="*/ 35 h 184"/>
                <a:gd name="T86" fmla="*/ 136 w 170"/>
                <a:gd name="T87" fmla="*/ 46 h 184"/>
                <a:gd name="T88" fmla="*/ 142 w 170"/>
                <a:gd name="T89" fmla="*/ 59 h 184"/>
                <a:gd name="T90" fmla="*/ 146 w 170"/>
                <a:gd name="T91" fmla="*/ 58 h 184"/>
                <a:gd name="T92" fmla="*/ 158 w 170"/>
                <a:gd name="T93" fmla="*/ 70 h 184"/>
                <a:gd name="T94" fmla="*/ 160 w 170"/>
                <a:gd name="T95" fmla="*/ 83 h 184"/>
                <a:gd name="T96" fmla="*/ 165 w 170"/>
                <a:gd name="T97" fmla="*/ 85 h 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0"/>
                <a:gd name="T148" fmla="*/ 0 h 184"/>
                <a:gd name="T149" fmla="*/ 170 w 170"/>
                <a:gd name="T150" fmla="*/ 184 h 1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0" h="184">
                  <a:moveTo>
                    <a:pt x="165" y="85"/>
                  </a:moveTo>
                  <a:lnTo>
                    <a:pt x="170" y="90"/>
                  </a:lnTo>
                  <a:lnTo>
                    <a:pt x="166" y="110"/>
                  </a:lnTo>
                  <a:lnTo>
                    <a:pt x="158" y="103"/>
                  </a:lnTo>
                  <a:lnTo>
                    <a:pt x="154" y="106"/>
                  </a:lnTo>
                  <a:lnTo>
                    <a:pt x="162" y="116"/>
                  </a:lnTo>
                  <a:lnTo>
                    <a:pt x="161" y="124"/>
                  </a:lnTo>
                  <a:lnTo>
                    <a:pt x="158" y="122"/>
                  </a:lnTo>
                  <a:lnTo>
                    <a:pt x="162" y="131"/>
                  </a:lnTo>
                  <a:lnTo>
                    <a:pt x="161" y="140"/>
                  </a:lnTo>
                  <a:lnTo>
                    <a:pt x="148" y="150"/>
                  </a:lnTo>
                  <a:lnTo>
                    <a:pt x="141" y="143"/>
                  </a:lnTo>
                  <a:lnTo>
                    <a:pt x="118" y="143"/>
                  </a:lnTo>
                  <a:lnTo>
                    <a:pt x="113" y="156"/>
                  </a:lnTo>
                  <a:lnTo>
                    <a:pt x="114" y="157"/>
                  </a:lnTo>
                  <a:lnTo>
                    <a:pt x="113" y="167"/>
                  </a:lnTo>
                  <a:lnTo>
                    <a:pt x="118" y="175"/>
                  </a:lnTo>
                  <a:lnTo>
                    <a:pt x="114" y="181"/>
                  </a:lnTo>
                  <a:lnTo>
                    <a:pt x="90" y="184"/>
                  </a:lnTo>
                  <a:lnTo>
                    <a:pt x="95" y="175"/>
                  </a:lnTo>
                  <a:lnTo>
                    <a:pt x="90" y="170"/>
                  </a:lnTo>
                  <a:lnTo>
                    <a:pt x="90" y="164"/>
                  </a:lnTo>
                  <a:lnTo>
                    <a:pt x="81" y="157"/>
                  </a:lnTo>
                  <a:lnTo>
                    <a:pt x="59" y="124"/>
                  </a:lnTo>
                  <a:lnTo>
                    <a:pt x="48" y="119"/>
                  </a:lnTo>
                  <a:lnTo>
                    <a:pt x="44" y="100"/>
                  </a:lnTo>
                  <a:lnTo>
                    <a:pt x="26" y="83"/>
                  </a:lnTo>
                  <a:lnTo>
                    <a:pt x="4" y="71"/>
                  </a:lnTo>
                  <a:lnTo>
                    <a:pt x="0" y="64"/>
                  </a:lnTo>
                  <a:lnTo>
                    <a:pt x="2" y="59"/>
                  </a:lnTo>
                  <a:lnTo>
                    <a:pt x="12" y="65"/>
                  </a:lnTo>
                  <a:lnTo>
                    <a:pt x="20" y="54"/>
                  </a:lnTo>
                  <a:lnTo>
                    <a:pt x="14" y="50"/>
                  </a:lnTo>
                  <a:lnTo>
                    <a:pt x="17" y="40"/>
                  </a:lnTo>
                  <a:lnTo>
                    <a:pt x="14" y="34"/>
                  </a:lnTo>
                  <a:lnTo>
                    <a:pt x="27" y="35"/>
                  </a:lnTo>
                  <a:lnTo>
                    <a:pt x="38" y="0"/>
                  </a:lnTo>
                  <a:lnTo>
                    <a:pt x="44" y="4"/>
                  </a:lnTo>
                  <a:lnTo>
                    <a:pt x="51" y="6"/>
                  </a:lnTo>
                  <a:lnTo>
                    <a:pt x="56" y="14"/>
                  </a:lnTo>
                  <a:lnTo>
                    <a:pt x="65" y="13"/>
                  </a:lnTo>
                  <a:lnTo>
                    <a:pt x="68" y="10"/>
                  </a:lnTo>
                  <a:lnTo>
                    <a:pt x="101" y="35"/>
                  </a:lnTo>
                  <a:lnTo>
                    <a:pt x="136" y="46"/>
                  </a:lnTo>
                  <a:lnTo>
                    <a:pt x="142" y="59"/>
                  </a:lnTo>
                  <a:lnTo>
                    <a:pt x="146" y="58"/>
                  </a:lnTo>
                  <a:lnTo>
                    <a:pt x="158" y="70"/>
                  </a:lnTo>
                  <a:lnTo>
                    <a:pt x="160" y="83"/>
                  </a:lnTo>
                  <a:lnTo>
                    <a:pt x="165" y="8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" name="Freeform 402">
              <a:extLst>
                <a:ext uri="{FF2B5EF4-FFF2-40B4-BE49-F238E27FC236}">
                  <a16:creationId xmlns:a16="http://schemas.microsoft.com/office/drawing/2014/main" id="{C7974E55-0E80-AA2C-C4EA-42E94EE0C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041" y="2326759"/>
              <a:ext cx="136734" cy="166140"/>
            </a:xfrm>
            <a:custGeom>
              <a:avLst/>
              <a:gdLst>
                <a:gd name="T0" fmla="*/ 138 w 144"/>
                <a:gd name="T1" fmla="*/ 132 h 186"/>
                <a:gd name="T2" fmla="*/ 144 w 144"/>
                <a:gd name="T3" fmla="*/ 145 h 186"/>
                <a:gd name="T4" fmla="*/ 129 w 144"/>
                <a:gd name="T5" fmla="*/ 159 h 186"/>
                <a:gd name="T6" fmla="*/ 119 w 144"/>
                <a:gd name="T7" fmla="*/ 179 h 186"/>
                <a:gd name="T8" fmla="*/ 126 w 144"/>
                <a:gd name="T9" fmla="*/ 182 h 186"/>
                <a:gd name="T10" fmla="*/ 120 w 144"/>
                <a:gd name="T11" fmla="*/ 183 h 186"/>
                <a:gd name="T12" fmla="*/ 118 w 144"/>
                <a:gd name="T13" fmla="*/ 181 h 186"/>
                <a:gd name="T14" fmla="*/ 105 w 144"/>
                <a:gd name="T15" fmla="*/ 183 h 186"/>
                <a:gd name="T16" fmla="*/ 108 w 144"/>
                <a:gd name="T17" fmla="*/ 162 h 186"/>
                <a:gd name="T18" fmla="*/ 91 w 144"/>
                <a:gd name="T19" fmla="*/ 140 h 186"/>
                <a:gd name="T20" fmla="*/ 66 w 144"/>
                <a:gd name="T21" fmla="*/ 134 h 186"/>
                <a:gd name="T22" fmla="*/ 58 w 144"/>
                <a:gd name="T23" fmla="*/ 132 h 186"/>
                <a:gd name="T24" fmla="*/ 22 w 144"/>
                <a:gd name="T25" fmla="*/ 111 h 186"/>
                <a:gd name="T26" fmla="*/ 35 w 144"/>
                <a:gd name="T27" fmla="*/ 113 h 186"/>
                <a:gd name="T28" fmla="*/ 25 w 144"/>
                <a:gd name="T29" fmla="*/ 87 h 186"/>
                <a:gd name="T30" fmla="*/ 6 w 144"/>
                <a:gd name="T31" fmla="*/ 66 h 186"/>
                <a:gd name="T32" fmla="*/ 22 w 144"/>
                <a:gd name="T33" fmla="*/ 67 h 186"/>
                <a:gd name="T34" fmla="*/ 31 w 144"/>
                <a:gd name="T35" fmla="*/ 72 h 186"/>
                <a:gd name="T36" fmla="*/ 8 w 144"/>
                <a:gd name="T37" fmla="*/ 32 h 186"/>
                <a:gd name="T38" fmla="*/ 41 w 144"/>
                <a:gd name="T39" fmla="*/ 69 h 186"/>
                <a:gd name="T40" fmla="*/ 57 w 144"/>
                <a:gd name="T41" fmla="*/ 79 h 186"/>
                <a:gd name="T42" fmla="*/ 43 w 144"/>
                <a:gd name="T43" fmla="*/ 59 h 186"/>
                <a:gd name="T44" fmla="*/ 67 w 144"/>
                <a:gd name="T45" fmla="*/ 61 h 186"/>
                <a:gd name="T46" fmla="*/ 70 w 144"/>
                <a:gd name="T47" fmla="*/ 48 h 186"/>
                <a:gd name="T48" fmla="*/ 49 w 144"/>
                <a:gd name="T49" fmla="*/ 29 h 186"/>
                <a:gd name="T50" fmla="*/ 30 w 144"/>
                <a:gd name="T51" fmla="*/ 20 h 186"/>
                <a:gd name="T52" fmla="*/ 30 w 144"/>
                <a:gd name="T53" fmla="*/ 30 h 186"/>
                <a:gd name="T54" fmla="*/ 8 w 144"/>
                <a:gd name="T55" fmla="*/ 17 h 186"/>
                <a:gd name="T56" fmla="*/ 4 w 144"/>
                <a:gd name="T57" fmla="*/ 0 h 186"/>
                <a:gd name="T58" fmla="*/ 16 w 144"/>
                <a:gd name="T59" fmla="*/ 3 h 186"/>
                <a:gd name="T60" fmla="*/ 31 w 144"/>
                <a:gd name="T61" fmla="*/ 11 h 186"/>
                <a:gd name="T62" fmla="*/ 60 w 144"/>
                <a:gd name="T63" fmla="*/ 21 h 186"/>
                <a:gd name="T64" fmla="*/ 78 w 144"/>
                <a:gd name="T65" fmla="*/ 32 h 186"/>
                <a:gd name="T66" fmla="*/ 93 w 144"/>
                <a:gd name="T67" fmla="*/ 77 h 186"/>
                <a:gd name="T68" fmla="*/ 101 w 144"/>
                <a:gd name="T69" fmla="*/ 90 h 186"/>
                <a:gd name="T70" fmla="*/ 118 w 144"/>
                <a:gd name="T71" fmla="*/ 109 h 186"/>
                <a:gd name="T72" fmla="*/ 136 w 144"/>
                <a:gd name="T73" fmla="*/ 123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186"/>
                <a:gd name="T113" fmla="*/ 144 w 144"/>
                <a:gd name="T114" fmla="*/ 186 h 1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186">
                  <a:moveTo>
                    <a:pt x="136" y="123"/>
                  </a:moveTo>
                  <a:lnTo>
                    <a:pt x="138" y="132"/>
                  </a:lnTo>
                  <a:lnTo>
                    <a:pt x="136" y="139"/>
                  </a:lnTo>
                  <a:lnTo>
                    <a:pt x="144" y="145"/>
                  </a:lnTo>
                  <a:lnTo>
                    <a:pt x="136" y="159"/>
                  </a:lnTo>
                  <a:lnTo>
                    <a:pt x="129" y="159"/>
                  </a:lnTo>
                  <a:lnTo>
                    <a:pt x="126" y="175"/>
                  </a:lnTo>
                  <a:lnTo>
                    <a:pt x="119" y="179"/>
                  </a:lnTo>
                  <a:lnTo>
                    <a:pt x="126" y="179"/>
                  </a:lnTo>
                  <a:lnTo>
                    <a:pt x="126" y="182"/>
                  </a:lnTo>
                  <a:lnTo>
                    <a:pt x="124" y="186"/>
                  </a:lnTo>
                  <a:lnTo>
                    <a:pt x="120" y="183"/>
                  </a:lnTo>
                  <a:lnTo>
                    <a:pt x="118" y="186"/>
                  </a:lnTo>
                  <a:lnTo>
                    <a:pt x="118" y="181"/>
                  </a:lnTo>
                  <a:lnTo>
                    <a:pt x="112" y="186"/>
                  </a:lnTo>
                  <a:lnTo>
                    <a:pt x="105" y="183"/>
                  </a:lnTo>
                  <a:lnTo>
                    <a:pt x="103" y="177"/>
                  </a:lnTo>
                  <a:lnTo>
                    <a:pt x="108" y="162"/>
                  </a:lnTo>
                  <a:lnTo>
                    <a:pt x="102" y="156"/>
                  </a:lnTo>
                  <a:lnTo>
                    <a:pt x="91" y="140"/>
                  </a:lnTo>
                  <a:lnTo>
                    <a:pt x="85" y="140"/>
                  </a:lnTo>
                  <a:lnTo>
                    <a:pt x="66" y="134"/>
                  </a:lnTo>
                  <a:lnTo>
                    <a:pt x="65" y="129"/>
                  </a:lnTo>
                  <a:lnTo>
                    <a:pt x="58" y="132"/>
                  </a:lnTo>
                  <a:lnTo>
                    <a:pt x="47" y="129"/>
                  </a:lnTo>
                  <a:lnTo>
                    <a:pt x="22" y="111"/>
                  </a:lnTo>
                  <a:lnTo>
                    <a:pt x="23" y="109"/>
                  </a:lnTo>
                  <a:lnTo>
                    <a:pt x="35" y="113"/>
                  </a:lnTo>
                  <a:lnTo>
                    <a:pt x="34" y="98"/>
                  </a:lnTo>
                  <a:lnTo>
                    <a:pt x="25" y="87"/>
                  </a:lnTo>
                  <a:lnTo>
                    <a:pt x="12" y="81"/>
                  </a:lnTo>
                  <a:lnTo>
                    <a:pt x="6" y="66"/>
                  </a:lnTo>
                  <a:lnTo>
                    <a:pt x="36" y="85"/>
                  </a:lnTo>
                  <a:lnTo>
                    <a:pt x="22" y="67"/>
                  </a:lnTo>
                  <a:lnTo>
                    <a:pt x="24" y="65"/>
                  </a:lnTo>
                  <a:lnTo>
                    <a:pt x="31" y="72"/>
                  </a:lnTo>
                  <a:lnTo>
                    <a:pt x="29" y="65"/>
                  </a:lnTo>
                  <a:lnTo>
                    <a:pt x="8" y="32"/>
                  </a:lnTo>
                  <a:lnTo>
                    <a:pt x="23" y="43"/>
                  </a:lnTo>
                  <a:lnTo>
                    <a:pt x="41" y="69"/>
                  </a:lnTo>
                  <a:lnTo>
                    <a:pt x="52" y="79"/>
                  </a:lnTo>
                  <a:lnTo>
                    <a:pt x="57" y="79"/>
                  </a:lnTo>
                  <a:lnTo>
                    <a:pt x="55" y="71"/>
                  </a:lnTo>
                  <a:lnTo>
                    <a:pt x="43" y="59"/>
                  </a:lnTo>
                  <a:lnTo>
                    <a:pt x="64" y="67"/>
                  </a:lnTo>
                  <a:lnTo>
                    <a:pt x="67" y="61"/>
                  </a:lnTo>
                  <a:lnTo>
                    <a:pt x="71" y="53"/>
                  </a:lnTo>
                  <a:lnTo>
                    <a:pt x="70" y="48"/>
                  </a:lnTo>
                  <a:lnTo>
                    <a:pt x="49" y="23"/>
                  </a:lnTo>
                  <a:lnTo>
                    <a:pt x="49" y="29"/>
                  </a:lnTo>
                  <a:lnTo>
                    <a:pt x="39" y="27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30" y="30"/>
                  </a:lnTo>
                  <a:lnTo>
                    <a:pt x="22" y="29"/>
                  </a:lnTo>
                  <a:lnTo>
                    <a:pt x="8" y="17"/>
                  </a:lnTo>
                  <a:lnTo>
                    <a:pt x="0" y="1"/>
                  </a:lnTo>
                  <a:lnTo>
                    <a:pt x="4" y="0"/>
                  </a:lnTo>
                  <a:lnTo>
                    <a:pt x="13" y="7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31" y="11"/>
                  </a:lnTo>
                  <a:lnTo>
                    <a:pt x="49" y="13"/>
                  </a:lnTo>
                  <a:lnTo>
                    <a:pt x="60" y="21"/>
                  </a:lnTo>
                  <a:lnTo>
                    <a:pt x="69" y="20"/>
                  </a:lnTo>
                  <a:lnTo>
                    <a:pt x="78" y="32"/>
                  </a:lnTo>
                  <a:lnTo>
                    <a:pt x="79" y="71"/>
                  </a:lnTo>
                  <a:lnTo>
                    <a:pt x="93" y="77"/>
                  </a:lnTo>
                  <a:lnTo>
                    <a:pt x="94" y="89"/>
                  </a:lnTo>
                  <a:lnTo>
                    <a:pt x="101" y="90"/>
                  </a:lnTo>
                  <a:lnTo>
                    <a:pt x="108" y="104"/>
                  </a:lnTo>
                  <a:lnTo>
                    <a:pt x="118" y="109"/>
                  </a:lnTo>
                  <a:lnTo>
                    <a:pt x="124" y="119"/>
                  </a:lnTo>
                  <a:lnTo>
                    <a:pt x="136" y="12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4" name="Freeform 409">
              <a:extLst>
                <a:ext uri="{FF2B5EF4-FFF2-40B4-BE49-F238E27FC236}">
                  <a16:creationId xmlns:a16="http://schemas.microsoft.com/office/drawing/2014/main" id="{4B8E654F-FA34-E0D5-8DF7-28703603A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081" y="2936920"/>
              <a:ext cx="158789" cy="277880"/>
            </a:xfrm>
            <a:custGeom>
              <a:avLst/>
              <a:gdLst>
                <a:gd name="T0" fmla="*/ 13 w 168"/>
                <a:gd name="T1" fmla="*/ 233 h 309"/>
                <a:gd name="T2" fmla="*/ 14 w 168"/>
                <a:gd name="T3" fmla="*/ 224 h 309"/>
                <a:gd name="T4" fmla="*/ 35 w 168"/>
                <a:gd name="T5" fmla="*/ 254 h 309"/>
                <a:gd name="T6" fmla="*/ 43 w 168"/>
                <a:gd name="T7" fmla="*/ 300 h 309"/>
                <a:gd name="T8" fmla="*/ 73 w 168"/>
                <a:gd name="T9" fmla="*/ 306 h 309"/>
                <a:gd name="T10" fmla="*/ 96 w 168"/>
                <a:gd name="T11" fmla="*/ 305 h 309"/>
                <a:gd name="T12" fmla="*/ 90 w 168"/>
                <a:gd name="T13" fmla="*/ 291 h 309"/>
                <a:gd name="T14" fmla="*/ 77 w 168"/>
                <a:gd name="T15" fmla="*/ 285 h 309"/>
                <a:gd name="T16" fmla="*/ 80 w 168"/>
                <a:gd name="T17" fmla="*/ 272 h 309"/>
                <a:gd name="T18" fmla="*/ 89 w 168"/>
                <a:gd name="T19" fmla="*/ 257 h 309"/>
                <a:gd name="T20" fmla="*/ 91 w 168"/>
                <a:gd name="T21" fmla="*/ 242 h 309"/>
                <a:gd name="T22" fmla="*/ 86 w 168"/>
                <a:gd name="T23" fmla="*/ 236 h 309"/>
                <a:gd name="T24" fmla="*/ 99 w 168"/>
                <a:gd name="T25" fmla="*/ 225 h 309"/>
                <a:gd name="T26" fmla="*/ 87 w 168"/>
                <a:gd name="T27" fmla="*/ 215 h 309"/>
                <a:gd name="T28" fmla="*/ 110 w 168"/>
                <a:gd name="T29" fmla="*/ 213 h 309"/>
                <a:gd name="T30" fmla="*/ 115 w 168"/>
                <a:gd name="T31" fmla="*/ 203 h 309"/>
                <a:gd name="T32" fmla="*/ 110 w 168"/>
                <a:gd name="T33" fmla="*/ 197 h 309"/>
                <a:gd name="T34" fmla="*/ 123 w 168"/>
                <a:gd name="T35" fmla="*/ 198 h 309"/>
                <a:gd name="T36" fmla="*/ 128 w 168"/>
                <a:gd name="T37" fmla="*/ 181 h 309"/>
                <a:gd name="T38" fmla="*/ 133 w 168"/>
                <a:gd name="T39" fmla="*/ 157 h 309"/>
                <a:gd name="T40" fmla="*/ 140 w 168"/>
                <a:gd name="T41" fmla="*/ 157 h 309"/>
                <a:gd name="T42" fmla="*/ 137 w 168"/>
                <a:gd name="T43" fmla="*/ 162 h 309"/>
                <a:gd name="T44" fmla="*/ 143 w 168"/>
                <a:gd name="T45" fmla="*/ 167 h 309"/>
                <a:gd name="T46" fmla="*/ 144 w 168"/>
                <a:gd name="T47" fmla="*/ 168 h 309"/>
                <a:gd name="T48" fmla="*/ 152 w 168"/>
                <a:gd name="T49" fmla="*/ 170 h 309"/>
                <a:gd name="T50" fmla="*/ 167 w 168"/>
                <a:gd name="T51" fmla="*/ 140 h 309"/>
                <a:gd name="T52" fmla="*/ 150 w 168"/>
                <a:gd name="T53" fmla="*/ 129 h 309"/>
                <a:gd name="T54" fmla="*/ 133 w 168"/>
                <a:gd name="T55" fmla="*/ 119 h 309"/>
                <a:gd name="T56" fmla="*/ 126 w 168"/>
                <a:gd name="T57" fmla="*/ 113 h 309"/>
                <a:gd name="T58" fmla="*/ 131 w 168"/>
                <a:gd name="T59" fmla="*/ 86 h 309"/>
                <a:gd name="T60" fmla="*/ 105 w 168"/>
                <a:gd name="T61" fmla="*/ 74 h 309"/>
                <a:gd name="T62" fmla="*/ 74 w 168"/>
                <a:gd name="T63" fmla="*/ 79 h 309"/>
                <a:gd name="T64" fmla="*/ 68 w 168"/>
                <a:gd name="T65" fmla="*/ 102 h 309"/>
                <a:gd name="T66" fmla="*/ 74 w 168"/>
                <a:gd name="T67" fmla="*/ 126 h 309"/>
                <a:gd name="T68" fmla="*/ 67 w 168"/>
                <a:gd name="T69" fmla="*/ 117 h 309"/>
                <a:gd name="T70" fmla="*/ 65 w 168"/>
                <a:gd name="T71" fmla="*/ 103 h 309"/>
                <a:gd name="T72" fmla="*/ 47 w 168"/>
                <a:gd name="T73" fmla="*/ 109 h 309"/>
                <a:gd name="T74" fmla="*/ 33 w 168"/>
                <a:gd name="T75" fmla="*/ 128 h 309"/>
                <a:gd name="T76" fmla="*/ 35 w 168"/>
                <a:gd name="T77" fmla="*/ 113 h 309"/>
                <a:gd name="T78" fmla="*/ 31 w 168"/>
                <a:gd name="T79" fmla="*/ 108 h 309"/>
                <a:gd name="T80" fmla="*/ 39 w 168"/>
                <a:gd name="T81" fmla="*/ 84 h 309"/>
                <a:gd name="T82" fmla="*/ 54 w 168"/>
                <a:gd name="T83" fmla="*/ 79 h 309"/>
                <a:gd name="T84" fmla="*/ 69 w 168"/>
                <a:gd name="T85" fmla="*/ 78 h 309"/>
                <a:gd name="T86" fmla="*/ 101 w 168"/>
                <a:gd name="T87" fmla="*/ 72 h 309"/>
                <a:gd name="T88" fmla="*/ 137 w 168"/>
                <a:gd name="T89" fmla="*/ 73 h 309"/>
                <a:gd name="T90" fmla="*/ 145 w 168"/>
                <a:gd name="T91" fmla="*/ 39 h 309"/>
                <a:gd name="T92" fmla="*/ 146 w 168"/>
                <a:gd name="T93" fmla="*/ 6 h 309"/>
                <a:gd name="T94" fmla="*/ 110 w 168"/>
                <a:gd name="T95" fmla="*/ 23 h 309"/>
                <a:gd name="T96" fmla="*/ 61 w 168"/>
                <a:gd name="T97" fmla="*/ 60 h 309"/>
                <a:gd name="T98" fmla="*/ 32 w 168"/>
                <a:gd name="T99" fmla="*/ 71 h 309"/>
                <a:gd name="T100" fmla="*/ 15 w 168"/>
                <a:gd name="T101" fmla="*/ 103 h 309"/>
                <a:gd name="T102" fmla="*/ 21 w 168"/>
                <a:gd name="T103" fmla="*/ 110 h 309"/>
                <a:gd name="T104" fmla="*/ 19 w 168"/>
                <a:gd name="T105" fmla="*/ 121 h 309"/>
                <a:gd name="T106" fmla="*/ 13 w 168"/>
                <a:gd name="T107" fmla="*/ 111 h 309"/>
                <a:gd name="T108" fmla="*/ 7 w 168"/>
                <a:gd name="T109" fmla="*/ 129 h 309"/>
                <a:gd name="T110" fmla="*/ 14 w 168"/>
                <a:gd name="T111" fmla="*/ 175 h 309"/>
                <a:gd name="T112" fmla="*/ 13 w 168"/>
                <a:gd name="T113" fmla="*/ 197 h 309"/>
                <a:gd name="T114" fmla="*/ 7 w 168"/>
                <a:gd name="T115" fmla="*/ 189 h 3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8"/>
                <a:gd name="T175" fmla="*/ 0 h 309"/>
                <a:gd name="T176" fmla="*/ 168 w 168"/>
                <a:gd name="T177" fmla="*/ 309 h 3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8" h="309">
                  <a:moveTo>
                    <a:pt x="7" y="205"/>
                  </a:moveTo>
                  <a:lnTo>
                    <a:pt x="5" y="215"/>
                  </a:lnTo>
                  <a:lnTo>
                    <a:pt x="0" y="225"/>
                  </a:lnTo>
                  <a:lnTo>
                    <a:pt x="1" y="227"/>
                  </a:lnTo>
                  <a:lnTo>
                    <a:pt x="6" y="229"/>
                  </a:lnTo>
                  <a:lnTo>
                    <a:pt x="14" y="237"/>
                  </a:lnTo>
                  <a:lnTo>
                    <a:pt x="14" y="236"/>
                  </a:lnTo>
                  <a:lnTo>
                    <a:pt x="13" y="235"/>
                  </a:lnTo>
                  <a:lnTo>
                    <a:pt x="13" y="233"/>
                  </a:lnTo>
                  <a:lnTo>
                    <a:pt x="13" y="231"/>
                  </a:lnTo>
                  <a:lnTo>
                    <a:pt x="11" y="230"/>
                  </a:lnTo>
                  <a:lnTo>
                    <a:pt x="12" y="229"/>
                  </a:lnTo>
                  <a:lnTo>
                    <a:pt x="11" y="229"/>
                  </a:lnTo>
                  <a:lnTo>
                    <a:pt x="9" y="228"/>
                  </a:lnTo>
                  <a:lnTo>
                    <a:pt x="11" y="225"/>
                  </a:lnTo>
                  <a:lnTo>
                    <a:pt x="12" y="223"/>
                  </a:lnTo>
                  <a:lnTo>
                    <a:pt x="13" y="223"/>
                  </a:lnTo>
                  <a:lnTo>
                    <a:pt x="14" y="224"/>
                  </a:lnTo>
                  <a:lnTo>
                    <a:pt x="14" y="225"/>
                  </a:lnTo>
                  <a:lnTo>
                    <a:pt x="13" y="225"/>
                  </a:lnTo>
                  <a:lnTo>
                    <a:pt x="13" y="227"/>
                  </a:lnTo>
                  <a:lnTo>
                    <a:pt x="21" y="237"/>
                  </a:lnTo>
                  <a:lnTo>
                    <a:pt x="25" y="239"/>
                  </a:lnTo>
                  <a:lnTo>
                    <a:pt x="27" y="239"/>
                  </a:lnTo>
                  <a:lnTo>
                    <a:pt x="31" y="242"/>
                  </a:lnTo>
                  <a:lnTo>
                    <a:pt x="33" y="253"/>
                  </a:lnTo>
                  <a:lnTo>
                    <a:pt x="35" y="254"/>
                  </a:lnTo>
                  <a:lnTo>
                    <a:pt x="33" y="259"/>
                  </a:lnTo>
                  <a:lnTo>
                    <a:pt x="35" y="273"/>
                  </a:lnTo>
                  <a:lnTo>
                    <a:pt x="32" y="278"/>
                  </a:lnTo>
                  <a:lnTo>
                    <a:pt x="31" y="297"/>
                  </a:lnTo>
                  <a:lnTo>
                    <a:pt x="32" y="300"/>
                  </a:lnTo>
                  <a:lnTo>
                    <a:pt x="36" y="300"/>
                  </a:lnTo>
                  <a:lnTo>
                    <a:pt x="38" y="299"/>
                  </a:lnTo>
                  <a:lnTo>
                    <a:pt x="41" y="300"/>
                  </a:lnTo>
                  <a:lnTo>
                    <a:pt x="43" y="300"/>
                  </a:lnTo>
                  <a:lnTo>
                    <a:pt x="45" y="300"/>
                  </a:lnTo>
                  <a:lnTo>
                    <a:pt x="49" y="301"/>
                  </a:lnTo>
                  <a:lnTo>
                    <a:pt x="51" y="303"/>
                  </a:lnTo>
                  <a:lnTo>
                    <a:pt x="57" y="302"/>
                  </a:lnTo>
                  <a:lnTo>
                    <a:pt x="60" y="302"/>
                  </a:lnTo>
                  <a:lnTo>
                    <a:pt x="63" y="305"/>
                  </a:lnTo>
                  <a:lnTo>
                    <a:pt x="63" y="308"/>
                  </a:lnTo>
                  <a:lnTo>
                    <a:pt x="68" y="309"/>
                  </a:lnTo>
                  <a:lnTo>
                    <a:pt x="73" y="306"/>
                  </a:lnTo>
                  <a:lnTo>
                    <a:pt x="75" y="308"/>
                  </a:lnTo>
                  <a:lnTo>
                    <a:pt x="79" y="307"/>
                  </a:lnTo>
                  <a:lnTo>
                    <a:pt x="85" y="302"/>
                  </a:lnTo>
                  <a:lnTo>
                    <a:pt x="87" y="302"/>
                  </a:lnTo>
                  <a:lnTo>
                    <a:pt x="86" y="306"/>
                  </a:lnTo>
                  <a:lnTo>
                    <a:pt x="90" y="305"/>
                  </a:lnTo>
                  <a:lnTo>
                    <a:pt x="93" y="306"/>
                  </a:lnTo>
                  <a:lnTo>
                    <a:pt x="95" y="306"/>
                  </a:lnTo>
                  <a:lnTo>
                    <a:pt x="96" y="305"/>
                  </a:lnTo>
                  <a:lnTo>
                    <a:pt x="96" y="303"/>
                  </a:lnTo>
                  <a:lnTo>
                    <a:pt x="93" y="301"/>
                  </a:lnTo>
                  <a:lnTo>
                    <a:pt x="91" y="300"/>
                  </a:lnTo>
                  <a:lnTo>
                    <a:pt x="96" y="300"/>
                  </a:lnTo>
                  <a:lnTo>
                    <a:pt x="97" y="299"/>
                  </a:lnTo>
                  <a:lnTo>
                    <a:pt x="96" y="296"/>
                  </a:lnTo>
                  <a:lnTo>
                    <a:pt x="96" y="293"/>
                  </a:lnTo>
                  <a:lnTo>
                    <a:pt x="95" y="290"/>
                  </a:lnTo>
                  <a:lnTo>
                    <a:pt x="90" y="291"/>
                  </a:lnTo>
                  <a:lnTo>
                    <a:pt x="86" y="289"/>
                  </a:lnTo>
                  <a:lnTo>
                    <a:pt x="86" y="285"/>
                  </a:lnTo>
                  <a:lnTo>
                    <a:pt x="85" y="284"/>
                  </a:lnTo>
                  <a:lnTo>
                    <a:pt x="85" y="285"/>
                  </a:lnTo>
                  <a:lnTo>
                    <a:pt x="81" y="287"/>
                  </a:lnTo>
                  <a:lnTo>
                    <a:pt x="79" y="288"/>
                  </a:lnTo>
                  <a:lnTo>
                    <a:pt x="78" y="288"/>
                  </a:lnTo>
                  <a:lnTo>
                    <a:pt x="75" y="287"/>
                  </a:lnTo>
                  <a:lnTo>
                    <a:pt x="77" y="285"/>
                  </a:lnTo>
                  <a:lnTo>
                    <a:pt x="81" y="284"/>
                  </a:lnTo>
                  <a:lnTo>
                    <a:pt x="84" y="281"/>
                  </a:lnTo>
                  <a:lnTo>
                    <a:pt x="84" y="279"/>
                  </a:lnTo>
                  <a:lnTo>
                    <a:pt x="80" y="276"/>
                  </a:lnTo>
                  <a:lnTo>
                    <a:pt x="78" y="277"/>
                  </a:lnTo>
                  <a:lnTo>
                    <a:pt x="79" y="275"/>
                  </a:lnTo>
                  <a:lnTo>
                    <a:pt x="83" y="275"/>
                  </a:lnTo>
                  <a:lnTo>
                    <a:pt x="81" y="275"/>
                  </a:lnTo>
                  <a:lnTo>
                    <a:pt x="80" y="272"/>
                  </a:lnTo>
                  <a:lnTo>
                    <a:pt x="85" y="270"/>
                  </a:lnTo>
                  <a:lnTo>
                    <a:pt x="86" y="269"/>
                  </a:lnTo>
                  <a:lnTo>
                    <a:pt x="89" y="269"/>
                  </a:lnTo>
                  <a:lnTo>
                    <a:pt x="89" y="270"/>
                  </a:lnTo>
                  <a:lnTo>
                    <a:pt x="90" y="270"/>
                  </a:lnTo>
                  <a:lnTo>
                    <a:pt x="92" y="269"/>
                  </a:lnTo>
                  <a:lnTo>
                    <a:pt x="93" y="263"/>
                  </a:lnTo>
                  <a:lnTo>
                    <a:pt x="90" y="257"/>
                  </a:lnTo>
                  <a:lnTo>
                    <a:pt x="89" y="257"/>
                  </a:lnTo>
                  <a:lnTo>
                    <a:pt x="90" y="254"/>
                  </a:lnTo>
                  <a:lnTo>
                    <a:pt x="90" y="253"/>
                  </a:lnTo>
                  <a:lnTo>
                    <a:pt x="89" y="252"/>
                  </a:lnTo>
                  <a:lnTo>
                    <a:pt x="87" y="252"/>
                  </a:lnTo>
                  <a:lnTo>
                    <a:pt x="89" y="249"/>
                  </a:lnTo>
                  <a:lnTo>
                    <a:pt x="89" y="248"/>
                  </a:lnTo>
                  <a:lnTo>
                    <a:pt x="87" y="245"/>
                  </a:lnTo>
                  <a:lnTo>
                    <a:pt x="87" y="243"/>
                  </a:lnTo>
                  <a:lnTo>
                    <a:pt x="91" y="242"/>
                  </a:lnTo>
                  <a:lnTo>
                    <a:pt x="93" y="240"/>
                  </a:lnTo>
                  <a:lnTo>
                    <a:pt x="89" y="236"/>
                  </a:lnTo>
                  <a:lnTo>
                    <a:pt x="87" y="236"/>
                  </a:lnTo>
                  <a:lnTo>
                    <a:pt x="86" y="237"/>
                  </a:lnTo>
                  <a:lnTo>
                    <a:pt x="85" y="236"/>
                  </a:lnTo>
                  <a:lnTo>
                    <a:pt x="81" y="237"/>
                  </a:lnTo>
                  <a:lnTo>
                    <a:pt x="80" y="237"/>
                  </a:lnTo>
                  <a:lnTo>
                    <a:pt x="81" y="236"/>
                  </a:lnTo>
                  <a:lnTo>
                    <a:pt x="86" y="236"/>
                  </a:lnTo>
                  <a:lnTo>
                    <a:pt x="86" y="235"/>
                  </a:lnTo>
                  <a:lnTo>
                    <a:pt x="87" y="234"/>
                  </a:lnTo>
                  <a:lnTo>
                    <a:pt x="89" y="235"/>
                  </a:lnTo>
                  <a:lnTo>
                    <a:pt x="90" y="235"/>
                  </a:lnTo>
                  <a:lnTo>
                    <a:pt x="92" y="233"/>
                  </a:lnTo>
                  <a:lnTo>
                    <a:pt x="96" y="234"/>
                  </a:lnTo>
                  <a:lnTo>
                    <a:pt x="96" y="230"/>
                  </a:lnTo>
                  <a:lnTo>
                    <a:pt x="98" y="229"/>
                  </a:lnTo>
                  <a:lnTo>
                    <a:pt x="99" y="225"/>
                  </a:lnTo>
                  <a:lnTo>
                    <a:pt x="102" y="223"/>
                  </a:lnTo>
                  <a:lnTo>
                    <a:pt x="96" y="223"/>
                  </a:lnTo>
                  <a:lnTo>
                    <a:pt x="95" y="219"/>
                  </a:lnTo>
                  <a:lnTo>
                    <a:pt x="92" y="218"/>
                  </a:lnTo>
                  <a:lnTo>
                    <a:pt x="91" y="216"/>
                  </a:lnTo>
                  <a:lnTo>
                    <a:pt x="86" y="216"/>
                  </a:lnTo>
                  <a:lnTo>
                    <a:pt x="84" y="215"/>
                  </a:lnTo>
                  <a:lnTo>
                    <a:pt x="85" y="213"/>
                  </a:lnTo>
                  <a:lnTo>
                    <a:pt x="87" y="215"/>
                  </a:lnTo>
                  <a:lnTo>
                    <a:pt x="91" y="213"/>
                  </a:lnTo>
                  <a:lnTo>
                    <a:pt x="93" y="215"/>
                  </a:lnTo>
                  <a:lnTo>
                    <a:pt x="96" y="217"/>
                  </a:lnTo>
                  <a:lnTo>
                    <a:pt x="99" y="218"/>
                  </a:lnTo>
                  <a:lnTo>
                    <a:pt x="105" y="216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1" y="215"/>
                  </a:lnTo>
                  <a:lnTo>
                    <a:pt x="110" y="213"/>
                  </a:lnTo>
                  <a:lnTo>
                    <a:pt x="110" y="212"/>
                  </a:lnTo>
                  <a:lnTo>
                    <a:pt x="113" y="212"/>
                  </a:lnTo>
                  <a:lnTo>
                    <a:pt x="114" y="211"/>
                  </a:lnTo>
                  <a:lnTo>
                    <a:pt x="115" y="211"/>
                  </a:lnTo>
                  <a:lnTo>
                    <a:pt x="115" y="210"/>
                  </a:lnTo>
                  <a:lnTo>
                    <a:pt x="113" y="210"/>
                  </a:lnTo>
                  <a:lnTo>
                    <a:pt x="111" y="207"/>
                  </a:lnTo>
                  <a:lnTo>
                    <a:pt x="115" y="204"/>
                  </a:lnTo>
                  <a:lnTo>
                    <a:pt x="115" y="203"/>
                  </a:lnTo>
                  <a:lnTo>
                    <a:pt x="113" y="203"/>
                  </a:lnTo>
                  <a:lnTo>
                    <a:pt x="113" y="201"/>
                  </a:lnTo>
                  <a:lnTo>
                    <a:pt x="111" y="203"/>
                  </a:lnTo>
                  <a:lnTo>
                    <a:pt x="103" y="200"/>
                  </a:lnTo>
                  <a:lnTo>
                    <a:pt x="103" y="199"/>
                  </a:lnTo>
                  <a:lnTo>
                    <a:pt x="105" y="198"/>
                  </a:lnTo>
                  <a:lnTo>
                    <a:pt x="107" y="199"/>
                  </a:lnTo>
                  <a:lnTo>
                    <a:pt x="110" y="199"/>
                  </a:lnTo>
                  <a:lnTo>
                    <a:pt x="110" y="197"/>
                  </a:lnTo>
                  <a:lnTo>
                    <a:pt x="114" y="197"/>
                  </a:lnTo>
                  <a:lnTo>
                    <a:pt x="116" y="197"/>
                  </a:lnTo>
                  <a:lnTo>
                    <a:pt x="119" y="197"/>
                  </a:lnTo>
                  <a:lnTo>
                    <a:pt x="119" y="198"/>
                  </a:lnTo>
                  <a:lnTo>
                    <a:pt x="120" y="197"/>
                  </a:lnTo>
                  <a:lnTo>
                    <a:pt x="120" y="199"/>
                  </a:lnTo>
                  <a:lnTo>
                    <a:pt x="122" y="201"/>
                  </a:lnTo>
                  <a:lnTo>
                    <a:pt x="122" y="199"/>
                  </a:lnTo>
                  <a:lnTo>
                    <a:pt x="123" y="198"/>
                  </a:lnTo>
                  <a:lnTo>
                    <a:pt x="122" y="195"/>
                  </a:lnTo>
                  <a:lnTo>
                    <a:pt x="123" y="195"/>
                  </a:lnTo>
                  <a:lnTo>
                    <a:pt x="127" y="193"/>
                  </a:lnTo>
                  <a:lnTo>
                    <a:pt x="127" y="188"/>
                  </a:lnTo>
                  <a:lnTo>
                    <a:pt x="127" y="186"/>
                  </a:lnTo>
                  <a:lnTo>
                    <a:pt x="127" y="185"/>
                  </a:lnTo>
                  <a:lnTo>
                    <a:pt x="128" y="185"/>
                  </a:lnTo>
                  <a:lnTo>
                    <a:pt x="128" y="182"/>
                  </a:lnTo>
                  <a:lnTo>
                    <a:pt x="128" y="181"/>
                  </a:lnTo>
                  <a:lnTo>
                    <a:pt x="127" y="174"/>
                  </a:lnTo>
                  <a:lnTo>
                    <a:pt x="125" y="170"/>
                  </a:lnTo>
                  <a:lnTo>
                    <a:pt x="126" y="169"/>
                  </a:lnTo>
                  <a:lnTo>
                    <a:pt x="126" y="168"/>
                  </a:lnTo>
                  <a:lnTo>
                    <a:pt x="127" y="164"/>
                  </a:lnTo>
                  <a:lnTo>
                    <a:pt x="129" y="164"/>
                  </a:lnTo>
                  <a:lnTo>
                    <a:pt x="131" y="162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4" y="156"/>
                  </a:lnTo>
                  <a:lnTo>
                    <a:pt x="135" y="155"/>
                  </a:lnTo>
                  <a:lnTo>
                    <a:pt x="139" y="155"/>
                  </a:lnTo>
                  <a:lnTo>
                    <a:pt x="140" y="156"/>
                  </a:lnTo>
                  <a:lnTo>
                    <a:pt x="139" y="156"/>
                  </a:lnTo>
                  <a:lnTo>
                    <a:pt x="141" y="156"/>
                  </a:lnTo>
                  <a:lnTo>
                    <a:pt x="143" y="156"/>
                  </a:lnTo>
                  <a:lnTo>
                    <a:pt x="141" y="157"/>
                  </a:lnTo>
                  <a:lnTo>
                    <a:pt x="140" y="157"/>
                  </a:lnTo>
                  <a:lnTo>
                    <a:pt x="140" y="159"/>
                  </a:lnTo>
                  <a:lnTo>
                    <a:pt x="138" y="161"/>
                  </a:lnTo>
                  <a:lnTo>
                    <a:pt x="139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8" y="164"/>
                  </a:lnTo>
                  <a:lnTo>
                    <a:pt x="138" y="163"/>
                  </a:lnTo>
                  <a:lnTo>
                    <a:pt x="138" y="162"/>
                  </a:lnTo>
                  <a:lnTo>
                    <a:pt x="137" y="162"/>
                  </a:lnTo>
                  <a:lnTo>
                    <a:pt x="135" y="163"/>
                  </a:lnTo>
                  <a:lnTo>
                    <a:pt x="134" y="164"/>
                  </a:lnTo>
                  <a:lnTo>
                    <a:pt x="133" y="164"/>
                  </a:lnTo>
                  <a:lnTo>
                    <a:pt x="134" y="165"/>
                  </a:lnTo>
                  <a:lnTo>
                    <a:pt x="134" y="167"/>
                  </a:lnTo>
                  <a:lnTo>
                    <a:pt x="137" y="168"/>
                  </a:lnTo>
                  <a:lnTo>
                    <a:pt x="139" y="165"/>
                  </a:lnTo>
                  <a:lnTo>
                    <a:pt x="141" y="167"/>
                  </a:lnTo>
                  <a:lnTo>
                    <a:pt x="143" y="167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41" y="174"/>
                  </a:lnTo>
                  <a:lnTo>
                    <a:pt x="143" y="175"/>
                  </a:lnTo>
                  <a:lnTo>
                    <a:pt x="144" y="174"/>
                  </a:lnTo>
                  <a:lnTo>
                    <a:pt x="145" y="171"/>
                  </a:lnTo>
                  <a:lnTo>
                    <a:pt x="144" y="170"/>
                  </a:lnTo>
                  <a:lnTo>
                    <a:pt x="144" y="169"/>
                  </a:lnTo>
                  <a:lnTo>
                    <a:pt x="144" y="168"/>
                  </a:lnTo>
                  <a:lnTo>
                    <a:pt x="146" y="164"/>
                  </a:lnTo>
                  <a:lnTo>
                    <a:pt x="146" y="162"/>
                  </a:lnTo>
                  <a:lnTo>
                    <a:pt x="147" y="161"/>
                  </a:lnTo>
                  <a:lnTo>
                    <a:pt x="151" y="162"/>
                  </a:lnTo>
                  <a:lnTo>
                    <a:pt x="151" y="164"/>
                  </a:lnTo>
                  <a:lnTo>
                    <a:pt x="151" y="165"/>
                  </a:lnTo>
                  <a:lnTo>
                    <a:pt x="150" y="165"/>
                  </a:lnTo>
                  <a:lnTo>
                    <a:pt x="149" y="167"/>
                  </a:lnTo>
                  <a:lnTo>
                    <a:pt x="152" y="170"/>
                  </a:lnTo>
                  <a:lnTo>
                    <a:pt x="155" y="167"/>
                  </a:lnTo>
                  <a:lnTo>
                    <a:pt x="155" y="163"/>
                  </a:lnTo>
                  <a:lnTo>
                    <a:pt x="155" y="162"/>
                  </a:lnTo>
                  <a:lnTo>
                    <a:pt x="158" y="159"/>
                  </a:lnTo>
                  <a:lnTo>
                    <a:pt x="161" y="155"/>
                  </a:lnTo>
                  <a:lnTo>
                    <a:pt x="162" y="153"/>
                  </a:lnTo>
                  <a:lnTo>
                    <a:pt x="165" y="150"/>
                  </a:lnTo>
                  <a:lnTo>
                    <a:pt x="165" y="143"/>
                  </a:lnTo>
                  <a:lnTo>
                    <a:pt x="167" y="140"/>
                  </a:lnTo>
                  <a:lnTo>
                    <a:pt x="168" y="139"/>
                  </a:lnTo>
                  <a:lnTo>
                    <a:pt x="167" y="138"/>
                  </a:lnTo>
                  <a:lnTo>
                    <a:pt x="167" y="137"/>
                  </a:lnTo>
                  <a:lnTo>
                    <a:pt x="163" y="134"/>
                  </a:lnTo>
                  <a:lnTo>
                    <a:pt x="163" y="131"/>
                  </a:lnTo>
                  <a:lnTo>
                    <a:pt x="162" y="129"/>
                  </a:lnTo>
                  <a:lnTo>
                    <a:pt x="158" y="128"/>
                  </a:lnTo>
                  <a:lnTo>
                    <a:pt x="155" y="129"/>
                  </a:lnTo>
                  <a:lnTo>
                    <a:pt x="150" y="129"/>
                  </a:lnTo>
                  <a:lnTo>
                    <a:pt x="147" y="131"/>
                  </a:lnTo>
                  <a:lnTo>
                    <a:pt x="145" y="131"/>
                  </a:lnTo>
                  <a:lnTo>
                    <a:pt x="139" y="131"/>
                  </a:lnTo>
                  <a:lnTo>
                    <a:pt x="137" y="128"/>
                  </a:lnTo>
                  <a:lnTo>
                    <a:pt x="134" y="125"/>
                  </a:lnTo>
                  <a:lnTo>
                    <a:pt x="133" y="122"/>
                  </a:lnTo>
                  <a:lnTo>
                    <a:pt x="132" y="121"/>
                  </a:lnTo>
                  <a:lnTo>
                    <a:pt x="132" y="120"/>
                  </a:lnTo>
                  <a:lnTo>
                    <a:pt x="133" y="119"/>
                  </a:lnTo>
                  <a:lnTo>
                    <a:pt x="134" y="117"/>
                  </a:lnTo>
                  <a:lnTo>
                    <a:pt x="134" y="116"/>
                  </a:lnTo>
                  <a:lnTo>
                    <a:pt x="133" y="115"/>
                  </a:lnTo>
                  <a:lnTo>
                    <a:pt x="134" y="115"/>
                  </a:lnTo>
                  <a:lnTo>
                    <a:pt x="133" y="110"/>
                  </a:lnTo>
                  <a:lnTo>
                    <a:pt x="132" y="110"/>
                  </a:lnTo>
                  <a:lnTo>
                    <a:pt x="129" y="111"/>
                  </a:lnTo>
                  <a:lnTo>
                    <a:pt x="128" y="111"/>
                  </a:lnTo>
                  <a:lnTo>
                    <a:pt x="126" y="113"/>
                  </a:lnTo>
                  <a:lnTo>
                    <a:pt x="125" y="111"/>
                  </a:lnTo>
                  <a:lnTo>
                    <a:pt x="125" y="110"/>
                  </a:lnTo>
                  <a:lnTo>
                    <a:pt x="127" y="109"/>
                  </a:lnTo>
                  <a:lnTo>
                    <a:pt x="132" y="110"/>
                  </a:lnTo>
                  <a:lnTo>
                    <a:pt x="132" y="109"/>
                  </a:lnTo>
                  <a:lnTo>
                    <a:pt x="132" y="108"/>
                  </a:lnTo>
                  <a:lnTo>
                    <a:pt x="131" y="105"/>
                  </a:lnTo>
                  <a:lnTo>
                    <a:pt x="129" y="93"/>
                  </a:lnTo>
                  <a:lnTo>
                    <a:pt x="131" y="86"/>
                  </a:lnTo>
                  <a:lnTo>
                    <a:pt x="131" y="84"/>
                  </a:lnTo>
                  <a:lnTo>
                    <a:pt x="132" y="83"/>
                  </a:lnTo>
                  <a:lnTo>
                    <a:pt x="132" y="81"/>
                  </a:lnTo>
                  <a:lnTo>
                    <a:pt x="127" y="81"/>
                  </a:lnTo>
                  <a:lnTo>
                    <a:pt x="122" y="78"/>
                  </a:lnTo>
                  <a:lnTo>
                    <a:pt x="115" y="71"/>
                  </a:lnTo>
                  <a:lnTo>
                    <a:pt x="111" y="74"/>
                  </a:lnTo>
                  <a:lnTo>
                    <a:pt x="108" y="73"/>
                  </a:lnTo>
                  <a:lnTo>
                    <a:pt x="105" y="74"/>
                  </a:lnTo>
                  <a:lnTo>
                    <a:pt x="101" y="73"/>
                  </a:lnTo>
                  <a:lnTo>
                    <a:pt x="97" y="75"/>
                  </a:lnTo>
                  <a:lnTo>
                    <a:pt x="95" y="79"/>
                  </a:lnTo>
                  <a:lnTo>
                    <a:pt x="92" y="81"/>
                  </a:lnTo>
                  <a:lnTo>
                    <a:pt x="90" y="83"/>
                  </a:lnTo>
                  <a:lnTo>
                    <a:pt x="91" y="79"/>
                  </a:lnTo>
                  <a:lnTo>
                    <a:pt x="86" y="77"/>
                  </a:lnTo>
                  <a:lnTo>
                    <a:pt x="79" y="77"/>
                  </a:lnTo>
                  <a:lnTo>
                    <a:pt x="74" y="79"/>
                  </a:lnTo>
                  <a:lnTo>
                    <a:pt x="74" y="80"/>
                  </a:lnTo>
                  <a:lnTo>
                    <a:pt x="72" y="81"/>
                  </a:lnTo>
                  <a:lnTo>
                    <a:pt x="68" y="86"/>
                  </a:lnTo>
                  <a:lnTo>
                    <a:pt x="67" y="90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67" y="98"/>
                  </a:lnTo>
                  <a:lnTo>
                    <a:pt x="68" y="99"/>
                  </a:lnTo>
                  <a:lnTo>
                    <a:pt x="68" y="102"/>
                  </a:lnTo>
                  <a:lnTo>
                    <a:pt x="71" y="104"/>
                  </a:lnTo>
                  <a:lnTo>
                    <a:pt x="69" y="108"/>
                  </a:lnTo>
                  <a:lnTo>
                    <a:pt x="67" y="111"/>
                  </a:lnTo>
                  <a:lnTo>
                    <a:pt x="68" y="113"/>
                  </a:lnTo>
                  <a:lnTo>
                    <a:pt x="74" y="110"/>
                  </a:lnTo>
                  <a:lnTo>
                    <a:pt x="74" y="111"/>
                  </a:lnTo>
                  <a:lnTo>
                    <a:pt x="75" y="115"/>
                  </a:lnTo>
                  <a:lnTo>
                    <a:pt x="73" y="122"/>
                  </a:lnTo>
                  <a:lnTo>
                    <a:pt x="74" y="126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77" y="126"/>
                  </a:lnTo>
                  <a:lnTo>
                    <a:pt x="74" y="127"/>
                  </a:lnTo>
                  <a:lnTo>
                    <a:pt x="71" y="123"/>
                  </a:lnTo>
                  <a:lnTo>
                    <a:pt x="72" y="121"/>
                  </a:lnTo>
                  <a:lnTo>
                    <a:pt x="73" y="120"/>
                  </a:lnTo>
                  <a:lnTo>
                    <a:pt x="73" y="117"/>
                  </a:lnTo>
                  <a:lnTo>
                    <a:pt x="67" y="117"/>
                  </a:lnTo>
                  <a:lnTo>
                    <a:pt x="66" y="115"/>
                  </a:lnTo>
                  <a:lnTo>
                    <a:pt x="65" y="116"/>
                  </a:lnTo>
                  <a:lnTo>
                    <a:pt x="65" y="119"/>
                  </a:lnTo>
                  <a:lnTo>
                    <a:pt x="63" y="120"/>
                  </a:lnTo>
                  <a:lnTo>
                    <a:pt x="61" y="125"/>
                  </a:lnTo>
                  <a:lnTo>
                    <a:pt x="60" y="120"/>
                  </a:lnTo>
                  <a:lnTo>
                    <a:pt x="61" y="116"/>
                  </a:lnTo>
                  <a:lnTo>
                    <a:pt x="67" y="109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0" y="98"/>
                  </a:lnTo>
                  <a:lnTo>
                    <a:pt x="60" y="101"/>
                  </a:lnTo>
                  <a:lnTo>
                    <a:pt x="56" y="98"/>
                  </a:lnTo>
                  <a:lnTo>
                    <a:pt x="50" y="102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47" y="109"/>
                  </a:lnTo>
                  <a:lnTo>
                    <a:pt x="42" y="116"/>
                  </a:lnTo>
                  <a:lnTo>
                    <a:pt x="39" y="117"/>
                  </a:lnTo>
                  <a:lnTo>
                    <a:pt x="41" y="121"/>
                  </a:lnTo>
                  <a:lnTo>
                    <a:pt x="43" y="123"/>
                  </a:lnTo>
                  <a:lnTo>
                    <a:pt x="42" y="126"/>
                  </a:lnTo>
                  <a:lnTo>
                    <a:pt x="41" y="132"/>
                  </a:lnTo>
                  <a:lnTo>
                    <a:pt x="36" y="132"/>
                  </a:lnTo>
                  <a:lnTo>
                    <a:pt x="35" y="129"/>
                  </a:lnTo>
                  <a:lnTo>
                    <a:pt x="33" y="128"/>
                  </a:lnTo>
                  <a:lnTo>
                    <a:pt x="35" y="127"/>
                  </a:lnTo>
                  <a:lnTo>
                    <a:pt x="32" y="121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5" y="115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6" y="113"/>
                  </a:lnTo>
                  <a:lnTo>
                    <a:pt x="35" y="113"/>
                  </a:lnTo>
                  <a:lnTo>
                    <a:pt x="35" y="109"/>
                  </a:lnTo>
                  <a:lnTo>
                    <a:pt x="33" y="109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25" y="110"/>
                  </a:lnTo>
                  <a:lnTo>
                    <a:pt x="24" y="109"/>
                  </a:lnTo>
                  <a:lnTo>
                    <a:pt x="27" y="108"/>
                  </a:lnTo>
                  <a:lnTo>
                    <a:pt x="30" y="109"/>
                  </a:lnTo>
                  <a:lnTo>
                    <a:pt x="31" y="108"/>
                  </a:lnTo>
                  <a:lnTo>
                    <a:pt x="30" y="107"/>
                  </a:lnTo>
                  <a:lnTo>
                    <a:pt x="27" y="107"/>
                  </a:lnTo>
                  <a:lnTo>
                    <a:pt x="29" y="103"/>
                  </a:lnTo>
                  <a:lnTo>
                    <a:pt x="27" y="99"/>
                  </a:lnTo>
                  <a:lnTo>
                    <a:pt x="32" y="96"/>
                  </a:lnTo>
                  <a:lnTo>
                    <a:pt x="35" y="96"/>
                  </a:lnTo>
                  <a:lnTo>
                    <a:pt x="37" y="91"/>
                  </a:lnTo>
                  <a:lnTo>
                    <a:pt x="38" y="85"/>
                  </a:lnTo>
                  <a:lnTo>
                    <a:pt x="39" y="84"/>
                  </a:lnTo>
                  <a:lnTo>
                    <a:pt x="39" y="83"/>
                  </a:lnTo>
                  <a:lnTo>
                    <a:pt x="45" y="83"/>
                  </a:lnTo>
                  <a:lnTo>
                    <a:pt x="48" y="80"/>
                  </a:lnTo>
                  <a:lnTo>
                    <a:pt x="50" y="79"/>
                  </a:lnTo>
                  <a:lnTo>
                    <a:pt x="48" y="77"/>
                  </a:lnTo>
                  <a:lnTo>
                    <a:pt x="50" y="78"/>
                  </a:lnTo>
                  <a:lnTo>
                    <a:pt x="51" y="77"/>
                  </a:lnTo>
                  <a:lnTo>
                    <a:pt x="53" y="79"/>
                  </a:lnTo>
                  <a:lnTo>
                    <a:pt x="54" y="79"/>
                  </a:lnTo>
                  <a:lnTo>
                    <a:pt x="55" y="77"/>
                  </a:lnTo>
                  <a:lnTo>
                    <a:pt x="56" y="77"/>
                  </a:lnTo>
                  <a:lnTo>
                    <a:pt x="60" y="75"/>
                  </a:lnTo>
                  <a:lnTo>
                    <a:pt x="61" y="77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3" y="74"/>
                  </a:lnTo>
                  <a:lnTo>
                    <a:pt x="66" y="73"/>
                  </a:lnTo>
                  <a:lnTo>
                    <a:pt x="69" y="78"/>
                  </a:lnTo>
                  <a:lnTo>
                    <a:pt x="73" y="78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3" y="72"/>
                  </a:lnTo>
                  <a:lnTo>
                    <a:pt x="93" y="69"/>
                  </a:lnTo>
                  <a:lnTo>
                    <a:pt x="96" y="69"/>
                  </a:lnTo>
                  <a:lnTo>
                    <a:pt x="96" y="71"/>
                  </a:lnTo>
                  <a:lnTo>
                    <a:pt x="98" y="72"/>
                  </a:lnTo>
                  <a:lnTo>
                    <a:pt x="101" y="72"/>
                  </a:lnTo>
                  <a:lnTo>
                    <a:pt x="103" y="68"/>
                  </a:lnTo>
                  <a:lnTo>
                    <a:pt x="110" y="73"/>
                  </a:lnTo>
                  <a:lnTo>
                    <a:pt x="115" y="71"/>
                  </a:lnTo>
                  <a:lnTo>
                    <a:pt x="116" y="71"/>
                  </a:lnTo>
                  <a:lnTo>
                    <a:pt x="128" y="80"/>
                  </a:lnTo>
                  <a:lnTo>
                    <a:pt x="133" y="80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7" y="73"/>
                  </a:lnTo>
                  <a:lnTo>
                    <a:pt x="137" y="69"/>
                  </a:lnTo>
                  <a:lnTo>
                    <a:pt x="138" y="68"/>
                  </a:lnTo>
                  <a:lnTo>
                    <a:pt x="138" y="67"/>
                  </a:lnTo>
                  <a:lnTo>
                    <a:pt x="140" y="61"/>
                  </a:lnTo>
                  <a:lnTo>
                    <a:pt x="146" y="55"/>
                  </a:lnTo>
                  <a:lnTo>
                    <a:pt x="146" y="50"/>
                  </a:lnTo>
                  <a:lnTo>
                    <a:pt x="145" y="45"/>
                  </a:lnTo>
                  <a:lnTo>
                    <a:pt x="145" y="44"/>
                  </a:lnTo>
                  <a:lnTo>
                    <a:pt x="145" y="39"/>
                  </a:lnTo>
                  <a:lnTo>
                    <a:pt x="145" y="35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4" y="27"/>
                  </a:lnTo>
                  <a:lnTo>
                    <a:pt x="140" y="23"/>
                  </a:lnTo>
                  <a:lnTo>
                    <a:pt x="140" y="19"/>
                  </a:lnTo>
                  <a:lnTo>
                    <a:pt x="140" y="17"/>
                  </a:lnTo>
                  <a:lnTo>
                    <a:pt x="141" y="13"/>
                  </a:lnTo>
                  <a:lnTo>
                    <a:pt x="146" y="6"/>
                  </a:lnTo>
                  <a:lnTo>
                    <a:pt x="149" y="3"/>
                  </a:lnTo>
                  <a:lnTo>
                    <a:pt x="152" y="2"/>
                  </a:lnTo>
                  <a:lnTo>
                    <a:pt x="150" y="0"/>
                  </a:lnTo>
                  <a:lnTo>
                    <a:pt x="146" y="1"/>
                  </a:lnTo>
                  <a:lnTo>
                    <a:pt x="133" y="13"/>
                  </a:lnTo>
                  <a:lnTo>
                    <a:pt x="127" y="15"/>
                  </a:lnTo>
                  <a:lnTo>
                    <a:pt x="121" y="17"/>
                  </a:lnTo>
                  <a:lnTo>
                    <a:pt x="114" y="17"/>
                  </a:lnTo>
                  <a:lnTo>
                    <a:pt x="110" y="23"/>
                  </a:lnTo>
                  <a:lnTo>
                    <a:pt x="104" y="29"/>
                  </a:lnTo>
                  <a:lnTo>
                    <a:pt x="103" y="31"/>
                  </a:lnTo>
                  <a:lnTo>
                    <a:pt x="102" y="36"/>
                  </a:lnTo>
                  <a:lnTo>
                    <a:pt x="92" y="50"/>
                  </a:lnTo>
                  <a:lnTo>
                    <a:pt x="87" y="56"/>
                  </a:lnTo>
                  <a:lnTo>
                    <a:pt x="80" y="61"/>
                  </a:lnTo>
                  <a:lnTo>
                    <a:pt x="72" y="63"/>
                  </a:lnTo>
                  <a:lnTo>
                    <a:pt x="63" y="62"/>
                  </a:lnTo>
                  <a:lnTo>
                    <a:pt x="61" y="60"/>
                  </a:lnTo>
                  <a:lnTo>
                    <a:pt x="59" y="60"/>
                  </a:lnTo>
                  <a:lnTo>
                    <a:pt x="51" y="65"/>
                  </a:lnTo>
                  <a:lnTo>
                    <a:pt x="47" y="66"/>
                  </a:lnTo>
                  <a:lnTo>
                    <a:pt x="44" y="66"/>
                  </a:lnTo>
                  <a:lnTo>
                    <a:pt x="38" y="63"/>
                  </a:lnTo>
                  <a:lnTo>
                    <a:pt x="37" y="63"/>
                  </a:lnTo>
                  <a:lnTo>
                    <a:pt x="36" y="65"/>
                  </a:lnTo>
                  <a:lnTo>
                    <a:pt x="35" y="67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27" y="75"/>
                  </a:lnTo>
                  <a:lnTo>
                    <a:pt x="21" y="83"/>
                  </a:lnTo>
                  <a:lnTo>
                    <a:pt x="15" y="95"/>
                  </a:lnTo>
                  <a:lnTo>
                    <a:pt x="14" y="99"/>
                  </a:lnTo>
                  <a:lnTo>
                    <a:pt x="14" y="105"/>
                  </a:lnTo>
                  <a:lnTo>
                    <a:pt x="15" y="105"/>
                  </a:lnTo>
                  <a:lnTo>
                    <a:pt x="15" y="104"/>
                  </a:lnTo>
                  <a:lnTo>
                    <a:pt x="15" y="103"/>
                  </a:lnTo>
                  <a:lnTo>
                    <a:pt x="15" y="101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20" y="105"/>
                  </a:lnTo>
                  <a:lnTo>
                    <a:pt x="21" y="107"/>
                  </a:lnTo>
                  <a:lnTo>
                    <a:pt x="21" y="108"/>
                  </a:lnTo>
                  <a:lnTo>
                    <a:pt x="21" y="110"/>
                  </a:lnTo>
                  <a:lnTo>
                    <a:pt x="23" y="110"/>
                  </a:lnTo>
                  <a:lnTo>
                    <a:pt x="25" y="111"/>
                  </a:lnTo>
                  <a:lnTo>
                    <a:pt x="29" y="114"/>
                  </a:lnTo>
                  <a:lnTo>
                    <a:pt x="30" y="119"/>
                  </a:lnTo>
                  <a:lnTo>
                    <a:pt x="32" y="122"/>
                  </a:lnTo>
                  <a:lnTo>
                    <a:pt x="31" y="125"/>
                  </a:lnTo>
                  <a:lnTo>
                    <a:pt x="27" y="122"/>
                  </a:lnTo>
                  <a:lnTo>
                    <a:pt x="21" y="120"/>
                  </a:lnTo>
                  <a:lnTo>
                    <a:pt x="19" y="121"/>
                  </a:lnTo>
                  <a:lnTo>
                    <a:pt x="18" y="122"/>
                  </a:lnTo>
                  <a:lnTo>
                    <a:pt x="18" y="120"/>
                  </a:lnTo>
                  <a:lnTo>
                    <a:pt x="19" y="119"/>
                  </a:lnTo>
                  <a:lnTo>
                    <a:pt x="15" y="117"/>
                  </a:lnTo>
                  <a:lnTo>
                    <a:pt x="15" y="115"/>
                  </a:lnTo>
                  <a:lnTo>
                    <a:pt x="11" y="114"/>
                  </a:lnTo>
                  <a:lnTo>
                    <a:pt x="11" y="113"/>
                  </a:lnTo>
                  <a:lnTo>
                    <a:pt x="14" y="111"/>
                  </a:lnTo>
                  <a:lnTo>
                    <a:pt x="13" y="111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5" y="108"/>
                  </a:lnTo>
                  <a:lnTo>
                    <a:pt x="15" y="107"/>
                  </a:lnTo>
                  <a:lnTo>
                    <a:pt x="14" y="107"/>
                  </a:lnTo>
                  <a:lnTo>
                    <a:pt x="13" y="107"/>
                  </a:lnTo>
                  <a:lnTo>
                    <a:pt x="11" y="111"/>
                  </a:lnTo>
                  <a:lnTo>
                    <a:pt x="8" y="123"/>
                  </a:lnTo>
                  <a:lnTo>
                    <a:pt x="7" y="129"/>
                  </a:lnTo>
                  <a:lnTo>
                    <a:pt x="7" y="158"/>
                  </a:lnTo>
                  <a:lnTo>
                    <a:pt x="5" y="170"/>
                  </a:lnTo>
                  <a:lnTo>
                    <a:pt x="5" y="180"/>
                  </a:lnTo>
                  <a:lnTo>
                    <a:pt x="6" y="180"/>
                  </a:lnTo>
                  <a:lnTo>
                    <a:pt x="7" y="170"/>
                  </a:lnTo>
                  <a:lnTo>
                    <a:pt x="6" y="168"/>
                  </a:lnTo>
                  <a:lnTo>
                    <a:pt x="8" y="169"/>
                  </a:lnTo>
                  <a:lnTo>
                    <a:pt x="12" y="170"/>
                  </a:lnTo>
                  <a:lnTo>
                    <a:pt x="14" y="175"/>
                  </a:lnTo>
                  <a:lnTo>
                    <a:pt x="15" y="175"/>
                  </a:lnTo>
                  <a:lnTo>
                    <a:pt x="15" y="177"/>
                  </a:lnTo>
                  <a:lnTo>
                    <a:pt x="15" y="180"/>
                  </a:lnTo>
                  <a:lnTo>
                    <a:pt x="17" y="182"/>
                  </a:lnTo>
                  <a:lnTo>
                    <a:pt x="19" y="186"/>
                  </a:lnTo>
                  <a:lnTo>
                    <a:pt x="20" y="187"/>
                  </a:lnTo>
                  <a:lnTo>
                    <a:pt x="19" y="189"/>
                  </a:lnTo>
                  <a:lnTo>
                    <a:pt x="20" y="189"/>
                  </a:lnTo>
                  <a:lnTo>
                    <a:pt x="13" y="197"/>
                  </a:lnTo>
                  <a:lnTo>
                    <a:pt x="12" y="197"/>
                  </a:lnTo>
                  <a:lnTo>
                    <a:pt x="11" y="198"/>
                  </a:lnTo>
                  <a:lnTo>
                    <a:pt x="9" y="198"/>
                  </a:lnTo>
                  <a:lnTo>
                    <a:pt x="11" y="195"/>
                  </a:lnTo>
                  <a:lnTo>
                    <a:pt x="8" y="195"/>
                  </a:lnTo>
                  <a:lnTo>
                    <a:pt x="8" y="194"/>
                  </a:lnTo>
                  <a:lnTo>
                    <a:pt x="7" y="193"/>
                  </a:lnTo>
                  <a:lnTo>
                    <a:pt x="8" y="192"/>
                  </a:lnTo>
                  <a:lnTo>
                    <a:pt x="7" y="189"/>
                  </a:lnTo>
                  <a:lnTo>
                    <a:pt x="7" y="186"/>
                  </a:lnTo>
                  <a:lnTo>
                    <a:pt x="6" y="181"/>
                  </a:lnTo>
                  <a:lnTo>
                    <a:pt x="5" y="181"/>
                  </a:lnTo>
                  <a:lnTo>
                    <a:pt x="6" y="186"/>
                  </a:lnTo>
                  <a:lnTo>
                    <a:pt x="7" y="20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5" name="Freeform 410">
              <a:extLst>
                <a:ext uri="{FF2B5EF4-FFF2-40B4-BE49-F238E27FC236}">
                  <a16:creationId xmlns:a16="http://schemas.microsoft.com/office/drawing/2014/main" id="{153116E9-2355-E735-A0B2-23AD31EC4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990" y="3092768"/>
              <a:ext cx="97037" cy="108800"/>
            </a:xfrm>
            <a:custGeom>
              <a:avLst/>
              <a:gdLst>
                <a:gd name="T0" fmla="*/ 57 w 102"/>
                <a:gd name="T1" fmla="*/ 39 h 122"/>
                <a:gd name="T2" fmla="*/ 62 w 102"/>
                <a:gd name="T3" fmla="*/ 31 h 122"/>
                <a:gd name="T4" fmla="*/ 60 w 102"/>
                <a:gd name="T5" fmla="*/ 20 h 122"/>
                <a:gd name="T6" fmla="*/ 66 w 102"/>
                <a:gd name="T7" fmla="*/ 22 h 122"/>
                <a:gd name="T8" fmla="*/ 68 w 102"/>
                <a:gd name="T9" fmla="*/ 32 h 122"/>
                <a:gd name="T10" fmla="*/ 70 w 102"/>
                <a:gd name="T11" fmla="*/ 38 h 122"/>
                <a:gd name="T12" fmla="*/ 67 w 102"/>
                <a:gd name="T13" fmla="*/ 43 h 122"/>
                <a:gd name="T14" fmla="*/ 67 w 102"/>
                <a:gd name="T15" fmla="*/ 49 h 122"/>
                <a:gd name="T16" fmla="*/ 70 w 102"/>
                <a:gd name="T17" fmla="*/ 48 h 122"/>
                <a:gd name="T18" fmla="*/ 72 w 102"/>
                <a:gd name="T19" fmla="*/ 40 h 122"/>
                <a:gd name="T20" fmla="*/ 70 w 102"/>
                <a:gd name="T21" fmla="*/ 36 h 122"/>
                <a:gd name="T22" fmla="*/ 69 w 102"/>
                <a:gd name="T23" fmla="*/ 27 h 122"/>
                <a:gd name="T24" fmla="*/ 67 w 102"/>
                <a:gd name="T25" fmla="*/ 16 h 122"/>
                <a:gd name="T26" fmla="*/ 60 w 102"/>
                <a:gd name="T27" fmla="*/ 18 h 122"/>
                <a:gd name="T28" fmla="*/ 62 w 102"/>
                <a:gd name="T29" fmla="*/ 13 h 122"/>
                <a:gd name="T30" fmla="*/ 84 w 102"/>
                <a:gd name="T31" fmla="*/ 0 h 122"/>
                <a:gd name="T32" fmla="*/ 98 w 102"/>
                <a:gd name="T33" fmla="*/ 4 h 122"/>
                <a:gd name="T34" fmla="*/ 96 w 102"/>
                <a:gd name="T35" fmla="*/ 21 h 122"/>
                <a:gd name="T36" fmla="*/ 99 w 102"/>
                <a:gd name="T37" fmla="*/ 42 h 122"/>
                <a:gd name="T38" fmla="*/ 100 w 102"/>
                <a:gd name="T39" fmla="*/ 44 h 122"/>
                <a:gd name="T40" fmla="*/ 94 w 102"/>
                <a:gd name="T41" fmla="*/ 55 h 122"/>
                <a:gd name="T42" fmla="*/ 80 w 102"/>
                <a:gd name="T43" fmla="*/ 61 h 122"/>
                <a:gd name="T44" fmla="*/ 85 w 102"/>
                <a:gd name="T45" fmla="*/ 76 h 122"/>
                <a:gd name="T46" fmla="*/ 90 w 102"/>
                <a:gd name="T47" fmla="*/ 92 h 122"/>
                <a:gd name="T48" fmla="*/ 73 w 102"/>
                <a:gd name="T49" fmla="*/ 100 h 122"/>
                <a:gd name="T50" fmla="*/ 68 w 102"/>
                <a:gd name="T51" fmla="*/ 102 h 122"/>
                <a:gd name="T52" fmla="*/ 70 w 102"/>
                <a:gd name="T53" fmla="*/ 105 h 122"/>
                <a:gd name="T54" fmla="*/ 76 w 102"/>
                <a:gd name="T55" fmla="*/ 106 h 122"/>
                <a:gd name="T56" fmla="*/ 75 w 102"/>
                <a:gd name="T57" fmla="*/ 118 h 122"/>
                <a:gd name="T58" fmla="*/ 69 w 102"/>
                <a:gd name="T59" fmla="*/ 122 h 122"/>
                <a:gd name="T60" fmla="*/ 60 w 102"/>
                <a:gd name="T61" fmla="*/ 118 h 122"/>
                <a:gd name="T62" fmla="*/ 51 w 102"/>
                <a:gd name="T63" fmla="*/ 110 h 122"/>
                <a:gd name="T64" fmla="*/ 52 w 102"/>
                <a:gd name="T65" fmla="*/ 103 h 122"/>
                <a:gd name="T66" fmla="*/ 52 w 102"/>
                <a:gd name="T67" fmla="*/ 100 h 122"/>
                <a:gd name="T68" fmla="*/ 51 w 102"/>
                <a:gd name="T69" fmla="*/ 97 h 122"/>
                <a:gd name="T70" fmla="*/ 36 w 102"/>
                <a:gd name="T71" fmla="*/ 97 h 122"/>
                <a:gd name="T72" fmla="*/ 31 w 102"/>
                <a:gd name="T73" fmla="*/ 96 h 122"/>
                <a:gd name="T74" fmla="*/ 25 w 102"/>
                <a:gd name="T75" fmla="*/ 98 h 122"/>
                <a:gd name="T76" fmla="*/ 15 w 102"/>
                <a:gd name="T77" fmla="*/ 85 h 122"/>
                <a:gd name="T78" fmla="*/ 16 w 102"/>
                <a:gd name="T79" fmla="*/ 80 h 122"/>
                <a:gd name="T80" fmla="*/ 19 w 102"/>
                <a:gd name="T81" fmla="*/ 69 h 122"/>
                <a:gd name="T82" fmla="*/ 13 w 102"/>
                <a:gd name="T83" fmla="*/ 64 h 122"/>
                <a:gd name="T84" fmla="*/ 15 w 102"/>
                <a:gd name="T85" fmla="*/ 54 h 122"/>
                <a:gd name="T86" fmla="*/ 6 w 102"/>
                <a:gd name="T87" fmla="*/ 48 h 122"/>
                <a:gd name="T88" fmla="*/ 13 w 102"/>
                <a:gd name="T89" fmla="*/ 46 h 122"/>
                <a:gd name="T90" fmla="*/ 7 w 102"/>
                <a:gd name="T91" fmla="*/ 42 h 122"/>
                <a:gd name="T92" fmla="*/ 4 w 102"/>
                <a:gd name="T93" fmla="*/ 38 h 122"/>
                <a:gd name="T94" fmla="*/ 19 w 102"/>
                <a:gd name="T95" fmla="*/ 40 h 122"/>
                <a:gd name="T96" fmla="*/ 25 w 102"/>
                <a:gd name="T97" fmla="*/ 38 h 122"/>
                <a:gd name="T98" fmla="*/ 30 w 102"/>
                <a:gd name="T99" fmla="*/ 34 h 122"/>
                <a:gd name="T100" fmla="*/ 31 w 102"/>
                <a:gd name="T101" fmla="*/ 30 h 122"/>
                <a:gd name="T102" fmla="*/ 38 w 102"/>
                <a:gd name="T103" fmla="*/ 20 h 122"/>
                <a:gd name="T104" fmla="*/ 25 w 102"/>
                <a:gd name="T105" fmla="*/ 12 h 122"/>
                <a:gd name="T106" fmla="*/ 43 w 102"/>
                <a:gd name="T107" fmla="*/ 15 h 122"/>
                <a:gd name="T108" fmla="*/ 52 w 102"/>
                <a:gd name="T109" fmla="*/ 14 h 122"/>
                <a:gd name="T110" fmla="*/ 50 w 102"/>
                <a:gd name="T111" fmla="*/ 22 h 122"/>
                <a:gd name="T112" fmla="*/ 50 w 102"/>
                <a:gd name="T113" fmla="*/ 31 h 122"/>
                <a:gd name="T114" fmla="*/ 43 w 102"/>
                <a:gd name="T115" fmla="*/ 34 h 122"/>
                <a:gd name="T116" fmla="*/ 51 w 102"/>
                <a:gd name="T117" fmla="*/ 37 h 122"/>
                <a:gd name="T118" fmla="*/ 46 w 102"/>
                <a:gd name="T119" fmla="*/ 42 h 122"/>
                <a:gd name="T120" fmla="*/ 55 w 102"/>
                <a:gd name="T121" fmla="*/ 44 h 1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122"/>
                <a:gd name="T185" fmla="*/ 102 w 102"/>
                <a:gd name="T186" fmla="*/ 122 h 1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122">
                  <a:moveTo>
                    <a:pt x="55" y="44"/>
                  </a:moveTo>
                  <a:lnTo>
                    <a:pt x="56" y="43"/>
                  </a:lnTo>
                  <a:lnTo>
                    <a:pt x="57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8" y="33"/>
                  </a:lnTo>
                  <a:lnTo>
                    <a:pt x="58" y="32"/>
                  </a:lnTo>
                  <a:lnTo>
                    <a:pt x="61" y="31"/>
                  </a:lnTo>
                  <a:lnTo>
                    <a:pt x="62" y="31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0" y="20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8" y="28"/>
                  </a:lnTo>
                  <a:lnTo>
                    <a:pt x="68" y="32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9" y="34"/>
                  </a:lnTo>
                  <a:lnTo>
                    <a:pt x="69" y="36"/>
                  </a:lnTo>
                  <a:lnTo>
                    <a:pt x="70" y="38"/>
                  </a:lnTo>
                  <a:lnTo>
                    <a:pt x="69" y="38"/>
                  </a:lnTo>
                  <a:lnTo>
                    <a:pt x="70" y="39"/>
                  </a:lnTo>
                  <a:lnTo>
                    <a:pt x="70" y="40"/>
                  </a:lnTo>
                  <a:lnTo>
                    <a:pt x="68" y="42"/>
                  </a:lnTo>
                  <a:lnTo>
                    <a:pt x="67" y="43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6"/>
                  </a:lnTo>
                  <a:lnTo>
                    <a:pt x="67" y="48"/>
                  </a:lnTo>
                  <a:lnTo>
                    <a:pt x="67" y="49"/>
                  </a:lnTo>
                  <a:lnTo>
                    <a:pt x="69" y="48"/>
                  </a:lnTo>
                  <a:lnTo>
                    <a:pt x="69" y="50"/>
                  </a:lnTo>
                  <a:lnTo>
                    <a:pt x="70" y="50"/>
                  </a:lnTo>
                  <a:lnTo>
                    <a:pt x="70" y="49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72" y="44"/>
                  </a:lnTo>
                  <a:lnTo>
                    <a:pt x="72" y="43"/>
                  </a:lnTo>
                  <a:lnTo>
                    <a:pt x="73" y="42"/>
                  </a:lnTo>
                  <a:lnTo>
                    <a:pt x="72" y="40"/>
                  </a:lnTo>
                  <a:lnTo>
                    <a:pt x="72" y="39"/>
                  </a:lnTo>
                  <a:lnTo>
                    <a:pt x="70" y="38"/>
                  </a:lnTo>
                  <a:lnTo>
                    <a:pt x="70" y="37"/>
                  </a:lnTo>
                  <a:lnTo>
                    <a:pt x="72" y="37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1"/>
                  </a:lnTo>
                  <a:lnTo>
                    <a:pt x="69" y="30"/>
                  </a:lnTo>
                  <a:lnTo>
                    <a:pt x="69" y="28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69" y="25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7" y="16"/>
                  </a:lnTo>
                  <a:lnTo>
                    <a:pt x="66" y="16"/>
                  </a:lnTo>
                  <a:lnTo>
                    <a:pt x="66" y="15"/>
                  </a:lnTo>
                  <a:lnTo>
                    <a:pt x="64" y="15"/>
                  </a:lnTo>
                  <a:lnTo>
                    <a:pt x="62" y="16"/>
                  </a:lnTo>
                  <a:lnTo>
                    <a:pt x="60" y="18"/>
                  </a:lnTo>
                  <a:lnTo>
                    <a:pt x="57" y="18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61" y="12"/>
                  </a:lnTo>
                  <a:lnTo>
                    <a:pt x="62" y="13"/>
                  </a:lnTo>
                  <a:lnTo>
                    <a:pt x="64" y="10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5" y="2"/>
                  </a:lnTo>
                  <a:lnTo>
                    <a:pt x="84" y="0"/>
                  </a:lnTo>
                  <a:lnTo>
                    <a:pt x="86" y="1"/>
                  </a:lnTo>
                  <a:lnTo>
                    <a:pt x="87" y="2"/>
                  </a:lnTo>
                  <a:lnTo>
                    <a:pt x="90" y="3"/>
                  </a:lnTo>
                  <a:lnTo>
                    <a:pt x="94" y="3"/>
                  </a:lnTo>
                  <a:lnTo>
                    <a:pt x="98" y="4"/>
                  </a:lnTo>
                  <a:lnTo>
                    <a:pt x="102" y="9"/>
                  </a:lnTo>
                  <a:lnTo>
                    <a:pt x="100" y="12"/>
                  </a:lnTo>
                  <a:lnTo>
                    <a:pt x="98" y="14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9" y="28"/>
                  </a:lnTo>
                  <a:lnTo>
                    <a:pt x="99" y="32"/>
                  </a:lnTo>
                  <a:lnTo>
                    <a:pt x="100" y="36"/>
                  </a:lnTo>
                  <a:lnTo>
                    <a:pt x="100" y="38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0" y="43"/>
                  </a:lnTo>
                  <a:lnTo>
                    <a:pt x="102" y="43"/>
                  </a:lnTo>
                  <a:lnTo>
                    <a:pt x="102" y="44"/>
                  </a:lnTo>
                  <a:lnTo>
                    <a:pt x="100" y="44"/>
                  </a:lnTo>
                  <a:lnTo>
                    <a:pt x="102" y="45"/>
                  </a:lnTo>
                  <a:lnTo>
                    <a:pt x="97" y="51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4" y="55"/>
                  </a:lnTo>
                  <a:lnTo>
                    <a:pt x="92" y="55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0" y="61"/>
                  </a:lnTo>
                  <a:lnTo>
                    <a:pt x="78" y="66"/>
                  </a:lnTo>
                  <a:lnTo>
                    <a:pt x="76" y="72"/>
                  </a:lnTo>
                  <a:lnTo>
                    <a:pt x="79" y="74"/>
                  </a:lnTo>
                  <a:lnTo>
                    <a:pt x="82" y="76"/>
                  </a:lnTo>
                  <a:lnTo>
                    <a:pt x="85" y="76"/>
                  </a:lnTo>
                  <a:lnTo>
                    <a:pt x="87" y="76"/>
                  </a:lnTo>
                  <a:lnTo>
                    <a:pt x="91" y="81"/>
                  </a:lnTo>
                  <a:lnTo>
                    <a:pt x="92" y="84"/>
                  </a:lnTo>
                  <a:lnTo>
                    <a:pt x="92" y="88"/>
                  </a:lnTo>
                  <a:lnTo>
                    <a:pt x="90" y="92"/>
                  </a:lnTo>
                  <a:lnTo>
                    <a:pt x="87" y="92"/>
                  </a:lnTo>
                  <a:lnTo>
                    <a:pt x="87" y="94"/>
                  </a:lnTo>
                  <a:lnTo>
                    <a:pt x="82" y="93"/>
                  </a:lnTo>
                  <a:lnTo>
                    <a:pt x="75" y="96"/>
                  </a:lnTo>
                  <a:lnTo>
                    <a:pt x="73" y="100"/>
                  </a:lnTo>
                  <a:lnTo>
                    <a:pt x="73" y="104"/>
                  </a:lnTo>
                  <a:lnTo>
                    <a:pt x="70" y="104"/>
                  </a:lnTo>
                  <a:lnTo>
                    <a:pt x="72" y="100"/>
                  </a:lnTo>
                  <a:lnTo>
                    <a:pt x="69" y="100"/>
                  </a:lnTo>
                  <a:lnTo>
                    <a:pt x="68" y="102"/>
                  </a:lnTo>
                  <a:lnTo>
                    <a:pt x="67" y="104"/>
                  </a:lnTo>
                  <a:lnTo>
                    <a:pt x="69" y="104"/>
                  </a:lnTo>
                  <a:lnTo>
                    <a:pt x="68" y="106"/>
                  </a:lnTo>
                  <a:lnTo>
                    <a:pt x="70" y="106"/>
                  </a:lnTo>
                  <a:lnTo>
                    <a:pt x="70" y="105"/>
                  </a:lnTo>
                  <a:lnTo>
                    <a:pt x="72" y="105"/>
                  </a:lnTo>
                  <a:lnTo>
                    <a:pt x="72" y="106"/>
                  </a:lnTo>
                  <a:lnTo>
                    <a:pt x="73" y="106"/>
                  </a:lnTo>
                  <a:lnTo>
                    <a:pt x="74" y="105"/>
                  </a:lnTo>
                  <a:lnTo>
                    <a:pt x="76" y="106"/>
                  </a:lnTo>
                  <a:lnTo>
                    <a:pt x="75" y="111"/>
                  </a:lnTo>
                  <a:lnTo>
                    <a:pt x="74" y="111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5" y="118"/>
                  </a:lnTo>
                  <a:lnTo>
                    <a:pt x="78" y="118"/>
                  </a:lnTo>
                  <a:lnTo>
                    <a:pt x="76" y="120"/>
                  </a:lnTo>
                  <a:lnTo>
                    <a:pt x="73" y="120"/>
                  </a:lnTo>
                  <a:lnTo>
                    <a:pt x="70" y="122"/>
                  </a:lnTo>
                  <a:lnTo>
                    <a:pt x="69" y="122"/>
                  </a:lnTo>
                  <a:lnTo>
                    <a:pt x="66" y="122"/>
                  </a:lnTo>
                  <a:lnTo>
                    <a:pt x="63" y="118"/>
                  </a:lnTo>
                  <a:lnTo>
                    <a:pt x="62" y="118"/>
                  </a:lnTo>
                  <a:lnTo>
                    <a:pt x="61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5" y="110"/>
                  </a:lnTo>
                  <a:lnTo>
                    <a:pt x="52" y="109"/>
                  </a:lnTo>
                  <a:lnTo>
                    <a:pt x="52" y="110"/>
                  </a:lnTo>
                  <a:lnTo>
                    <a:pt x="51" y="110"/>
                  </a:lnTo>
                  <a:lnTo>
                    <a:pt x="51" y="108"/>
                  </a:lnTo>
                  <a:lnTo>
                    <a:pt x="50" y="108"/>
                  </a:lnTo>
                  <a:lnTo>
                    <a:pt x="49" y="105"/>
                  </a:lnTo>
                  <a:lnTo>
                    <a:pt x="51" y="105"/>
                  </a:lnTo>
                  <a:lnTo>
                    <a:pt x="52" y="103"/>
                  </a:lnTo>
                  <a:lnTo>
                    <a:pt x="55" y="104"/>
                  </a:lnTo>
                  <a:lnTo>
                    <a:pt x="55" y="102"/>
                  </a:lnTo>
                  <a:lnTo>
                    <a:pt x="54" y="100"/>
                  </a:lnTo>
                  <a:lnTo>
                    <a:pt x="54" y="102"/>
                  </a:lnTo>
                  <a:lnTo>
                    <a:pt x="52" y="100"/>
                  </a:lnTo>
                  <a:lnTo>
                    <a:pt x="49" y="100"/>
                  </a:lnTo>
                  <a:lnTo>
                    <a:pt x="49" y="99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1" y="97"/>
                  </a:lnTo>
                  <a:lnTo>
                    <a:pt x="48" y="96"/>
                  </a:lnTo>
                  <a:lnTo>
                    <a:pt x="44" y="99"/>
                  </a:lnTo>
                  <a:lnTo>
                    <a:pt x="39" y="98"/>
                  </a:lnTo>
                  <a:lnTo>
                    <a:pt x="37" y="97"/>
                  </a:lnTo>
                  <a:lnTo>
                    <a:pt x="36" y="97"/>
                  </a:lnTo>
                  <a:lnTo>
                    <a:pt x="34" y="97"/>
                  </a:lnTo>
                  <a:lnTo>
                    <a:pt x="36" y="96"/>
                  </a:lnTo>
                  <a:lnTo>
                    <a:pt x="33" y="94"/>
                  </a:lnTo>
                  <a:lnTo>
                    <a:pt x="32" y="96"/>
                  </a:lnTo>
                  <a:lnTo>
                    <a:pt x="31" y="96"/>
                  </a:lnTo>
                  <a:lnTo>
                    <a:pt x="30" y="97"/>
                  </a:lnTo>
                  <a:lnTo>
                    <a:pt x="28" y="97"/>
                  </a:lnTo>
                  <a:lnTo>
                    <a:pt x="27" y="97"/>
                  </a:lnTo>
                  <a:lnTo>
                    <a:pt x="26" y="97"/>
                  </a:lnTo>
                  <a:lnTo>
                    <a:pt x="25" y="98"/>
                  </a:lnTo>
                  <a:lnTo>
                    <a:pt x="24" y="98"/>
                  </a:lnTo>
                  <a:lnTo>
                    <a:pt x="22" y="97"/>
                  </a:lnTo>
                  <a:lnTo>
                    <a:pt x="21" y="96"/>
                  </a:lnTo>
                  <a:lnTo>
                    <a:pt x="21" y="88"/>
                  </a:lnTo>
                  <a:lnTo>
                    <a:pt x="15" y="85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4" y="79"/>
                  </a:lnTo>
                  <a:lnTo>
                    <a:pt x="15" y="80"/>
                  </a:lnTo>
                  <a:lnTo>
                    <a:pt x="16" y="80"/>
                  </a:lnTo>
                  <a:lnTo>
                    <a:pt x="20" y="79"/>
                  </a:lnTo>
                  <a:lnTo>
                    <a:pt x="21" y="78"/>
                  </a:lnTo>
                  <a:lnTo>
                    <a:pt x="20" y="75"/>
                  </a:lnTo>
                  <a:lnTo>
                    <a:pt x="20" y="72"/>
                  </a:lnTo>
                  <a:lnTo>
                    <a:pt x="19" y="69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4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5" y="54"/>
                  </a:lnTo>
                  <a:lnTo>
                    <a:pt x="9" y="49"/>
                  </a:lnTo>
                  <a:lnTo>
                    <a:pt x="4" y="48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9" y="44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38"/>
                  </a:lnTo>
                  <a:lnTo>
                    <a:pt x="10" y="40"/>
                  </a:lnTo>
                  <a:lnTo>
                    <a:pt x="13" y="39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9" y="40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5" y="39"/>
                  </a:lnTo>
                  <a:lnTo>
                    <a:pt x="25" y="38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9" y="25"/>
                  </a:lnTo>
                  <a:lnTo>
                    <a:pt x="38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0" y="16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31" y="15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5" y="18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2" y="14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1" y="18"/>
                  </a:lnTo>
                  <a:lnTo>
                    <a:pt x="51" y="22"/>
                  </a:lnTo>
                  <a:lnTo>
                    <a:pt x="50" y="22"/>
                  </a:lnTo>
                  <a:lnTo>
                    <a:pt x="49" y="21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0" y="31"/>
                  </a:lnTo>
                  <a:lnTo>
                    <a:pt x="50" y="32"/>
                  </a:lnTo>
                  <a:lnTo>
                    <a:pt x="48" y="31"/>
                  </a:lnTo>
                  <a:lnTo>
                    <a:pt x="46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50" y="33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2" y="38"/>
                  </a:lnTo>
                  <a:lnTo>
                    <a:pt x="50" y="39"/>
                  </a:lnTo>
                  <a:lnTo>
                    <a:pt x="46" y="39"/>
                  </a:lnTo>
                  <a:lnTo>
                    <a:pt x="45" y="40"/>
                  </a:lnTo>
                  <a:lnTo>
                    <a:pt x="46" y="42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Freeform 411">
              <a:extLst>
                <a:ext uri="{FF2B5EF4-FFF2-40B4-BE49-F238E27FC236}">
                  <a16:creationId xmlns:a16="http://schemas.microsoft.com/office/drawing/2014/main" id="{70682658-69A1-9E07-2C4F-7C175C957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766" y="3139815"/>
              <a:ext cx="63222" cy="55870"/>
            </a:xfrm>
            <a:custGeom>
              <a:avLst/>
              <a:gdLst>
                <a:gd name="T0" fmla="*/ 5 w 69"/>
                <a:gd name="T1" fmla="*/ 11 h 64"/>
                <a:gd name="T2" fmla="*/ 7 w 69"/>
                <a:gd name="T3" fmla="*/ 7 h 64"/>
                <a:gd name="T4" fmla="*/ 11 w 69"/>
                <a:gd name="T5" fmla="*/ 10 h 64"/>
                <a:gd name="T6" fmla="*/ 16 w 69"/>
                <a:gd name="T7" fmla="*/ 11 h 64"/>
                <a:gd name="T8" fmla="*/ 25 w 69"/>
                <a:gd name="T9" fmla="*/ 5 h 64"/>
                <a:gd name="T10" fmla="*/ 31 w 69"/>
                <a:gd name="T11" fmla="*/ 3 h 64"/>
                <a:gd name="T12" fmla="*/ 36 w 69"/>
                <a:gd name="T13" fmla="*/ 4 h 64"/>
                <a:gd name="T14" fmla="*/ 37 w 69"/>
                <a:gd name="T15" fmla="*/ 0 h 64"/>
                <a:gd name="T16" fmla="*/ 47 w 69"/>
                <a:gd name="T17" fmla="*/ 6 h 64"/>
                <a:gd name="T18" fmla="*/ 49 w 69"/>
                <a:gd name="T19" fmla="*/ 10 h 64"/>
                <a:gd name="T20" fmla="*/ 48 w 69"/>
                <a:gd name="T21" fmla="*/ 13 h 64"/>
                <a:gd name="T22" fmla="*/ 46 w 69"/>
                <a:gd name="T23" fmla="*/ 15 h 64"/>
                <a:gd name="T24" fmla="*/ 49 w 69"/>
                <a:gd name="T25" fmla="*/ 18 h 64"/>
                <a:gd name="T26" fmla="*/ 53 w 69"/>
                <a:gd name="T27" fmla="*/ 15 h 64"/>
                <a:gd name="T28" fmla="*/ 55 w 69"/>
                <a:gd name="T29" fmla="*/ 13 h 64"/>
                <a:gd name="T30" fmla="*/ 54 w 69"/>
                <a:gd name="T31" fmla="*/ 10 h 64"/>
                <a:gd name="T32" fmla="*/ 54 w 69"/>
                <a:gd name="T33" fmla="*/ 5 h 64"/>
                <a:gd name="T34" fmla="*/ 54 w 69"/>
                <a:gd name="T35" fmla="*/ 1 h 64"/>
                <a:gd name="T36" fmla="*/ 60 w 69"/>
                <a:gd name="T37" fmla="*/ 12 h 64"/>
                <a:gd name="T38" fmla="*/ 60 w 69"/>
                <a:gd name="T39" fmla="*/ 17 h 64"/>
                <a:gd name="T40" fmla="*/ 61 w 69"/>
                <a:gd name="T41" fmla="*/ 23 h 64"/>
                <a:gd name="T42" fmla="*/ 69 w 69"/>
                <a:gd name="T43" fmla="*/ 35 h 64"/>
                <a:gd name="T44" fmla="*/ 66 w 69"/>
                <a:gd name="T45" fmla="*/ 35 h 64"/>
                <a:gd name="T46" fmla="*/ 61 w 69"/>
                <a:gd name="T47" fmla="*/ 36 h 64"/>
                <a:gd name="T48" fmla="*/ 66 w 69"/>
                <a:gd name="T49" fmla="*/ 42 h 64"/>
                <a:gd name="T50" fmla="*/ 63 w 69"/>
                <a:gd name="T51" fmla="*/ 57 h 64"/>
                <a:gd name="T52" fmla="*/ 59 w 69"/>
                <a:gd name="T53" fmla="*/ 61 h 64"/>
                <a:gd name="T54" fmla="*/ 53 w 69"/>
                <a:gd name="T55" fmla="*/ 60 h 64"/>
                <a:gd name="T56" fmla="*/ 45 w 69"/>
                <a:gd name="T57" fmla="*/ 61 h 64"/>
                <a:gd name="T58" fmla="*/ 40 w 69"/>
                <a:gd name="T59" fmla="*/ 59 h 64"/>
                <a:gd name="T60" fmla="*/ 36 w 69"/>
                <a:gd name="T61" fmla="*/ 59 h 64"/>
                <a:gd name="T62" fmla="*/ 31 w 69"/>
                <a:gd name="T63" fmla="*/ 55 h 64"/>
                <a:gd name="T64" fmla="*/ 29 w 69"/>
                <a:gd name="T65" fmla="*/ 59 h 64"/>
                <a:gd name="T66" fmla="*/ 23 w 69"/>
                <a:gd name="T67" fmla="*/ 55 h 64"/>
                <a:gd name="T68" fmla="*/ 29 w 69"/>
                <a:gd name="T69" fmla="*/ 53 h 64"/>
                <a:gd name="T70" fmla="*/ 24 w 69"/>
                <a:gd name="T71" fmla="*/ 47 h 64"/>
                <a:gd name="T72" fmla="*/ 18 w 69"/>
                <a:gd name="T73" fmla="*/ 48 h 64"/>
                <a:gd name="T74" fmla="*/ 19 w 69"/>
                <a:gd name="T75" fmla="*/ 54 h 64"/>
                <a:gd name="T76" fmla="*/ 17 w 69"/>
                <a:gd name="T77" fmla="*/ 43 h 64"/>
                <a:gd name="T78" fmla="*/ 12 w 69"/>
                <a:gd name="T79" fmla="*/ 33 h 64"/>
                <a:gd name="T80" fmla="*/ 12 w 69"/>
                <a:gd name="T81" fmla="*/ 29 h 64"/>
                <a:gd name="T82" fmla="*/ 10 w 69"/>
                <a:gd name="T83" fmla="*/ 28 h 64"/>
                <a:gd name="T84" fmla="*/ 9 w 69"/>
                <a:gd name="T85" fmla="*/ 25 h 64"/>
                <a:gd name="T86" fmla="*/ 6 w 69"/>
                <a:gd name="T87" fmla="*/ 22 h 64"/>
                <a:gd name="T88" fmla="*/ 7 w 69"/>
                <a:gd name="T89" fmla="*/ 19 h 64"/>
                <a:gd name="T90" fmla="*/ 3 w 69"/>
                <a:gd name="T91" fmla="*/ 15 h 64"/>
                <a:gd name="T92" fmla="*/ 9 w 69"/>
                <a:gd name="T93" fmla="*/ 17 h 64"/>
                <a:gd name="T94" fmla="*/ 4 w 69"/>
                <a:gd name="T95" fmla="*/ 15 h 64"/>
                <a:gd name="T96" fmla="*/ 0 w 69"/>
                <a:gd name="T97" fmla="*/ 11 h 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"/>
                <a:gd name="T148" fmla="*/ 0 h 64"/>
                <a:gd name="T149" fmla="*/ 69 w 69"/>
                <a:gd name="T150" fmla="*/ 64 h 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" h="64">
                  <a:moveTo>
                    <a:pt x="0" y="11"/>
                  </a:moveTo>
                  <a:lnTo>
                    <a:pt x="0" y="10"/>
                  </a:lnTo>
                  <a:lnTo>
                    <a:pt x="5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7" y="7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5" y="4"/>
                  </a:lnTo>
                  <a:lnTo>
                    <a:pt x="47" y="6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51" y="17"/>
                  </a:lnTo>
                  <a:lnTo>
                    <a:pt x="53" y="15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3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11"/>
                  </a:lnTo>
                  <a:lnTo>
                    <a:pt x="57" y="11"/>
                  </a:lnTo>
                  <a:lnTo>
                    <a:pt x="54" y="5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60" y="9"/>
                  </a:lnTo>
                  <a:lnTo>
                    <a:pt x="60" y="12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0" y="17"/>
                  </a:lnTo>
                  <a:lnTo>
                    <a:pt x="59" y="18"/>
                  </a:lnTo>
                  <a:lnTo>
                    <a:pt x="58" y="19"/>
                  </a:lnTo>
                  <a:lnTo>
                    <a:pt x="61" y="23"/>
                  </a:lnTo>
                  <a:lnTo>
                    <a:pt x="66" y="30"/>
                  </a:lnTo>
                  <a:lnTo>
                    <a:pt x="67" y="34"/>
                  </a:lnTo>
                  <a:lnTo>
                    <a:pt x="69" y="35"/>
                  </a:lnTo>
                  <a:lnTo>
                    <a:pt x="69" y="36"/>
                  </a:lnTo>
                  <a:lnTo>
                    <a:pt x="67" y="36"/>
                  </a:lnTo>
                  <a:lnTo>
                    <a:pt x="66" y="35"/>
                  </a:lnTo>
                  <a:lnTo>
                    <a:pt x="65" y="34"/>
                  </a:lnTo>
                  <a:lnTo>
                    <a:pt x="64" y="35"/>
                  </a:lnTo>
                  <a:lnTo>
                    <a:pt x="61" y="36"/>
                  </a:lnTo>
                  <a:lnTo>
                    <a:pt x="65" y="36"/>
                  </a:lnTo>
                  <a:lnTo>
                    <a:pt x="65" y="39"/>
                  </a:lnTo>
                  <a:lnTo>
                    <a:pt x="66" y="42"/>
                  </a:lnTo>
                  <a:lnTo>
                    <a:pt x="65" y="48"/>
                  </a:lnTo>
                  <a:lnTo>
                    <a:pt x="63" y="52"/>
                  </a:lnTo>
                  <a:lnTo>
                    <a:pt x="63" y="57"/>
                  </a:lnTo>
                  <a:lnTo>
                    <a:pt x="61" y="58"/>
                  </a:lnTo>
                  <a:lnTo>
                    <a:pt x="60" y="60"/>
                  </a:lnTo>
                  <a:lnTo>
                    <a:pt x="59" y="61"/>
                  </a:lnTo>
                  <a:lnTo>
                    <a:pt x="58" y="60"/>
                  </a:lnTo>
                  <a:lnTo>
                    <a:pt x="57" y="60"/>
                  </a:lnTo>
                  <a:lnTo>
                    <a:pt x="53" y="60"/>
                  </a:lnTo>
                  <a:lnTo>
                    <a:pt x="52" y="61"/>
                  </a:lnTo>
                  <a:lnTo>
                    <a:pt x="48" y="64"/>
                  </a:lnTo>
                  <a:lnTo>
                    <a:pt x="45" y="61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40" y="59"/>
                  </a:lnTo>
                  <a:lnTo>
                    <a:pt x="39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5" y="58"/>
                  </a:lnTo>
                  <a:lnTo>
                    <a:pt x="31" y="55"/>
                  </a:lnTo>
                  <a:lnTo>
                    <a:pt x="31" y="58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25" y="57"/>
                  </a:lnTo>
                  <a:lnTo>
                    <a:pt x="22" y="59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4"/>
                  </a:lnTo>
                  <a:lnTo>
                    <a:pt x="29" y="53"/>
                  </a:lnTo>
                  <a:lnTo>
                    <a:pt x="27" y="49"/>
                  </a:lnTo>
                  <a:lnTo>
                    <a:pt x="25" y="46"/>
                  </a:lnTo>
                  <a:lnTo>
                    <a:pt x="24" y="47"/>
                  </a:lnTo>
                  <a:lnTo>
                    <a:pt x="19" y="47"/>
                  </a:lnTo>
                  <a:lnTo>
                    <a:pt x="19" y="46"/>
                  </a:lnTo>
                  <a:lnTo>
                    <a:pt x="18" y="48"/>
                  </a:lnTo>
                  <a:lnTo>
                    <a:pt x="21" y="52"/>
                  </a:lnTo>
                  <a:lnTo>
                    <a:pt x="21" y="53"/>
                  </a:lnTo>
                  <a:lnTo>
                    <a:pt x="19" y="54"/>
                  </a:lnTo>
                  <a:lnTo>
                    <a:pt x="17" y="53"/>
                  </a:lnTo>
                  <a:lnTo>
                    <a:pt x="18" y="45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3" y="41"/>
                  </a:lnTo>
                  <a:lnTo>
                    <a:pt x="12" y="33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0" y="24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" name="Freeform 412">
              <a:extLst>
                <a:ext uri="{FF2B5EF4-FFF2-40B4-BE49-F238E27FC236}">
                  <a16:creationId xmlns:a16="http://schemas.microsoft.com/office/drawing/2014/main" id="{5E64E67A-273B-6903-1F0F-422441ED2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399" y="3204506"/>
              <a:ext cx="49989" cy="32346"/>
            </a:xfrm>
            <a:custGeom>
              <a:avLst/>
              <a:gdLst>
                <a:gd name="T0" fmla="*/ 3 w 54"/>
                <a:gd name="T1" fmla="*/ 17 h 36"/>
                <a:gd name="T2" fmla="*/ 6 w 54"/>
                <a:gd name="T3" fmla="*/ 17 h 36"/>
                <a:gd name="T4" fmla="*/ 8 w 54"/>
                <a:gd name="T5" fmla="*/ 16 h 36"/>
                <a:gd name="T6" fmla="*/ 9 w 54"/>
                <a:gd name="T7" fmla="*/ 16 h 36"/>
                <a:gd name="T8" fmla="*/ 10 w 54"/>
                <a:gd name="T9" fmla="*/ 13 h 36"/>
                <a:gd name="T10" fmla="*/ 9 w 54"/>
                <a:gd name="T11" fmla="*/ 13 h 36"/>
                <a:gd name="T12" fmla="*/ 8 w 54"/>
                <a:gd name="T13" fmla="*/ 9 h 36"/>
                <a:gd name="T14" fmla="*/ 6 w 54"/>
                <a:gd name="T15" fmla="*/ 9 h 36"/>
                <a:gd name="T16" fmla="*/ 5 w 54"/>
                <a:gd name="T17" fmla="*/ 7 h 36"/>
                <a:gd name="T18" fmla="*/ 6 w 54"/>
                <a:gd name="T19" fmla="*/ 3 h 36"/>
                <a:gd name="T20" fmla="*/ 8 w 54"/>
                <a:gd name="T21" fmla="*/ 3 h 36"/>
                <a:gd name="T22" fmla="*/ 9 w 54"/>
                <a:gd name="T23" fmla="*/ 1 h 36"/>
                <a:gd name="T24" fmla="*/ 18 w 54"/>
                <a:gd name="T25" fmla="*/ 0 h 36"/>
                <a:gd name="T26" fmla="*/ 22 w 54"/>
                <a:gd name="T27" fmla="*/ 4 h 36"/>
                <a:gd name="T28" fmla="*/ 24 w 54"/>
                <a:gd name="T29" fmla="*/ 7 h 36"/>
                <a:gd name="T30" fmla="*/ 28 w 54"/>
                <a:gd name="T31" fmla="*/ 10 h 36"/>
                <a:gd name="T32" fmla="*/ 30 w 54"/>
                <a:gd name="T33" fmla="*/ 11 h 36"/>
                <a:gd name="T34" fmla="*/ 33 w 54"/>
                <a:gd name="T35" fmla="*/ 13 h 36"/>
                <a:gd name="T36" fmla="*/ 38 w 54"/>
                <a:gd name="T37" fmla="*/ 16 h 36"/>
                <a:gd name="T38" fmla="*/ 39 w 54"/>
                <a:gd name="T39" fmla="*/ 10 h 36"/>
                <a:gd name="T40" fmla="*/ 41 w 54"/>
                <a:gd name="T41" fmla="*/ 11 h 36"/>
                <a:gd name="T42" fmla="*/ 45 w 54"/>
                <a:gd name="T43" fmla="*/ 9 h 36"/>
                <a:gd name="T44" fmla="*/ 47 w 54"/>
                <a:gd name="T45" fmla="*/ 13 h 36"/>
                <a:gd name="T46" fmla="*/ 48 w 54"/>
                <a:gd name="T47" fmla="*/ 16 h 36"/>
                <a:gd name="T48" fmla="*/ 54 w 54"/>
                <a:gd name="T49" fmla="*/ 23 h 36"/>
                <a:gd name="T50" fmla="*/ 52 w 54"/>
                <a:gd name="T51" fmla="*/ 23 h 36"/>
                <a:gd name="T52" fmla="*/ 51 w 54"/>
                <a:gd name="T53" fmla="*/ 25 h 36"/>
                <a:gd name="T54" fmla="*/ 51 w 54"/>
                <a:gd name="T55" fmla="*/ 27 h 36"/>
                <a:gd name="T56" fmla="*/ 53 w 54"/>
                <a:gd name="T57" fmla="*/ 31 h 36"/>
                <a:gd name="T58" fmla="*/ 52 w 54"/>
                <a:gd name="T59" fmla="*/ 33 h 36"/>
                <a:gd name="T60" fmla="*/ 45 w 54"/>
                <a:gd name="T61" fmla="*/ 33 h 36"/>
                <a:gd name="T62" fmla="*/ 44 w 54"/>
                <a:gd name="T63" fmla="*/ 31 h 36"/>
                <a:gd name="T64" fmla="*/ 42 w 54"/>
                <a:gd name="T65" fmla="*/ 30 h 36"/>
                <a:gd name="T66" fmla="*/ 41 w 54"/>
                <a:gd name="T67" fmla="*/ 29 h 36"/>
                <a:gd name="T68" fmla="*/ 39 w 54"/>
                <a:gd name="T69" fmla="*/ 30 h 36"/>
                <a:gd name="T70" fmla="*/ 35 w 54"/>
                <a:gd name="T71" fmla="*/ 33 h 36"/>
                <a:gd name="T72" fmla="*/ 30 w 54"/>
                <a:gd name="T73" fmla="*/ 36 h 36"/>
                <a:gd name="T74" fmla="*/ 15 w 54"/>
                <a:gd name="T75" fmla="*/ 28 h 36"/>
                <a:gd name="T76" fmla="*/ 4 w 54"/>
                <a:gd name="T77" fmla="*/ 21 h 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4"/>
                <a:gd name="T118" fmla="*/ 0 h 36"/>
                <a:gd name="T119" fmla="*/ 54 w 54"/>
                <a:gd name="T120" fmla="*/ 36 h 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4" h="36">
                  <a:moveTo>
                    <a:pt x="0" y="15"/>
                  </a:moveTo>
                  <a:lnTo>
                    <a:pt x="3" y="17"/>
                  </a:lnTo>
                  <a:lnTo>
                    <a:pt x="3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1" y="15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9" y="13"/>
                  </a:lnTo>
                  <a:lnTo>
                    <a:pt x="9" y="9"/>
                  </a:lnTo>
                  <a:lnTo>
                    <a:pt x="8" y="9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6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9" y="10"/>
                  </a:lnTo>
                  <a:lnTo>
                    <a:pt x="40" y="12"/>
                  </a:lnTo>
                  <a:lnTo>
                    <a:pt x="41" y="11"/>
                  </a:lnTo>
                  <a:lnTo>
                    <a:pt x="41" y="5"/>
                  </a:lnTo>
                  <a:lnTo>
                    <a:pt x="45" y="9"/>
                  </a:lnTo>
                  <a:lnTo>
                    <a:pt x="46" y="12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6"/>
                  </a:lnTo>
                  <a:lnTo>
                    <a:pt x="52" y="19"/>
                  </a:lnTo>
                  <a:lnTo>
                    <a:pt x="54" y="23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1" y="24"/>
                  </a:lnTo>
                  <a:lnTo>
                    <a:pt x="51" y="25"/>
                  </a:lnTo>
                  <a:lnTo>
                    <a:pt x="50" y="25"/>
                  </a:lnTo>
                  <a:lnTo>
                    <a:pt x="51" y="27"/>
                  </a:lnTo>
                  <a:lnTo>
                    <a:pt x="53" y="28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0" y="34"/>
                  </a:lnTo>
                  <a:lnTo>
                    <a:pt x="45" y="33"/>
                  </a:lnTo>
                  <a:lnTo>
                    <a:pt x="45" y="30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2" y="30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9" y="30"/>
                  </a:lnTo>
                  <a:lnTo>
                    <a:pt x="36" y="30"/>
                  </a:lnTo>
                  <a:lnTo>
                    <a:pt x="35" y="33"/>
                  </a:lnTo>
                  <a:lnTo>
                    <a:pt x="33" y="34"/>
                  </a:lnTo>
                  <a:lnTo>
                    <a:pt x="30" y="36"/>
                  </a:lnTo>
                  <a:lnTo>
                    <a:pt x="21" y="34"/>
                  </a:lnTo>
                  <a:lnTo>
                    <a:pt x="15" y="28"/>
                  </a:lnTo>
                  <a:lnTo>
                    <a:pt x="6" y="23"/>
                  </a:lnTo>
                  <a:lnTo>
                    <a:pt x="4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" name="Freeform 413">
              <a:extLst>
                <a:ext uri="{FF2B5EF4-FFF2-40B4-BE49-F238E27FC236}">
                  <a16:creationId xmlns:a16="http://schemas.microsoft.com/office/drawing/2014/main" id="{967342F7-9E41-A687-3AB2-22F78E61A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2234" y="3167750"/>
              <a:ext cx="24995" cy="30876"/>
            </a:xfrm>
            <a:custGeom>
              <a:avLst/>
              <a:gdLst>
                <a:gd name="T0" fmla="*/ 0 w 26"/>
                <a:gd name="T1" fmla="*/ 23 h 32"/>
                <a:gd name="T2" fmla="*/ 1 w 26"/>
                <a:gd name="T3" fmla="*/ 21 h 32"/>
                <a:gd name="T4" fmla="*/ 1 w 26"/>
                <a:gd name="T5" fmla="*/ 23 h 32"/>
                <a:gd name="T6" fmla="*/ 3 w 26"/>
                <a:gd name="T7" fmla="*/ 24 h 32"/>
                <a:gd name="T8" fmla="*/ 3 w 26"/>
                <a:gd name="T9" fmla="*/ 25 h 32"/>
                <a:gd name="T10" fmla="*/ 6 w 26"/>
                <a:gd name="T11" fmla="*/ 26 h 32"/>
                <a:gd name="T12" fmla="*/ 7 w 26"/>
                <a:gd name="T13" fmla="*/ 26 h 32"/>
                <a:gd name="T14" fmla="*/ 9 w 26"/>
                <a:gd name="T15" fmla="*/ 27 h 32"/>
                <a:gd name="T16" fmla="*/ 10 w 26"/>
                <a:gd name="T17" fmla="*/ 27 h 32"/>
                <a:gd name="T18" fmla="*/ 15 w 26"/>
                <a:gd name="T19" fmla="*/ 30 h 32"/>
                <a:gd name="T20" fmla="*/ 18 w 26"/>
                <a:gd name="T21" fmla="*/ 31 h 32"/>
                <a:gd name="T22" fmla="*/ 24 w 26"/>
                <a:gd name="T23" fmla="*/ 32 h 32"/>
                <a:gd name="T24" fmla="*/ 26 w 26"/>
                <a:gd name="T25" fmla="*/ 30 h 32"/>
                <a:gd name="T26" fmla="*/ 26 w 26"/>
                <a:gd name="T27" fmla="*/ 15 h 32"/>
                <a:gd name="T28" fmla="*/ 22 w 26"/>
                <a:gd name="T29" fmla="*/ 14 h 32"/>
                <a:gd name="T30" fmla="*/ 18 w 26"/>
                <a:gd name="T31" fmla="*/ 11 h 32"/>
                <a:gd name="T32" fmla="*/ 16 w 26"/>
                <a:gd name="T33" fmla="*/ 8 h 32"/>
                <a:gd name="T34" fmla="*/ 14 w 26"/>
                <a:gd name="T35" fmla="*/ 8 h 32"/>
                <a:gd name="T36" fmla="*/ 12 w 26"/>
                <a:gd name="T37" fmla="*/ 7 h 32"/>
                <a:gd name="T38" fmla="*/ 9 w 26"/>
                <a:gd name="T39" fmla="*/ 5 h 32"/>
                <a:gd name="T40" fmla="*/ 8 w 26"/>
                <a:gd name="T41" fmla="*/ 5 h 32"/>
                <a:gd name="T42" fmla="*/ 6 w 26"/>
                <a:gd name="T43" fmla="*/ 2 h 32"/>
                <a:gd name="T44" fmla="*/ 4 w 26"/>
                <a:gd name="T45" fmla="*/ 1 h 32"/>
                <a:gd name="T46" fmla="*/ 4 w 26"/>
                <a:gd name="T47" fmla="*/ 0 h 32"/>
                <a:gd name="T48" fmla="*/ 3 w 26"/>
                <a:gd name="T49" fmla="*/ 1 h 32"/>
                <a:gd name="T50" fmla="*/ 3 w 26"/>
                <a:gd name="T51" fmla="*/ 2 h 32"/>
                <a:gd name="T52" fmla="*/ 1 w 26"/>
                <a:gd name="T53" fmla="*/ 9 h 32"/>
                <a:gd name="T54" fmla="*/ 1 w 26"/>
                <a:gd name="T55" fmla="*/ 20 h 32"/>
                <a:gd name="T56" fmla="*/ 0 w 26"/>
                <a:gd name="T57" fmla="*/ 23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"/>
                <a:gd name="T88" fmla="*/ 0 h 32"/>
                <a:gd name="T89" fmla="*/ 26 w 26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" h="32">
                  <a:moveTo>
                    <a:pt x="0" y="23"/>
                  </a:moveTo>
                  <a:lnTo>
                    <a:pt x="1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5" y="30"/>
                  </a:lnTo>
                  <a:lnTo>
                    <a:pt x="18" y="31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26" y="15"/>
                  </a:lnTo>
                  <a:lnTo>
                    <a:pt x="22" y="14"/>
                  </a:lnTo>
                  <a:lnTo>
                    <a:pt x="18" y="11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9"/>
                  </a:lnTo>
                  <a:lnTo>
                    <a:pt x="1" y="2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9" name="Freeform 414">
              <a:extLst>
                <a:ext uri="{FF2B5EF4-FFF2-40B4-BE49-F238E27FC236}">
                  <a16:creationId xmlns:a16="http://schemas.microsoft.com/office/drawing/2014/main" id="{5830B360-463F-62FE-D8AA-17C06FF4A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564" y="3201566"/>
              <a:ext cx="26465" cy="39698"/>
            </a:xfrm>
            <a:custGeom>
              <a:avLst/>
              <a:gdLst>
                <a:gd name="T0" fmla="*/ 0 w 27"/>
                <a:gd name="T1" fmla="*/ 4 h 43"/>
                <a:gd name="T2" fmla="*/ 1 w 27"/>
                <a:gd name="T3" fmla="*/ 2 h 43"/>
                <a:gd name="T4" fmla="*/ 1 w 27"/>
                <a:gd name="T5" fmla="*/ 4 h 43"/>
                <a:gd name="T6" fmla="*/ 1 w 27"/>
                <a:gd name="T7" fmla="*/ 2 h 43"/>
                <a:gd name="T8" fmla="*/ 2 w 27"/>
                <a:gd name="T9" fmla="*/ 1 h 43"/>
                <a:gd name="T10" fmla="*/ 3 w 27"/>
                <a:gd name="T11" fmla="*/ 1 h 43"/>
                <a:gd name="T12" fmla="*/ 6 w 27"/>
                <a:gd name="T13" fmla="*/ 5 h 43"/>
                <a:gd name="T14" fmla="*/ 7 w 27"/>
                <a:gd name="T15" fmla="*/ 4 h 43"/>
                <a:gd name="T16" fmla="*/ 7 w 27"/>
                <a:gd name="T17" fmla="*/ 0 h 43"/>
                <a:gd name="T18" fmla="*/ 8 w 27"/>
                <a:gd name="T19" fmla="*/ 1 h 43"/>
                <a:gd name="T20" fmla="*/ 9 w 27"/>
                <a:gd name="T21" fmla="*/ 1 h 43"/>
                <a:gd name="T22" fmla="*/ 9 w 27"/>
                <a:gd name="T23" fmla="*/ 5 h 43"/>
                <a:gd name="T24" fmla="*/ 12 w 27"/>
                <a:gd name="T25" fmla="*/ 5 h 43"/>
                <a:gd name="T26" fmla="*/ 12 w 27"/>
                <a:gd name="T27" fmla="*/ 2 h 43"/>
                <a:gd name="T28" fmla="*/ 13 w 27"/>
                <a:gd name="T29" fmla="*/ 2 h 43"/>
                <a:gd name="T30" fmla="*/ 14 w 27"/>
                <a:gd name="T31" fmla="*/ 2 h 43"/>
                <a:gd name="T32" fmla="*/ 15 w 27"/>
                <a:gd name="T33" fmla="*/ 2 h 43"/>
                <a:gd name="T34" fmla="*/ 17 w 27"/>
                <a:gd name="T35" fmla="*/ 7 h 43"/>
                <a:gd name="T36" fmla="*/ 19 w 27"/>
                <a:gd name="T37" fmla="*/ 8 h 43"/>
                <a:gd name="T38" fmla="*/ 24 w 27"/>
                <a:gd name="T39" fmla="*/ 8 h 43"/>
                <a:gd name="T40" fmla="*/ 25 w 27"/>
                <a:gd name="T41" fmla="*/ 11 h 43"/>
                <a:gd name="T42" fmla="*/ 27 w 27"/>
                <a:gd name="T43" fmla="*/ 14 h 43"/>
                <a:gd name="T44" fmla="*/ 26 w 27"/>
                <a:gd name="T45" fmla="*/ 16 h 43"/>
                <a:gd name="T46" fmla="*/ 25 w 27"/>
                <a:gd name="T47" fmla="*/ 18 h 43"/>
                <a:gd name="T48" fmla="*/ 20 w 27"/>
                <a:gd name="T49" fmla="*/ 20 h 43"/>
                <a:gd name="T50" fmla="*/ 18 w 27"/>
                <a:gd name="T51" fmla="*/ 26 h 43"/>
                <a:gd name="T52" fmla="*/ 17 w 27"/>
                <a:gd name="T53" fmla="*/ 29 h 43"/>
                <a:gd name="T54" fmla="*/ 15 w 27"/>
                <a:gd name="T55" fmla="*/ 34 h 43"/>
                <a:gd name="T56" fmla="*/ 15 w 27"/>
                <a:gd name="T57" fmla="*/ 43 h 43"/>
                <a:gd name="T58" fmla="*/ 12 w 27"/>
                <a:gd name="T59" fmla="*/ 42 h 43"/>
                <a:gd name="T60" fmla="*/ 12 w 27"/>
                <a:gd name="T61" fmla="*/ 38 h 43"/>
                <a:gd name="T62" fmla="*/ 8 w 27"/>
                <a:gd name="T63" fmla="*/ 32 h 43"/>
                <a:gd name="T64" fmla="*/ 9 w 27"/>
                <a:gd name="T65" fmla="*/ 30 h 43"/>
                <a:gd name="T66" fmla="*/ 12 w 27"/>
                <a:gd name="T67" fmla="*/ 28 h 43"/>
                <a:gd name="T68" fmla="*/ 8 w 27"/>
                <a:gd name="T69" fmla="*/ 25 h 43"/>
                <a:gd name="T70" fmla="*/ 9 w 27"/>
                <a:gd name="T71" fmla="*/ 23 h 43"/>
                <a:gd name="T72" fmla="*/ 8 w 27"/>
                <a:gd name="T73" fmla="*/ 20 h 43"/>
                <a:gd name="T74" fmla="*/ 6 w 27"/>
                <a:gd name="T75" fmla="*/ 18 h 43"/>
                <a:gd name="T76" fmla="*/ 3 w 27"/>
                <a:gd name="T77" fmla="*/ 17 h 43"/>
                <a:gd name="T78" fmla="*/ 6 w 27"/>
                <a:gd name="T79" fmla="*/ 14 h 43"/>
                <a:gd name="T80" fmla="*/ 6 w 27"/>
                <a:gd name="T81" fmla="*/ 13 h 43"/>
                <a:gd name="T82" fmla="*/ 1 w 27"/>
                <a:gd name="T83" fmla="*/ 12 h 43"/>
                <a:gd name="T84" fmla="*/ 2 w 27"/>
                <a:gd name="T85" fmla="*/ 10 h 43"/>
                <a:gd name="T86" fmla="*/ 2 w 27"/>
                <a:gd name="T87" fmla="*/ 6 h 43"/>
                <a:gd name="T88" fmla="*/ 0 w 27"/>
                <a:gd name="T89" fmla="*/ 4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"/>
                <a:gd name="T136" fmla="*/ 0 h 43"/>
                <a:gd name="T137" fmla="*/ 27 w 2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" h="43">
                  <a:moveTo>
                    <a:pt x="0" y="4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24" y="8"/>
                  </a:lnTo>
                  <a:lnTo>
                    <a:pt x="25" y="11"/>
                  </a:lnTo>
                  <a:lnTo>
                    <a:pt x="27" y="14"/>
                  </a:lnTo>
                  <a:lnTo>
                    <a:pt x="26" y="16"/>
                  </a:lnTo>
                  <a:lnTo>
                    <a:pt x="25" y="18"/>
                  </a:lnTo>
                  <a:lnTo>
                    <a:pt x="20" y="20"/>
                  </a:lnTo>
                  <a:lnTo>
                    <a:pt x="18" y="26"/>
                  </a:lnTo>
                  <a:lnTo>
                    <a:pt x="17" y="29"/>
                  </a:lnTo>
                  <a:lnTo>
                    <a:pt x="15" y="34"/>
                  </a:lnTo>
                  <a:lnTo>
                    <a:pt x="15" y="43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8" y="32"/>
                  </a:lnTo>
                  <a:lnTo>
                    <a:pt x="9" y="30"/>
                  </a:lnTo>
                  <a:lnTo>
                    <a:pt x="12" y="28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Freeform 415">
              <a:extLst>
                <a:ext uri="{FF2B5EF4-FFF2-40B4-BE49-F238E27FC236}">
                  <a16:creationId xmlns:a16="http://schemas.microsoft.com/office/drawing/2014/main" id="{5F125326-C858-89CF-E862-ABF27974C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7015" y="3010432"/>
              <a:ext cx="23525" cy="26465"/>
            </a:xfrm>
            <a:custGeom>
              <a:avLst/>
              <a:gdLst>
                <a:gd name="T0" fmla="*/ 0 w 24"/>
                <a:gd name="T1" fmla="*/ 22 h 29"/>
                <a:gd name="T2" fmla="*/ 0 w 24"/>
                <a:gd name="T3" fmla="*/ 24 h 29"/>
                <a:gd name="T4" fmla="*/ 2 w 24"/>
                <a:gd name="T5" fmla="*/ 23 h 29"/>
                <a:gd name="T6" fmla="*/ 3 w 24"/>
                <a:gd name="T7" fmla="*/ 24 h 29"/>
                <a:gd name="T8" fmla="*/ 5 w 24"/>
                <a:gd name="T9" fmla="*/ 23 h 29"/>
                <a:gd name="T10" fmla="*/ 6 w 24"/>
                <a:gd name="T11" fmla="*/ 24 h 29"/>
                <a:gd name="T12" fmla="*/ 8 w 24"/>
                <a:gd name="T13" fmla="*/ 26 h 29"/>
                <a:gd name="T14" fmla="*/ 8 w 24"/>
                <a:gd name="T15" fmla="*/ 27 h 29"/>
                <a:gd name="T16" fmla="*/ 6 w 24"/>
                <a:gd name="T17" fmla="*/ 26 h 29"/>
                <a:gd name="T18" fmla="*/ 7 w 24"/>
                <a:gd name="T19" fmla="*/ 29 h 29"/>
                <a:gd name="T20" fmla="*/ 12 w 24"/>
                <a:gd name="T21" fmla="*/ 29 h 29"/>
                <a:gd name="T22" fmla="*/ 14 w 24"/>
                <a:gd name="T23" fmla="*/ 28 h 29"/>
                <a:gd name="T24" fmla="*/ 14 w 24"/>
                <a:gd name="T25" fmla="*/ 27 h 29"/>
                <a:gd name="T26" fmla="*/ 18 w 24"/>
                <a:gd name="T27" fmla="*/ 24 h 29"/>
                <a:gd name="T28" fmla="*/ 20 w 24"/>
                <a:gd name="T29" fmla="*/ 20 h 29"/>
                <a:gd name="T30" fmla="*/ 21 w 24"/>
                <a:gd name="T31" fmla="*/ 17 h 29"/>
                <a:gd name="T32" fmla="*/ 19 w 24"/>
                <a:gd name="T33" fmla="*/ 11 h 29"/>
                <a:gd name="T34" fmla="*/ 19 w 24"/>
                <a:gd name="T35" fmla="*/ 9 h 29"/>
                <a:gd name="T36" fmla="*/ 21 w 24"/>
                <a:gd name="T37" fmla="*/ 11 h 29"/>
                <a:gd name="T38" fmla="*/ 24 w 24"/>
                <a:gd name="T39" fmla="*/ 4 h 29"/>
                <a:gd name="T40" fmla="*/ 24 w 24"/>
                <a:gd name="T41" fmla="*/ 0 h 29"/>
                <a:gd name="T42" fmla="*/ 23 w 24"/>
                <a:gd name="T43" fmla="*/ 2 h 29"/>
                <a:gd name="T44" fmla="*/ 20 w 24"/>
                <a:gd name="T45" fmla="*/ 2 h 29"/>
                <a:gd name="T46" fmla="*/ 18 w 24"/>
                <a:gd name="T47" fmla="*/ 6 h 29"/>
                <a:gd name="T48" fmla="*/ 14 w 24"/>
                <a:gd name="T49" fmla="*/ 8 h 29"/>
                <a:gd name="T50" fmla="*/ 8 w 24"/>
                <a:gd name="T51" fmla="*/ 8 h 29"/>
                <a:gd name="T52" fmla="*/ 8 w 24"/>
                <a:gd name="T53" fmla="*/ 9 h 29"/>
                <a:gd name="T54" fmla="*/ 8 w 24"/>
                <a:gd name="T55" fmla="*/ 12 h 29"/>
                <a:gd name="T56" fmla="*/ 7 w 24"/>
                <a:gd name="T57" fmla="*/ 14 h 29"/>
                <a:gd name="T58" fmla="*/ 8 w 24"/>
                <a:gd name="T59" fmla="*/ 15 h 29"/>
                <a:gd name="T60" fmla="*/ 9 w 24"/>
                <a:gd name="T61" fmla="*/ 16 h 29"/>
                <a:gd name="T62" fmla="*/ 2 w 24"/>
                <a:gd name="T63" fmla="*/ 17 h 29"/>
                <a:gd name="T64" fmla="*/ 2 w 24"/>
                <a:gd name="T65" fmla="*/ 22 h 29"/>
                <a:gd name="T66" fmla="*/ 1 w 24"/>
                <a:gd name="T67" fmla="*/ 22 h 29"/>
                <a:gd name="T68" fmla="*/ 0 w 24"/>
                <a:gd name="T69" fmla="*/ 22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29"/>
                <a:gd name="T107" fmla="*/ 24 w 24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29">
                  <a:moveTo>
                    <a:pt x="0" y="22"/>
                  </a:moveTo>
                  <a:lnTo>
                    <a:pt x="0" y="24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12" y="29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1" y="17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21" y="11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Freeform 416">
              <a:extLst>
                <a:ext uri="{FF2B5EF4-FFF2-40B4-BE49-F238E27FC236}">
                  <a16:creationId xmlns:a16="http://schemas.microsoft.com/office/drawing/2014/main" id="{350C1738-0D0E-4182-F8AB-8E9551278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356" y="3189804"/>
              <a:ext cx="22054" cy="20585"/>
            </a:xfrm>
            <a:custGeom>
              <a:avLst/>
              <a:gdLst>
                <a:gd name="T0" fmla="*/ 0 w 24"/>
                <a:gd name="T1" fmla="*/ 3 h 25"/>
                <a:gd name="T2" fmla="*/ 3 w 24"/>
                <a:gd name="T3" fmla="*/ 1 h 25"/>
                <a:gd name="T4" fmla="*/ 7 w 24"/>
                <a:gd name="T5" fmla="*/ 0 h 25"/>
                <a:gd name="T6" fmla="*/ 10 w 24"/>
                <a:gd name="T7" fmla="*/ 2 h 25"/>
                <a:gd name="T8" fmla="*/ 15 w 24"/>
                <a:gd name="T9" fmla="*/ 7 h 25"/>
                <a:gd name="T10" fmla="*/ 18 w 24"/>
                <a:gd name="T11" fmla="*/ 8 h 25"/>
                <a:gd name="T12" fmla="*/ 19 w 24"/>
                <a:gd name="T13" fmla="*/ 9 h 25"/>
                <a:gd name="T14" fmla="*/ 22 w 24"/>
                <a:gd name="T15" fmla="*/ 15 h 25"/>
                <a:gd name="T16" fmla="*/ 24 w 24"/>
                <a:gd name="T17" fmla="*/ 22 h 25"/>
                <a:gd name="T18" fmla="*/ 21 w 24"/>
                <a:gd name="T19" fmla="*/ 22 h 25"/>
                <a:gd name="T20" fmla="*/ 18 w 24"/>
                <a:gd name="T21" fmla="*/ 25 h 25"/>
                <a:gd name="T22" fmla="*/ 15 w 24"/>
                <a:gd name="T23" fmla="*/ 25 h 25"/>
                <a:gd name="T24" fmla="*/ 13 w 24"/>
                <a:gd name="T25" fmla="*/ 24 h 25"/>
                <a:gd name="T26" fmla="*/ 12 w 24"/>
                <a:gd name="T27" fmla="*/ 21 h 25"/>
                <a:gd name="T28" fmla="*/ 14 w 24"/>
                <a:gd name="T29" fmla="*/ 20 h 25"/>
                <a:gd name="T30" fmla="*/ 18 w 24"/>
                <a:gd name="T31" fmla="*/ 24 h 25"/>
                <a:gd name="T32" fmla="*/ 18 w 24"/>
                <a:gd name="T33" fmla="*/ 22 h 25"/>
                <a:gd name="T34" fmla="*/ 14 w 24"/>
                <a:gd name="T35" fmla="*/ 19 h 25"/>
                <a:gd name="T36" fmla="*/ 13 w 24"/>
                <a:gd name="T37" fmla="*/ 19 h 25"/>
                <a:gd name="T38" fmla="*/ 12 w 24"/>
                <a:gd name="T39" fmla="*/ 20 h 25"/>
                <a:gd name="T40" fmla="*/ 9 w 24"/>
                <a:gd name="T41" fmla="*/ 19 h 25"/>
                <a:gd name="T42" fmla="*/ 7 w 24"/>
                <a:gd name="T43" fmla="*/ 10 h 25"/>
                <a:gd name="T44" fmla="*/ 9 w 24"/>
                <a:gd name="T45" fmla="*/ 12 h 25"/>
                <a:gd name="T46" fmla="*/ 12 w 24"/>
                <a:gd name="T47" fmla="*/ 15 h 25"/>
                <a:gd name="T48" fmla="*/ 12 w 24"/>
                <a:gd name="T49" fmla="*/ 14 h 25"/>
                <a:gd name="T50" fmla="*/ 13 w 24"/>
                <a:gd name="T51" fmla="*/ 13 h 25"/>
                <a:gd name="T52" fmla="*/ 12 w 24"/>
                <a:gd name="T53" fmla="*/ 13 h 25"/>
                <a:gd name="T54" fmla="*/ 12 w 24"/>
                <a:gd name="T55" fmla="*/ 12 h 25"/>
                <a:gd name="T56" fmla="*/ 8 w 24"/>
                <a:gd name="T57" fmla="*/ 10 h 25"/>
                <a:gd name="T58" fmla="*/ 9 w 24"/>
                <a:gd name="T59" fmla="*/ 7 h 25"/>
                <a:gd name="T60" fmla="*/ 2 w 24"/>
                <a:gd name="T61" fmla="*/ 7 h 25"/>
                <a:gd name="T62" fmla="*/ 0 w 24"/>
                <a:gd name="T63" fmla="*/ 3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25"/>
                <a:gd name="T98" fmla="*/ 24 w 24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25">
                  <a:moveTo>
                    <a:pt x="0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5"/>
                  </a:lnTo>
                  <a:lnTo>
                    <a:pt x="24" y="22"/>
                  </a:lnTo>
                  <a:lnTo>
                    <a:pt x="21" y="22"/>
                  </a:lnTo>
                  <a:lnTo>
                    <a:pt x="18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2" y="21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8" y="10"/>
                  </a:lnTo>
                  <a:lnTo>
                    <a:pt x="9" y="7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" name="Freeform 417">
              <a:extLst>
                <a:ext uri="{FF2B5EF4-FFF2-40B4-BE49-F238E27FC236}">
                  <a16:creationId xmlns:a16="http://schemas.microsoft.com/office/drawing/2014/main" id="{0568A3D2-4DD6-A851-86D5-A092FA6AA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346" y="3182452"/>
              <a:ext cx="22054" cy="42638"/>
            </a:xfrm>
            <a:custGeom>
              <a:avLst/>
              <a:gdLst>
                <a:gd name="T0" fmla="*/ 0 w 21"/>
                <a:gd name="T1" fmla="*/ 34 h 47"/>
                <a:gd name="T2" fmla="*/ 2 w 21"/>
                <a:gd name="T3" fmla="*/ 36 h 47"/>
                <a:gd name="T4" fmla="*/ 5 w 21"/>
                <a:gd name="T5" fmla="*/ 42 h 47"/>
                <a:gd name="T6" fmla="*/ 5 w 21"/>
                <a:gd name="T7" fmla="*/ 45 h 47"/>
                <a:gd name="T8" fmla="*/ 6 w 21"/>
                <a:gd name="T9" fmla="*/ 47 h 47"/>
                <a:gd name="T10" fmla="*/ 7 w 21"/>
                <a:gd name="T11" fmla="*/ 47 h 47"/>
                <a:gd name="T12" fmla="*/ 8 w 21"/>
                <a:gd name="T13" fmla="*/ 46 h 47"/>
                <a:gd name="T14" fmla="*/ 17 w 21"/>
                <a:gd name="T15" fmla="*/ 22 h 47"/>
                <a:gd name="T16" fmla="*/ 18 w 21"/>
                <a:gd name="T17" fmla="*/ 20 h 47"/>
                <a:gd name="T18" fmla="*/ 20 w 21"/>
                <a:gd name="T19" fmla="*/ 10 h 47"/>
                <a:gd name="T20" fmla="*/ 21 w 21"/>
                <a:gd name="T21" fmla="*/ 0 h 47"/>
                <a:gd name="T22" fmla="*/ 19 w 21"/>
                <a:gd name="T23" fmla="*/ 3 h 47"/>
                <a:gd name="T24" fmla="*/ 15 w 21"/>
                <a:gd name="T25" fmla="*/ 15 h 47"/>
                <a:gd name="T26" fmla="*/ 12 w 21"/>
                <a:gd name="T27" fmla="*/ 21 h 47"/>
                <a:gd name="T28" fmla="*/ 11 w 21"/>
                <a:gd name="T29" fmla="*/ 21 h 47"/>
                <a:gd name="T30" fmla="*/ 8 w 21"/>
                <a:gd name="T31" fmla="*/ 23 h 47"/>
                <a:gd name="T32" fmla="*/ 6 w 21"/>
                <a:gd name="T33" fmla="*/ 26 h 47"/>
                <a:gd name="T34" fmla="*/ 5 w 21"/>
                <a:gd name="T35" fmla="*/ 28 h 47"/>
                <a:gd name="T36" fmla="*/ 6 w 21"/>
                <a:gd name="T37" fmla="*/ 28 h 47"/>
                <a:gd name="T38" fmla="*/ 7 w 21"/>
                <a:gd name="T39" fmla="*/ 28 h 47"/>
                <a:gd name="T40" fmla="*/ 7 w 21"/>
                <a:gd name="T41" fmla="*/ 30 h 47"/>
                <a:gd name="T42" fmla="*/ 8 w 21"/>
                <a:gd name="T43" fmla="*/ 32 h 47"/>
                <a:gd name="T44" fmla="*/ 7 w 21"/>
                <a:gd name="T45" fmla="*/ 32 h 47"/>
                <a:gd name="T46" fmla="*/ 5 w 21"/>
                <a:gd name="T47" fmla="*/ 30 h 47"/>
                <a:gd name="T48" fmla="*/ 5 w 21"/>
                <a:gd name="T49" fmla="*/ 34 h 47"/>
                <a:gd name="T50" fmla="*/ 3 w 21"/>
                <a:gd name="T51" fmla="*/ 35 h 47"/>
                <a:gd name="T52" fmla="*/ 0 w 21"/>
                <a:gd name="T53" fmla="*/ 34 h 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"/>
                <a:gd name="T82" fmla="*/ 0 h 47"/>
                <a:gd name="T83" fmla="*/ 21 w 21"/>
                <a:gd name="T84" fmla="*/ 47 h 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" h="47">
                  <a:moveTo>
                    <a:pt x="0" y="34"/>
                  </a:moveTo>
                  <a:lnTo>
                    <a:pt x="2" y="36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8" y="46"/>
                  </a:lnTo>
                  <a:lnTo>
                    <a:pt x="17" y="22"/>
                  </a:lnTo>
                  <a:lnTo>
                    <a:pt x="18" y="20"/>
                  </a:lnTo>
                  <a:lnTo>
                    <a:pt x="20" y="10"/>
                  </a:lnTo>
                  <a:lnTo>
                    <a:pt x="21" y="0"/>
                  </a:lnTo>
                  <a:lnTo>
                    <a:pt x="19" y="3"/>
                  </a:lnTo>
                  <a:lnTo>
                    <a:pt x="15" y="15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8" y="23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5" y="30"/>
                  </a:lnTo>
                  <a:lnTo>
                    <a:pt x="5" y="34"/>
                  </a:lnTo>
                  <a:lnTo>
                    <a:pt x="3" y="3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Freeform 418">
              <a:extLst>
                <a:ext uri="{FF2B5EF4-FFF2-40B4-BE49-F238E27FC236}">
                  <a16:creationId xmlns:a16="http://schemas.microsoft.com/office/drawing/2014/main" id="{7139E573-F07C-31AC-EE60-898EC7D5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090" y="3195686"/>
              <a:ext cx="23525" cy="14703"/>
            </a:xfrm>
            <a:custGeom>
              <a:avLst/>
              <a:gdLst>
                <a:gd name="T0" fmla="*/ 0 w 25"/>
                <a:gd name="T1" fmla="*/ 13 h 18"/>
                <a:gd name="T2" fmla="*/ 0 w 25"/>
                <a:gd name="T3" fmla="*/ 12 h 18"/>
                <a:gd name="T4" fmla="*/ 1 w 25"/>
                <a:gd name="T5" fmla="*/ 10 h 18"/>
                <a:gd name="T6" fmla="*/ 0 w 25"/>
                <a:gd name="T7" fmla="*/ 10 h 18"/>
                <a:gd name="T8" fmla="*/ 0 w 25"/>
                <a:gd name="T9" fmla="*/ 9 h 18"/>
                <a:gd name="T10" fmla="*/ 3 w 25"/>
                <a:gd name="T11" fmla="*/ 8 h 18"/>
                <a:gd name="T12" fmla="*/ 3 w 25"/>
                <a:gd name="T13" fmla="*/ 7 h 18"/>
                <a:gd name="T14" fmla="*/ 5 w 25"/>
                <a:gd name="T15" fmla="*/ 6 h 18"/>
                <a:gd name="T16" fmla="*/ 5 w 25"/>
                <a:gd name="T17" fmla="*/ 7 h 18"/>
                <a:gd name="T18" fmla="*/ 11 w 25"/>
                <a:gd name="T19" fmla="*/ 6 h 18"/>
                <a:gd name="T20" fmla="*/ 11 w 25"/>
                <a:gd name="T21" fmla="*/ 4 h 18"/>
                <a:gd name="T22" fmla="*/ 9 w 25"/>
                <a:gd name="T23" fmla="*/ 4 h 18"/>
                <a:gd name="T24" fmla="*/ 9 w 25"/>
                <a:gd name="T25" fmla="*/ 3 h 18"/>
                <a:gd name="T26" fmla="*/ 8 w 25"/>
                <a:gd name="T27" fmla="*/ 1 h 18"/>
                <a:gd name="T28" fmla="*/ 7 w 25"/>
                <a:gd name="T29" fmla="*/ 2 h 18"/>
                <a:gd name="T30" fmla="*/ 7 w 25"/>
                <a:gd name="T31" fmla="*/ 1 h 18"/>
                <a:gd name="T32" fmla="*/ 7 w 25"/>
                <a:gd name="T33" fmla="*/ 0 h 18"/>
                <a:gd name="T34" fmla="*/ 8 w 25"/>
                <a:gd name="T35" fmla="*/ 0 h 18"/>
                <a:gd name="T36" fmla="*/ 9 w 25"/>
                <a:gd name="T37" fmla="*/ 0 h 18"/>
                <a:gd name="T38" fmla="*/ 9 w 25"/>
                <a:gd name="T39" fmla="*/ 1 h 18"/>
                <a:gd name="T40" fmla="*/ 11 w 25"/>
                <a:gd name="T41" fmla="*/ 2 h 18"/>
                <a:gd name="T42" fmla="*/ 19 w 25"/>
                <a:gd name="T43" fmla="*/ 2 h 18"/>
                <a:gd name="T44" fmla="*/ 23 w 25"/>
                <a:gd name="T45" fmla="*/ 4 h 18"/>
                <a:gd name="T46" fmla="*/ 24 w 25"/>
                <a:gd name="T47" fmla="*/ 3 h 18"/>
                <a:gd name="T48" fmla="*/ 25 w 25"/>
                <a:gd name="T49" fmla="*/ 9 h 18"/>
                <a:gd name="T50" fmla="*/ 23 w 25"/>
                <a:gd name="T51" fmla="*/ 9 h 18"/>
                <a:gd name="T52" fmla="*/ 18 w 25"/>
                <a:gd name="T53" fmla="*/ 8 h 18"/>
                <a:gd name="T54" fmla="*/ 14 w 25"/>
                <a:gd name="T55" fmla="*/ 8 h 18"/>
                <a:gd name="T56" fmla="*/ 11 w 25"/>
                <a:gd name="T57" fmla="*/ 10 h 18"/>
                <a:gd name="T58" fmla="*/ 5 w 25"/>
                <a:gd name="T59" fmla="*/ 18 h 18"/>
                <a:gd name="T60" fmla="*/ 2 w 25"/>
                <a:gd name="T61" fmla="*/ 18 h 18"/>
                <a:gd name="T62" fmla="*/ 0 w 25"/>
                <a:gd name="T63" fmla="*/ 13 h 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"/>
                <a:gd name="T97" fmla="*/ 0 h 18"/>
                <a:gd name="T98" fmla="*/ 25 w 25"/>
                <a:gd name="T99" fmla="*/ 18 h 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" h="18">
                  <a:moveTo>
                    <a:pt x="0" y="13"/>
                  </a:moveTo>
                  <a:lnTo>
                    <a:pt x="0" y="12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5" y="6"/>
                  </a:lnTo>
                  <a:lnTo>
                    <a:pt x="5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1" y="10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Freeform 419">
              <a:extLst>
                <a:ext uri="{FF2B5EF4-FFF2-40B4-BE49-F238E27FC236}">
                  <a16:creationId xmlns:a16="http://schemas.microsoft.com/office/drawing/2014/main" id="{6C3883C8-3B66-3E89-4026-79442BE84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344" y="3104529"/>
              <a:ext cx="10292" cy="20585"/>
            </a:xfrm>
            <a:custGeom>
              <a:avLst/>
              <a:gdLst>
                <a:gd name="T0" fmla="*/ 0 w 11"/>
                <a:gd name="T1" fmla="*/ 2 h 24"/>
                <a:gd name="T2" fmla="*/ 3 w 11"/>
                <a:gd name="T3" fmla="*/ 0 h 24"/>
                <a:gd name="T4" fmla="*/ 5 w 11"/>
                <a:gd name="T5" fmla="*/ 6 h 24"/>
                <a:gd name="T6" fmla="*/ 9 w 11"/>
                <a:gd name="T7" fmla="*/ 8 h 24"/>
                <a:gd name="T8" fmla="*/ 6 w 11"/>
                <a:gd name="T9" fmla="*/ 9 h 24"/>
                <a:gd name="T10" fmla="*/ 8 w 11"/>
                <a:gd name="T11" fmla="*/ 12 h 24"/>
                <a:gd name="T12" fmla="*/ 9 w 11"/>
                <a:gd name="T13" fmla="*/ 13 h 24"/>
                <a:gd name="T14" fmla="*/ 10 w 11"/>
                <a:gd name="T15" fmla="*/ 12 h 24"/>
                <a:gd name="T16" fmla="*/ 11 w 11"/>
                <a:gd name="T17" fmla="*/ 10 h 24"/>
                <a:gd name="T18" fmla="*/ 10 w 11"/>
                <a:gd name="T19" fmla="*/ 14 h 24"/>
                <a:gd name="T20" fmla="*/ 9 w 11"/>
                <a:gd name="T21" fmla="*/ 14 h 24"/>
                <a:gd name="T22" fmla="*/ 8 w 11"/>
                <a:gd name="T23" fmla="*/ 18 h 24"/>
                <a:gd name="T24" fmla="*/ 8 w 11"/>
                <a:gd name="T25" fmla="*/ 21 h 24"/>
                <a:gd name="T26" fmla="*/ 6 w 11"/>
                <a:gd name="T27" fmla="*/ 24 h 24"/>
                <a:gd name="T28" fmla="*/ 3 w 11"/>
                <a:gd name="T29" fmla="*/ 24 h 24"/>
                <a:gd name="T30" fmla="*/ 2 w 11"/>
                <a:gd name="T31" fmla="*/ 21 h 24"/>
                <a:gd name="T32" fmla="*/ 2 w 11"/>
                <a:gd name="T33" fmla="*/ 15 h 24"/>
                <a:gd name="T34" fmla="*/ 3 w 11"/>
                <a:gd name="T35" fmla="*/ 14 h 24"/>
                <a:gd name="T36" fmla="*/ 5 w 11"/>
                <a:gd name="T37" fmla="*/ 13 h 24"/>
                <a:gd name="T38" fmla="*/ 5 w 11"/>
                <a:gd name="T39" fmla="*/ 9 h 24"/>
                <a:gd name="T40" fmla="*/ 5 w 11"/>
                <a:gd name="T41" fmla="*/ 7 h 24"/>
                <a:gd name="T42" fmla="*/ 4 w 11"/>
                <a:gd name="T43" fmla="*/ 6 h 24"/>
                <a:gd name="T44" fmla="*/ 2 w 11"/>
                <a:gd name="T45" fmla="*/ 6 h 24"/>
                <a:gd name="T46" fmla="*/ 0 w 11"/>
                <a:gd name="T47" fmla="*/ 2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24"/>
                <a:gd name="T74" fmla="*/ 11 w 11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24">
                  <a:moveTo>
                    <a:pt x="0" y="2"/>
                  </a:moveTo>
                  <a:lnTo>
                    <a:pt x="3" y="0"/>
                  </a:lnTo>
                  <a:lnTo>
                    <a:pt x="5" y="6"/>
                  </a:lnTo>
                  <a:lnTo>
                    <a:pt x="9" y="8"/>
                  </a:lnTo>
                  <a:lnTo>
                    <a:pt x="6" y="9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5" name="Freeform 420">
              <a:extLst>
                <a:ext uri="{FF2B5EF4-FFF2-40B4-BE49-F238E27FC236}">
                  <a16:creationId xmlns:a16="http://schemas.microsoft.com/office/drawing/2014/main" id="{5E125A5D-1C9D-5E4C-5888-2E50621F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398" y="2979556"/>
              <a:ext cx="16173" cy="10292"/>
            </a:xfrm>
            <a:custGeom>
              <a:avLst/>
              <a:gdLst>
                <a:gd name="T0" fmla="*/ 0 w 18"/>
                <a:gd name="T1" fmla="*/ 8 h 12"/>
                <a:gd name="T2" fmla="*/ 4 w 18"/>
                <a:gd name="T3" fmla="*/ 9 h 12"/>
                <a:gd name="T4" fmla="*/ 4 w 18"/>
                <a:gd name="T5" fmla="*/ 10 h 12"/>
                <a:gd name="T6" fmla="*/ 5 w 18"/>
                <a:gd name="T7" fmla="*/ 10 h 12"/>
                <a:gd name="T8" fmla="*/ 6 w 18"/>
                <a:gd name="T9" fmla="*/ 12 h 12"/>
                <a:gd name="T10" fmla="*/ 10 w 18"/>
                <a:gd name="T11" fmla="*/ 10 h 12"/>
                <a:gd name="T12" fmla="*/ 12 w 18"/>
                <a:gd name="T13" fmla="*/ 8 h 12"/>
                <a:gd name="T14" fmla="*/ 12 w 18"/>
                <a:gd name="T15" fmla="*/ 6 h 12"/>
                <a:gd name="T16" fmla="*/ 11 w 18"/>
                <a:gd name="T17" fmla="*/ 4 h 12"/>
                <a:gd name="T18" fmla="*/ 13 w 18"/>
                <a:gd name="T19" fmla="*/ 3 h 12"/>
                <a:gd name="T20" fmla="*/ 17 w 18"/>
                <a:gd name="T21" fmla="*/ 3 h 12"/>
                <a:gd name="T22" fmla="*/ 17 w 18"/>
                <a:gd name="T23" fmla="*/ 2 h 12"/>
                <a:gd name="T24" fmla="*/ 17 w 18"/>
                <a:gd name="T25" fmla="*/ 3 h 12"/>
                <a:gd name="T26" fmla="*/ 18 w 18"/>
                <a:gd name="T27" fmla="*/ 0 h 12"/>
                <a:gd name="T28" fmla="*/ 16 w 18"/>
                <a:gd name="T29" fmla="*/ 0 h 12"/>
                <a:gd name="T30" fmla="*/ 13 w 18"/>
                <a:gd name="T31" fmla="*/ 0 h 12"/>
                <a:gd name="T32" fmla="*/ 9 w 18"/>
                <a:gd name="T33" fmla="*/ 2 h 12"/>
                <a:gd name="T34" fmla="*/ 7 w 18"/>
                <a:gd name="T35" fmla="*/ 3 h 12"/>
                <a:gd name="T36" fmla="*/ 4 w 18"/>
                <a:gd name="T37" fmla="*/ 3 h 12"/>
                <a:gd name="T38" fmla="*/ 3 w 18"/>
                <a:gd name="T39" fmla="*/ 5 h 12"/>
                <a:gd name="T40" fmla="*/ 1 w 18"/>
                <a:gd name="T41" fmla="*/ 6 h 12"/>
                <a:gd name="T42" fmla="*/ 0 w 18"/>
                <a:gd name="T43" fmla="*/ 8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12"/>
                <a:gd name="T68" fmla="*/ 18 w 18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12">
                  <a:moveTo>
                    <a:pt x="0" y="8"/>
                  </a:move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6" name="Freeform 421">
              <a:extLst>
                <a:ext uri="{FF2B5EF4-FFF2-40B4-BE49-F238E27FC236}">
                  <a16:creationId xmlns:a16="http://schemas.microsoft.com/office/drawing/2014/main" id="{D59F6DB2-8FC8-1BAA-E71B-1B8A0B22B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61" y="3200096"/>
              <a:ext cx="20585" cy="16173"/>
            </a:xfrm>
            <a:custGeom>
              <a:avLst/>
              <a:gdLst>
                <a:gd name="T0" fmla="*/ 0 w 19"/>
                <a:gd name="T1" fmla="*/ 0 h 17"/>
                <a:gd name="T2" fmla="*/ 1 w 19"/>
                <a:gd name="T3" fmla="*/ 1 h 17"/>
                <a:gd name="T4" fmla="*/ 2 w 19"/>
                <a:gd name="T5" fmla="*/ 2 h 17"/>
                <a:gd name="T6" fmla="*/ 2 w 19"/>
                <a:gd name="T7" fmla="*/ 5 h 17"/>
                <a:gd name="T8" fmla="*/ 6 w 19"/>
                <a:gd name="T9" fmla="*/ 11 h 17"/>
                <a:gd name="T10" fmla="*/ 7 w 19"/>
                <a:gd name="T11" fmla="*/ 14 h 17"/>
                <a:gd name="T12" fmla="*/ 11 w 19"/>
                <a:gd name="T13" fmla="*/ 17 h 17"/>
                <a:gd name="T14" fmla="*/ 12 w 19"/>
                <a:gd name="T15" fmla="*/ 17 h 17"/>
                <a:gd name="T16" fmla="*/ 13 w 19"/>
                <a:gd name="T17" fmla="*/ 15 h 17"/>
                <a:gd name="T18" fmla="*/ 14 w 19"/>
                <a:gd name="T19" fmla="*/ 14 h 17"/>
                <a:gd name="T20" fmla="*/ 19 w 19"/>
                <a:gd name="T21" fmla="*/ 13 h 17"/>
                <a:gd name="T22" fmla="*/ 18 w 19"/>
                <a:gd name="T23" fmla="*/ 13 h 17"/>
                <a:gd name="T24" fmla="*/ 18 w 19"/>
                <a:gd name="T25" fmla="*/ 12 h 17"/>
                <a:gd name="T26" fmla="*/ 17 w 19"/>
                <a:gd name="T27" fmla="*/ 9 h 17"/>
                <a:gd name="T28" fmla="*/ 17 w 19"/>
                <a:gd name="T29" fmla="*/ 11 h 17"/>
                <a:gd name="T30" fmla="*/ 16 w 19"/>
                <a:gd name="T31" fmla="*/ 11 h 17"/>
                <a:gd name="T32" fmla="*/ 14 w 19"/>
                <a:gd name="T33" fmla="*/ 11 h 17"/>
                <a:gd name="T34" fmla="*/ 12 w 19"/>
                <a:gd name="T35" fmla="*/ 7 h 17"/>
                <a:gd name="T36" fmla="*/ 11 w 19"/>
                <a:gd name="T37" fmla="*/ 9 h 17"/>
                <a:gd name="T38" fmla="*/ 10 w 19"/>
                <a:gd name="T39" fmla="*/ 9 h 17"/>
                <a:gd name="T40" fmla="*/ 10 w 19"/>
                <a:gd name="T41" fmla="*/ 8 h 17"/>
                <a:gd name="T42" fmla="*/ 7 w 19"/>
                <a:gd name="T43" fmla="*/ 7 h 17"/>
                <a:gd name="T44" fmla="*/ 6 w 19"/>
                <a:gd name="T45" fmla="*/ 3 h 17"/>
                <a:gd name="T46" fmla="*/ 4 w 19"/>
                <a:gd name="T47" fmla="*/ 2 h 17"/>
                <a:gd name="T48" fmla="*/ 1 w 19"/>
                <a:gd name="T49" fmla="*/ 0 h 17"/>
                <a:gd name="T50" fmla="*/ 0 w 19"/>
                <a:gd name="T51" fmla="*/ 0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17"/>
                <a:gd name="T80" fmla="*/ 19 w 19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17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5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7" y="7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Freeform 422">
              <a:extLst>
                <a:ext uri="{FF2B5EF4-FFF2-40B4-BE49-F238E27FC236}">
                  <a16:creationId xmlns:a16="http://schemas.microsoft.com/office/drawing/2014/main" id="{28F596EA-BFA8-9D67-90C5-D886AC96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144" y="3133934"/>
              <a:ext cx="8822" cy="13233"/>
            </a:xfrm>
            <a:custGeom>
              <a:avLst/>
              <a:gdLst>
                <a:gd name="T0" fmla="*/ 0 w 9"/>
                <a:gd name="T1" fmla="*/ 10 h 15"/>
                <a:gd name="T2" fmla="*/ 1 w 9"/>
                <a:gd name="T3" fmla="*/ 6 h 15"/>
                <a:gd name="T4" fmla="*/ 2 w 9"/>
                <a:gd name="T5" fmla="*/ 5 h 15"/>
                <a:gd name="T6" fmla="*/ 4 w 9"/>
                <a:gd name="T7" fmla="*/ 0 h 15"/>
                <a:gd name="T8" fmla="*/ 6 w 9"/>
                <a:gd name="T9" fmla="*/ 1 h 15"/>
                <a:gd name="T10" fmla="*/ 7 w 9"/>
                <a:gd name="T11" fmla="*/ 5 h 15"/>
                <a:gd name="T12" fmla="*/ 8 w 9"/>
                <a:gd name="T13" fmla="*/ 7 h 15"/>
                <a:gd name="T14" fmla="*/ 8 w 9"/>
                <a:gd name="T15" fmla="*/ 9 h 15"/>
                <a:gd name="T16" fmla="*/ 9 w 9"/>
                <a:gd name="T17" fmla="*/ 9 h 15"/>
                <a:gd name="T18" fmla="*/ 8 w 9"/>
                <a:gd name="T19" fmla="*/ 11 h 15"/>
                <a:gd name="T20" fmla="*/ 4 w 9"/>
                <a:gd name="T21" fmla="*/ 15 h 15"/>
                <a:gd name="T22" fmla="*/ 2 w 9"/>
                <a:gd name="T23" fmla="*/ 15 h 15"/>
                <a:gd name="T24" fmla="*/ 2 w 9"/>
                <a:gd name="T25" fmla="*/ 13 h 15"/>
                <a:gd name="T26" fmla="*/ 1 w 9"/>
                <a:gd name="T27" fmla="*/ 13 h 15"/>
                <a:gd name="T28" fmla="*/ 0 w 9"/>
                <a:gd name="T29" fmla="*/ 11 h 15"/>
                <a:gd name="T30" fmla="*/ 0 w 9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5"/>
                <a:gd name="T50" fmla="*/ 9 w 9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5">
                  <a:moveTo>
                    <a:pt x="0" y="10"/>
                  </a:moveTo>
                  <a:lnTo>
                    <a:pt x="1" y="6"/>
                  </a:lnTo>
                  <a:lnTo>
                    <a:pt x="2" y="5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9" y="9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" name="Freeform 423">
              <a:extLst>
                <a:ext uri="{FF2B5EF4-FFF2-40B4-BE49-F238E27FC236}">
                  <a16:creationId xmlns:a16="http://schemas.microsoft.com/office/drawing/2014/main" id="{1530764E-0E99-5350-CEC4-EA9E3FDA7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604" y="3175101"/>
              <a:ext cx="4412" cy="14703"/>
            </a:xfrm>
            <a:custGeom>
              <a:avLst/>
              <a:gdLst>
                <a:gd name="T0" fmla="*/ 0 w 6"/>
                <a:gd name="T1" fmla="*/ 0 h 16"/>
                <a:gd name="T2" fmla="*/ 1 w 6"/>
                <a:gd name="T3" fmla="*/ 0 h 16"/>
                <a:gd name="T4" fmla="*/ 6 w 6"/>
                <a:gd name="T5" fmla="*/ 4 h 16"/>
                <a:gd name="T6" fmla="*/ 3 w 6"/>
                <a:gd name="T7" fmla="*/ 7 h 16"/>
                <a:gd name="T8" fmla="*/ 3 w 6"/>
                <a:gd name="T9" fmla="*/ 16 h 16"/>
                <a:gd name="T10" fmla="*/ 1 w 6"/>
                <a:gd name="T11" fmla="*/ 16 h 16"/>
                <a:gd name="T12" fmla="*/ 0 w 6"/>
                <a:gd name="T13" fmla="*/ 16 h 16"/>
                <a:gd name="T14" fmla="*/ 0 w 6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6"/>
                <a:gd name="T26" fmla="*/ 6 w 6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6">
                  <a:moveTo>
                    <a:pt x="0" y="0"/>
                  </a:moveTo>
                  <a:lnTo>
                    <a:pt x="1" y="0"/>
                  </a:lnTo>
                  <a:lnTo>
                    <a:pt x="6" y="4"/>
                  </a:lnTo>
                  <a:lnTo>
                    <a:pt x="3" y="7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Freeform 424">
              <a:extLst>
                <a:ext uri="{FF2B5EF4-FFF2-40B4-BE49-F238E27FC236}">
                  <a16:creationId xmlns:a16="http://schemas.microsoft.com/office/drawing/2014/main" id="{2CFBF9D2-BC45-AB9F-CAAA-A6DB596C0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346" y="3192747"/>
              <a:ext cx="5881" cy="11762"/>
            </a:xfrm>
            <a:custGeom>
              <a:avLst/>
              <a:gdLst>
                <a:gd name="T0" fmla="*/ 0 w 10"/>
                <a:gd name="T1" fmla="*/ 4 h 11"/>
                <a:gd name="T2" fmla="*/ 0 w 10"/>
                <a:gd name="T3" fmla="*/ 5 h 11"/>
                <a:gd name="T4" fmla="*/ 1 w 10"/>
                <a:gd name="T5" fmla="*/ 5 h 11"/>
                <a:gd name="T6" fmla="*/ 0 w 10"/>
                <a:gd name="T7" fmla="*/ 8 h 11"/>
                <a:gd name="T8" fmla="*/ 3 w 10"/>
                <a:gd name="T9" fmla="*/ 9 h 11"/>
                <a:gd name="T10" fmla="*/ 1 w 10"/>
                <a:gd name="T11" fmla="*/ 10 h 11"/>
                <a:gd name="T12" fmla="*/ 3 w 10"/>
                <a:gd name="T13" fmla="*/ 10 h 11"/>
                <a:gd name="T14" fmla="*/ 3 w 10"/>
                <a:gd name="T15" fmla="*/ 11 h 11"/>
                <a:gd name="T16" fmla="*/ 4 w 10"/>
                <a:gd name="T17" fmla="*/ 11 h 11"/>
                <a:gd name="T18" fmla="*/ 4 w 10"/>
                <a:gd name="T19" fmla="*/ 10 h 11"/>
                <a:gd name="T20" fmla="*/ 6 w 10"/>
                <a:gd name="T21" fmla="*/ 11 h 11"/>
                <a:gd name="T22" fmla="*/ 7 w 10"/>
                <a:gd name="T23" fmla="*/ 9 h 11"/>
                <a:gd name="T24" fmla="*/ 10 w 10"/>
                <a:gd name="T25" fmla="*/ 9 h 11"/>
                <a:gd name="T26" fmla="*/ 10 w 10"/>
                <a:gd name="T27" fmla="*/ 6 h 11"/>
                <a:gd name="T28" fmla="*/ 9 w 10"/>
                <a:gd name="T29" fmla="*/ 6 h 11"/>
                <a:gd name="T30" fmla="*/ 9 w 10"/>
                <a:gd name="T31" fmla="*/ 8 h 11"/>
                <a:gd name="T32" fmla="*/ 6 w 10"/>
                <a:gd name="T33" fmla="*/ 6 h 11"/>
                <a:gd name="T34" fmla="*/ 7 w 10"/>
                <a:gd name="T35" fmla="*/ 0 h 11"/>
                <a:gd name="T36" fmla="*/ 5 w 10"/>
                <a:gd name="T37" fmla="*/ 0 h 11"/>
                <a:gd name="T38" fmla="*/ 1 w 10"/>
                <a:gd name="T39" fmla="*/ 4 h 11"/>
                <a:gd name="T40" fmla="*/ 0 w 10"/>
                <a:gd name="T41" fmla="*/ 4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1"/>
                <a:gd name="T65" fmla="*/ 10 w 10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1">
                  <a:moveTo>
                    <a:pt x="0" y="4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0" y="8"/>
                  </a:lnTo>
                  <a:lnTo>
                    <a:pt x="3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8"/>
                  </a:lnTo>
                  <a:lnTo>
                    <a:pt x="6" y="6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0" name="Freeform 425">
              <a:extLst>
                <a:ext uri="{FF2B5EF4-FFF2-40B4-BE49-F238E27FC236}">
                  <a16:creationId xmlns:a16="http://schemas.microsoft.com/office/drawing/2014/main" id="{C8EE6EBF-C9E2-BD16-963B-512588255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84" y="3150107"/>
              <a:ext cx="8822" cy="13233"/>
            </a:xfrm>
            <a:custGeom>
              <a:avLst/>
              <a:gdLst>
                <a:gd name="T0" fmla="*/ 0 w 8"/>
                <a:gd name="T1" fmla="*/ 0 h 15"/>
                <a:gd name="T2" fmla="*/ 0 w 8"/>
                <a:gd name="T3" fmla="*/ 3 h 15"/>
                <a:gd name="T4" fmla="*/ 3 w 8"/>
                <a:gd name="T5" fmla="*/ 7 h 15"/>
                <a:gd name="T6" fmla="*/ 4 w 8"/>
                <a:gd name="T7" fmla="*/ 12 h 15"/>
                <a:gd name="T8" fmla="*/ 5 w 8"/>
                <a:gd name="T9" fmla="*/ 15 h 15"/>
                <a:gd name="T10" fmla="*/ 8 w 8"/>
                <a:gd name="T11" fmla="*/ 15 h 15"/>
                <a:gd name="T12" fmla="*/ 8 w 8"/>
                <a:gd name="T13" fmla="*/ 11 h 15"/>
                <a:gd name="T14" fmla="*/ 6 w 8"/>
                <a:gd name="T15" fmla="*/ 9 h 15"/>
                <a:gd name="T16" fmla="*/ 8 w 8"/>
                <a:gd name="T17" fmla="*/ 7 h 15"/>
                <a:gd name="T18" fmla="*/ 6 w 8"/>
                <a:gd name="T19" fmla="*/ 4 h 15"/>
                <a:gd name="T20" fmla="*/ 5 w 8"/>
                <a:gd name="T21" fmla="*/ 4 h 15"/>
                <a:gd name="T22" fmla="*/ 5 w 8"/>
                <a:gd name="T23" fmla="*/ 5 h 15"/>
                <a:gd name="T24" fmla="*/ 4 w 8"/>
                <a:gd name="T25" fmla="*/ 5 h 15"/>
                <a:gd name="T26" fmla="*/ 4 w 8"/>
                <a:gd name="T27" fmla="*/ 1 h 15"/>
                <a:gd name="T28" fmla="*/ 3 w 8"/>
                <a:gd name="T29" fmla="*/ 0 h 15"/>
                <a:gd name="T30" fmla="*/ 0 w 8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15"/>
                <a:gd name="T50" fmla="*/ 8 w 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15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6" y="9"/>
                  </a:lnTo>
                  <a:lnTo>
                    <a:pt x="8" y="7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" name="Freeform 426">
              <a:extLst>
                <a:ext uri="{FF2B5EF4-FFF2-40B4-BE49-F238E27FC236}">
                  <a16:creationId xmlns:a16="http://schemas.microsoft.com/office/drawing/2014/main" id="{87C9E620-D2E2-FFC2-CBDC-B513E9B16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745" y="3033957"/>
              <a:ext cx="5881" cy="5881"/>
            </a:xfrm>
            <a:custGeom>
              <a:avLst/>
              <a:gdLst>
                <a:gd name="T0" fmla="*/ 0 w 8"/>
                <a:gd name="T1" fmla="*/ 2 h 5"/>
                <a:gd name="T2" fmla="*/ 1 w 8"/>
                <a:gd name="T3" fmla="*/ 5 h 5"/>
                <a:gd name="T4" fmla="*/ 4 w 8"/>
                <a:gd name="T5" fmla="*/ 5 h 5"/>
                <a:gd name="T6" fmla="*/ 5 w 8"/>
                <a:gd name="T7" fmla="*/ 2 h 5"/>
                <a:gd name="T8" fmla="*/ 8 w 8"/>
                <a:gd name="T9" fmla="*/ 0 h 5"/>
                <a:gd name="T10" fmla="*/ 2 w 8"/>
                <a:gd name="T11" fmla="*/ 1 h 5"/>
                <a:gd name="T12" fmla="*/ 0 w 8"/>
                <a:gd name="T13" fmla="*/ 1 h 5"/>
                <a:gd name="T14" fmla="*/ 0 w 8"/>
                <a:gd name="T15" fmla="*/ 2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5"/>
                <a:gd name="T26" fmla="*/ 8 w 8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5">
                  <a:moveTo>
                    <a:pt x="0" y="2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2" name="Freeform 427">
              <a:extLst>
                <a:ext uri="{FF2B5EF4-FFF2-40B4-BE49-F238E27FC236}">
                  <a16:creationId xmlns:a16="http://schemas.microsoft.com/office/drawing/2014/main" id="{89206B7A-1A4B-C254-1B11-C16C4016D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010" y="3023665"/>
              <a:ext cx="7352" cy="4412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0 h 3"/>
                <a:gd name="T4" fmla="*/ 7 w 7"/>
                <a:gd name="T5" fmla="*/ 1 h 3"/>
                <a:gd name="T6" fmla="*/ 5 w 7"/>
                <a:gd name="T7" fmla="*/ 2 h 3"/>
                <a:gd name="T8" fmla="*/ 4 w 7"/>
                <a:gd name="T9" fmla="*/ 3 h 3"/>
                <a:gd name="T10" fmla="*/ 0 w 7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"/>
                <a:gd name="T20" fmla="*/ 7 w 7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">
                  <a:moveTo>
                    <a:pt x="0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3" name="Freeform 428">
              <a:extLst>
                <a:ext uri="{FF2B5EF4-FFF2-40B4-BE49-F238E27FC236}">
                  <a16:creationId xmlns:a16="http://schemas.microsoft.com/office/drawing/2014/main" id="{AFA03D30-DC7B-BAE8-D9F2-F5DF92D5C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907" y="3136875"/>
              <a:ext cx="2940" cy="4412"/>
            </a:xfrm>
            <a:custGeom>
              <a:avLst/>
              <a:gdLst>
                <a:gd name="T0" fmla="*/ 0 w 3"/>
                <a:gd name="T1" fmla="*/ 3 h 7"/>
                <a:gd name="T2" fmla="*/ 2 w 3"/>
                <a:gd name="T3" fmla="*/ 7 h 7"/>
                <a:gd name="T4" fmla="*/ 3 w 3"/>
                <a:gd name="T5" fmla="*/ 6 h 7"/>
                <a:gd name="T6" fmla="*/ 3 w 3"/>
                <a:gd name="T7" fmla="*/ 1 h 7"/>
                <a:gd name="T8" fmla="*/ 2 w 3"/>
                <a:gd name="T9" fmla="*/ 0 h 7"/>
                <a:gd name="T10" fmla="*/ 1 w 3"/>
                <a:gd name="T11" fmla="*/ 1 h 7"/>
                <a:gd name="T12" fmla="*/ 0 w 3"/>
                <a:gd name="T13" fmla="*/ 3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7"/>
                <a:gd name="T23" fmla="*/ 3 w 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7">
                  <a:moveTo>
                    <a:pt x="0" y="3"/>
                  </a:moveTo>
                  <a:lnTo>
                    <a:pt x="2" y="7"/>
                  </a:lnTo>
                  <a:lnTo>
                    <a:pt x="3" y="6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4" name="Freeform 429">
              <a:extLst>
                <a:ext uri="{FF2B5EF4-FFF2-40B4-BE49-F238E27FC236}">
                  <a16:creationId xmlns:a16="http://schemas.microsoft.com/office/drawing/2014/main" id="{3066B268-A30D-A2EB-A56F-2B9A7EAC2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453" y="3201565"/>
              <a:ext cx="5881" cy="4412"/>
            </a:xfrm>
            <a:custGeom>
              <a:avLst/>
              <a:gdLst>
                <a:gd name="T0" fmla="*/ 0 w 6"/>
                <a:gd name="T1" fmla="*/ 1 h 5"/>
                <a:gd name="T2" fmla="*/ 2 w 6"/>
                <a:gd name="T3" fmla="*/ 5 h 5"/>
                <a:gd name="T4" fmla="*/ 4 w 6"/>
                <a:gd name="T5" fmla="*/ 2 h 5"/>
                <a:gd name="T6" fmla="*/ 6 w 6"/>
                <a:gd name="T7" fmla="*/ 2 h 5"/>
                <a:gd name="T8" fmla="*/ 6 w 6"/>
                <a:gd name="T9" fmla="*/ 1 h 5"/>
                <a:gd name="T10" fmla="*/ 5 w 6"/>
                <a:gd name="T11" fmla="*/ 0 h 5"/>
                <a:gd name="T12" fmla="*/ 3 w 6"/>
                <a:gd name="T13" fmla="*/ 0 h 5"/>
                <a:gd name="T14" fmla="*/ 3 w 6"/>
                <a:gd name="T15" fmla="*/ 2 h 5"/>
                <a:gd name="T16" fmla="*/ 2 w 6"/>
                <a:gd name="T17" fmla="*/ 1 h 5"/>
                <a:gd name="T18" fmla="*/ 2 w 6"/>
                <a:gd name="T19" fmla="*/ 2 h 5"/>
                <a:gd name="T20" fmla="*/ 0 w 6"/>
                <a:gd name="T21" fmla="*/ 1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5"/>
                <a:gd name="T35" fmla="*/ 6 w 6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5">
                  <a:moveTo>
                    <a:pt x="0" y="1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5" name="Freeform 430">
              <a:extLst>
                <a:ext uri="{FF2B5EF4-FFF2-40B4-BE49-F238E27FC236}">
                  <a16:creationId xmlns:a16="http://schemas.microsoft.com/office/drawing/2014/main" id="{BEFA999B-E58F-5894-6599-9FA62955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750" y="3110410"/>
              <a:ext cx="8822" cy="8822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1 h 7"/>
                <a:gd name="T4" fmla="*/ 2 w 8"/>
                <a:gd name="T5" fmla="*/ 2 h 7"/>
                <a:gd name="T6" fmla="*/ 3 w 8"/>
                <a:gd name="T7" fmla="*/ 6 h 7"/>
                <a:gd name="T8" fmla="*/ 8 w 8"/>
                <a:gd name="T9" fmla="*/ 7 h 7"/>
                <a:gd name="T10" fmla="*/ 7 w 8"/>
                <a:gd name="T11" fmla="*/ 6 h 7"/>
                <a:gd name="T12" fmla="*/ 2 w 8"/>
                <a:gd name="T13" fmla="*/ 1 h 7"/>
                <a:gd name="T14" fmla="*/ 0 w 8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7"/>
                <a:gd name="T26" fmla="*/ 8 w 8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7">
                  <a:moveTo>
                    <a:pt x="0" y="0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3" y="6"/>
                  </a:lnTo>
                  <a:lnTo>
                    <a:pt x="8" y="7"/>
                  </a:lnTo>
                  <a:lnTo>
                    <a:pt x="7" y="6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6" name="Freeform 431">
              <a:extLst>
                <a:ext uri="{FF2B5EF4-FFF2-40B4-BE49-F238E27FC236}">
                  <a16:creationId xmlns:a16="http://schemas.microsoft.com/office/drawing/2014/main" id="{B5ABB018-4989-4EFD-DE16-D7D2F5BFB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173" y="3123643"/>
              <a:ext cx="5881" cy="4412"/>
            </a:xfrm>
            <a:custGeom>
              <a:avLst/>
              <a:gdLst>
                <a:gd name="T0" fmla="*/ 0 w 6"/>
                <a:gd name="T1" fmla="*/ 4 h 5"/>
                <a:gd name="T2" fmla="*/ 1 w 6"/>
                <a:gd name="T3" fmla="*/ 3 h 5"/>
                <a:gd name="T4" fmla="*/ 2 w 6"/>
                <a:gd name="T5" fmla="*/ 4 h 5"/>
                <a:gd name="T6" fmla="*/ 4 w 6"/>
                <a:gd name="T7" fmla="*/ 3 h 5"/>
                <a:gd name="T8" fmla="*/ 3 w 6"/>
                <a:gd name="T9" fmla="*/ 3 h 5"/>
                <a:gd name="T10" fmla="*/ 4 w 6"/>
                <a:gd name="T11" fmla="*/ 0 h 5"/>
                <a:gd name="T12" fmla="*/ 6 w 6"/>
                <a:gd name="T13" fmla="*/ 3 h 5"/>
                <a:gd name="T14" fmla="*/ 4 w 6"/>
                <a:gd name="T15" fmla="*/ 5 h 5"/>
                <a:gd name="T16" fmla="*/ 2 w 6"/>
                <a:gd name="T17" fmla="*/ 5 h 5"/>
                <a:gd name="T18" fmla="*/ 1 w 6"/>
                <a:gd name="T19" fmla="*/ 5 h 5"/>
                <a:gd name="T20" fmla="*/ 0 w 6"/>
                <a:gd name="T21" fmla="*/ 4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5"/>
                <a:gd name="T35" fmla="*/ 6 w 6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5">
                  <a:moveTo>
                    <a:pt x="0" y="4"/>
                  </a:moveTo>
                  <a:lnTo>
                    <a:pt x="1" y="3"/>
                  </a:lnTo>
                  <a:lnTo>
                    <a:pt x="2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7" name="Freeform 432">
              <a:extLst>
                <a:ext uri="{FF2B5EF4-FFF2-40B4-BE49-F238E27FC236}">
                  <a16:creationId xmlns:a16="http://schemas.microsoft.com/office/drawing/2014/main" id="{27795E54-FBCD-0937-C3D4-AAECF793E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210" y="3204508"/>
              <a:ext cx="5881" cy="294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6 w 6"/>
                <a:gd name="T5" fmla="*/ 4 h 4"/>
                <a:gd name="T6" fmla="*/ 6 w 6"/>
                <a:gd name="T7" fmla="*/ 2 h 4"/>
                <a:gd name="T8" fmla="*/ 3 w 6"/>
                <a:gd name="T9" fmla="*/ 0 h 4"/>
                <a:gd name="T10" fmla="*/ 2 w 6"/>
                <a:gd name="T11" fmla="*/ 2 h 4"/>
                <a:gd name="T12" fmla="*/ 0 w 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8" name="Freeform 433">
              <a:extLst>
                <a:ext uri="{FF2B5EF4-FFF2-40B4-BE49-F238E27FC236}">
                  <a16:creationId xmlns:a16="http://schemas.microsoft.com/office/drawing/2014/main" id="{69829B86-12C6-681D-2829-3E6A38C5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902" y="3108940"/>
              <a:ext cx="2940" cy="4412"/>
            </a:xfrm>
            <a:custGeom>
              <a:avLst/>
              <a:gdLst>
                <a:gd name="T0" fmla="*/ 0 w 4"/>
                <a:gd name="T1" fmla="*/ 2 h 4"/>
                <a:gd name="T2" fmla="*/ 1 w 4"/>
                <a:gd name="T3" fmla="*/ 2 h 4"/>
                <a:gd name="T4" fmla="*/ 1 w 4"/>
                <a:gd name="T5" fmla="*/ 0 h 4"/>
                <a:gd name="T6" fmla="*/ 4 w 4"/>
                <a:gd name="T7" fmla="*/ 0 h 4"/>
                <a:gd name="T8" fmla="*/ 3 w 4"/>
                <a:gd name="T9" fmla="*/ 1 h 4"/>
                <a:gd name="T10" fmla="*/ 4 w 4"/>
                <a:gd name="T11" fmla="*/ 2 h 4"/>
                <a:gd name="T12" fmla="*/ 4 w 4"/>
                <a:gd name="T13" fmla="*/ 4 h 4"/>
                <a:gd name="T14" fmla="*/ 1 w 4"/>
                <a:gd name="T15" fmla="*/ 3 h 4"/>
                <a:gd name="T16" fmla="*/ 1 w 4"/>
                <a:gd name="T17" fmla="*/ 2 h 4"/>
                <a:gd name="T18" fmla="*/ 0 w 4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"/>
                <a:gd name="T32" fmla="*/ 4 w 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9" name="Freeform 434">
              <a:extLst>
                <a:ext uri="{FF2B5EF4-FFF2-40B4-BE49-F238E27FC236}">
                  <a16:creationId xmlns:a16="http://schemas.microsoft.com/office/drawing/2014/main" id="{429C3583-A095-FE23-E49F-B18A0E2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804" y="3200096"/>
              <a:ext cx="4412" cy="4412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0 h 3"/>
                <a:gd name="T4" fmla="*/ 2 w 3"/>
                <a:gd name="T5" fmla="*/ 0 h 3"/>
                <a:gd name="T6" fmla="*/ 3 w 3"/>
                <a:gd name="T7" fmla="*/ 1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1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0" name="Freeform 435">
              <a:extLst>
                <a:ext uri="{FF2B5EF4-FFF2-40B4-BE49-F238E27FC236}">
                  <a16:creationId xmlns:a16="http://schemas.microsoft.com/office/drawing/2014/main" id="{2523DDC0-178E-40F2-C8E4-E1C3DBD1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821" y="3191274"/>
              <a:ext cx="1471" cy="4412"/>
            </a:xfrm>
            <a:custGeom>
              <a:avLst/>
              <a:gdLst>
                <a:gd name="T0" fmla="*/ 0 w 3"/>
                <a:gd name="T1" fmla="*/ 1 h 5"/>
                <a:gd name="T2" fmla="*/ 2 w 3"/>
                <a:gd name="T3" fmla="*/ 0 h 5"/>
                <a:gd name="T4" fmla="*/ 2 w 3"/>
                <a:gd name="T5" fmla="*/ 2 h 5"/>
                <a:gd name="T6" fmla="*/ 3 w 3"/>
                <a:gd name="T7" fmla="*/ 2 h 5"/>
                <a:gd name="T8" fmla="*/ 3 w 3"/>
                <a:gd name="T9" fmla="*/ 4 h 5"/>
                <a:gd name="T10" fmla="*/ 2 w 3"/>
                <a:gd name="T11" fmla="*/ 5 h 5"/>
                <a:gd name="T12" fmla="*/ 0 w 3"/>
                <a:gd name="T13" fmla="*/ 4 h 5"/>
                <a:gd name="T14" fmla="*/ 0 w 3"/>
                <a:gd name="T15" fmla="*/ 1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5"/>
                <a:gd name="T26" fmla="*/ 3 w 3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5">
                  <a:moveTo>
                    <a:pt x="0" y="1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1" name="Freeform 436">
              <a:extLst>
                <a:ext uri="{FF2B5EF4-FFF2-40B4-BE49-F238E27FC236}">
                  <a16:creationId xmlns:a16="http://schemas.microsoft.com/office/drawing/2014/main" id="{D1319EBE-6C63-F6B0-F347-D04D8817A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702" y="3195686"/>
              <a:ext cx="1471" cy="1471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2" name="Freeform 437">
              <a:extLst>
                <a:ext uri="{FF2B5EF4-FFF2-40B4-BE49-F238E27FC236}">
                  <a16:creationId xmlns:a16="http://schemas.microsoft.com/office/drawing/2014/main" id="{DC6A3916-C5DC-E49C-0F15-6110936B2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083" y="2703148"/>
              <a:ext cx="241123" cy="195545"/>
            </a:xfrm>
            <a:custGeom>
              <a:avLst/>
              <a:gdLst>
                <a:gd name="T0" fmla="*/ 227 w 256"/>
                <a:gd name="T1" fmla="*/ 10 h 217"/>
                <a:gd name="T2" fmla="*/ 180 w 256"/>
                <a:gd name="T3" fmla="*/ 13 h 217"/>
                <a:gd name="T4" fmla="*/ 153 w 256"/>
                <a:gd name="T5" fmla="*/ 10 h 217"/>
                <a:gd name="T6" fmla="*/ 125 w 256"/>
                <a:gd name="T7" fmla="*/ 4 h 217"/>
                <a:gd name="T8" fmla="*/ 99 w 256"/>
                <a:gd name="T9" fmla="*/ 5 h 217"/>
                <a:gd name="T10" fmla="*/ 97 w 256"/>
                <a:gd name="T11" fmla="*/ 19 h 217"/>
                <a:gd name="T12" fmla="*/ 82 w 256"/>
                <a:gd name="T13" fmla="*/ 20 h 217"/>
                <a:gd name="T14" fmla="*/ 72 w 256"/>
                <a:gd name="T15" fmla="*/ 25 h 217"/>
                <a:gd name="T16" fmla="*/ 60 w 256"/>
                <a:gd name="T17" fmla="*/ 29 h 217"/>
                <a:gd name="T18" fmla="*/ 41 w 256"/>
                <a:gd name="T19" fmla="*/ 40 h 217"/>
                <a:gd name="T20" fmla="*/ 28 w 256"/>
                <a:gd name="T21" fmla="*/ 44 h 217"/>
                <a:gd name="T22" fmla="*/ 13 w 256"/>
                <a:gd name="T23" fmla="*/ 59 h 217"/>
                <a:gd name="T24" fmla="*/ 0 w 256"/>
                <a:gd name="T25" fmla="*/ 67 h 217"/>
                <a:gd name="T26" fmla="*/ 0 w 256"/>
                <a:gd name="T27" fmla="*/ 88 h 217"/>
                <a:gd name="T28" fmla="*/ 10 w 256"/>
                <a:gd name="T29" fmla="*/ 108 h 217"/>
                <a:gd name="T30" fmla="*/ 11 w 256"/>
                <a:gd name="T31" fmla="*/ 115 h 217"/>
                <a:gd name="T32" fmla="*/ 22 w 256"/>
                <a:gd name="T33" fmla="*/ 137 h 217"/>
                <a:gd name="T34" fmla="*/ 33 w 256"/>
                <a:gd name="T35" fmla="*/ 154 h 217"/>
                <a:gd name="T36" fmla="*/ 49 w 256"/>
                <a:gd name="T37" fmla="*/ 164 h 217"/>
                <a:gd name="T38" fmla="*/ 59 w 256"/>
                <a:gd name="T39" fmla="*/ 146 h 217"/>
                <a:gd name="T40" fmla="*/ 66 w 256"/>
                <a:gd name="T41" fmla="*/ 200 h 217"/>
                <a:gd name="T42" fmla="*/ 77 w 256"/>
                <a:gd name="T43" fmla="*/ 190 h 217"/>
                <a:gd name="T44" fmla="*/ 88 w 256"/>
                <a:gd name="T45" fmla="*/ 182 h 217"/>
                <a:gd name="T46" fmla="*/ 99 w 256"/>
                <a:gd name="T47" fmla="*/ 180 h 217"/>
                <a:gd name="T48" fmla="*/ 108 w 256"/>
                <a:gd name="T49" fmla="*/ 172 h 217"/>
                <a:gd name="T50" fmla="*/ 113 w 256"/>
                <a:gd name="T51" fmla="*/ 180 h 217"/>
                <a:gd name="T52" fmla="*/ 115 w 256"/>
                <a:gd name="T53" fmla="*/ 169 h 217"/>
                <a:gd name="T54" fmla="*/ 143 w 256"/>
                <a:gd name="T55" fmla="*/ 181 h 217"/>
                <a:gd name="T56" fmla="*/ 159 w 256"/>
                <a:gd name="T57" fmla="*/ 187 h 217"/>
                <a:gd name="T58" fmla="*/ 178 w 256"/>
                <a:gd name="T59" fmla="*/ 210 h 217"/>
                <a:gd name="T60" fmla="*/ 208 w 256"/>
                <a:gd name="T61" fmla="*/ 208 h 217"/>
                <a:gd name="T62" fmla="*/ 222 w 256"/>
                <a:gd name="T63" fmla="*/ 208 h 217"/>
                <a:gd name="T64" fmla="*/ 235 w 256"/>
                <a:gd name="T65" fmla="*/ 202 h 217"/>
                <a:gd name="T66" fmla="*/ 243 w 256"/>
                <a:gd name="T67" fmla="*/ 186 h 217"/>
                <a:gd name="T68" fmla="*/ 256 w 256"/>
                <a:gd name="T69" fmla="*/ 168 h 217"/>
                <a:gd name="T70" fmla="*/ 244 w 256"/>
                <a:gd name="T71" fmla="*/ 155 h 217"/>
                <a:gd name="T72" fmla="*/ 225 w 256"/>
                <a:gd name="T73" fmla="*/ 120 h 217"/>
                <a:gd name="T74" fmla="*/ 208 w 256"/>
                <a:gd name="T75" fmla="*/ 97 h 217"/>
                <a:gd name="T76" fmla="*/ 193 w 256"/>
                <a:gd name="T77" fmla="*/ 66 h 217"/>
                <a:gd name="T78" fmla="*/ 214 w 256"/>
                <a:gd name="T79" fmla="*/ 54 h 217"/>
                <a:gd name="T80" fmla="*/ 231 w 256"/>
                <a:gd name="T81" fmla="*/ 22 h 217"/>
                <a:gd name="T82" fmla="*/ 234 w 256"/>
                <a:gd name="T83" fmla="*/ 0 h 2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6"/>
                <a:gd name="T127" fmla="*/ 0 h 217"/>
                <a:gd name="T128" fmla="*/ 256 w 256"/>
                <a:gd name="T129" fmla="*/ 217 h 2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6" h="217">
                  <a:moveTo>
                    <a:pt x="234" y="0"/>
                  </a:moveTo>
                  <a:lnTo>
                    <a:pt x="227" y="10"/>
                  </a:lnTo>
                  <a:lnTo>
                    <a:pt x="204" y="8"/>
                  </a:lnTo>
                  <a:lnTo>
                    <a:pt x="180" y="13"/>
                  </a:lnTo>
                  <a:lnTo>
                    <a:pt x="162" y="6"/>
                  </a:lnTo>
                  <a:lnTo>
                    <a:pt x="153" y="10"/>
                  </a:lnTo>
                  <a:lnTo>
                    <a:pt x="141" y="6"/>
                  </a:lnTo>
                  <a:lnTo>
                    <a:pt x="125" y="4"/>
                  </a:lnTo>
                  <a:lnTo>
                    <a:pt x="120" y="5"/>
                  </a:lnTo>
                  <a:lnTo>
                    <a:pt x="99" y="5"/>
                  </a:lnTo>
                  <a:lnTo>
                    <a:pt x="105" y="17"/>
                  </a:lnTo>
                  <a:lnTo>
                    <a:pt x="97" y="19"/>
                  </a:lnTo>
                  <a:lnTo>
                    <a:pt x="97" y="23"/>
                  </a:lnTo>
                  <a:lnTo>
                    <a:pt x="82" y="20"/>
                  </a:lnTo>
                  <a:lnTo>
                    <a:pt x="82" y="25"/>
                  </a:lnTo>
                  <a:lnTo>
                    <a:pt x="72" y="25"/>
                  </a:lnTo>
                  <a:lnTo>
                    <a:pt x="65" y="20"/>
                  </a:lnTo>
                  <a:lnTo>
                    <a:pt x="60" y="29"/>
                  </a:lnTo>
                  <a:lnTo>
                    <a:pt x="43" y="34"/>
                  </a:lnTo>
                  <a:lnTo>
                    <a:pt x="41" y="40"/>
                  </a:lnTo>
                  <a:lnTo>
                    <a:pt x="34" y="42"/>
                  </a:lnTo>
                  <a:lnTo>
                    <a:pt x="28" y="44"/>
                  </a:lnTo>
                  <a:lnTo>
                    <a:pt x="18" y="56"/>
                  </a:lnTo>
                  <a:lnTo>
                    <a:pt x="13" y="59"/>
                  </a:lnTo>
                  <a:lnTo>
                    <a:pt x="9" y="61"/>
                  </a:lnTo>
                  <a:lnTo>
                    <a:pt x="0" y="67"/>
                  </a:lnTo>
                  <a:lnTo>
                    <a:pt x="3" y="79"/>
                  </a:lnTo>
                  <a:lnTo>
                    <a:pt x="0" y="88"/>
                  </a:lnTo>
                  <a:lnTo>
                    <a:pt x="3" y="96"/>
                  </a:lnTo>
                  <a:lnTo>
                    <a:pt x="10" y="108"/>
                  </a:lnTo>
                  <a:lnTo>
                    <a:pt x="5" y="114"/>
                  </a:lnTo>
                  <a:lnTo>
                    <a:pt x="11" y="115"/>
                  </a:lnTo>
                  <a:lnTo>
                    <a:pt x="13" y="133"/>
                  </a:lnTo>
                  <a:lnTo>
                    <a:pt x="22" y="137"/>
                  </a:lnTo>
                  <a:lnTo>
                    <a:pt x="28" y="156"/>
                  </a:lnTo>
                  <a:lnTo>
                    <a:pt x="33" y="154"/>
                  </a:lnTo>
                  <a:lnTo>
                    <a:pt x="39" y="156"/>
                  </a:lnTo>
                  <a:lnTo>
                    <a:pt x="49" y="164"/>
                  </a:lnTo>
                  <a:lnTo>
                    <a:pt x="55" y="158"/>
                  </a:lnTo>
                  <a:lnTo>
                    <a:pt x="59" y="146"/>
                  </a:lnTo>
                  <a:lnTo>
                    <a:pt x="72" y="150"/>
                  </a:lnTo>
                  <a:lnTo>
                    <a:pt x="66" y="200"/>
                  </a:lnTo>
                  <a:lnTo>
                    <a:pt x="71" y="199"/>
                  </a:lnTo>
                  <a:lnTo>
                    <a:pt x="77" y="190"/>
                  </a:lnTo>
                  <a:lnTo>
                    <a:pt x="87" y="187"/>
                  </a:lnTo>
                  <a:lnTo>
                    <a:pt x="88" y="182"/>
                  </a:lnTo>
                  <a:lnTo>
                    <a:pt x="91" y="185"/>
                  </a:lnTo>
                  <a:lnTo>
                    <a:pt x="99" y="180"/>
                  </a:lnTo>
                  <a:lnTo>
                    <a:pt x="105" y="173"/>
                  </a:lnTo>
                  <a:lnTo>
                    <a:pt x="108" y="172"/>
                  </a:lnTo>
                  <a:lnTo>
                    <a:pt x="112" y="176"/>
                  </a:lnTo>
                  <a:lnTo>
                    <a:pt x="113" y="180"/>
                  </a:lnTo>
                  <a:lnTo>
                    <a:pt x="117" y="178"/>
                  </a:lnTo>
                  <a:lnTo>
                    <a:pt x="115" y="169"/>
                  </a:lnTo>
                  <a:lnTo>
                    <a:pt x="136" y="185"/>
                  </a:lnTo>
                  <a:lnTo>
                    <a:pt x="143" y="181"/>
                  </a:lnTo>
                  <a:lnTo>
                    <a:pt x="147" y="188"/>
                  </a:lnTo>
                  <a:lnTo>
                    <a:pt x="159" y="187"/>
                  </a:lnTo>
                  <a:lnTo>
                    <a:pt x="161" y="194"/>
                  </a:lnTo>
                  <a:lnTo>
                    <a:pt x="178" y="210"/>
                  </a:lnTo>
                  <a:lnTo>
                    <a:pt x="191" y="217"/>
                  </a:lnTo>
                  <a:lnTo>
                    <a:pt x="208" y="208"/>
                  </a:lnTo>
                  <a:lnTo>
                    <a:pt x="210" y="202"/>
                  </a:lnTo>
                  <a:lnTo>
                    <a:pt x="222" y="208"/>
                  </a:lnTo>
                  <a:lnTo>
                    <a:pt x="238" y="208"/>
                  </a:lnTo>
                  <a:lnTo>
                    <a:pt x="235" y="202"/>
                  </a:lnTo>
                  <a:lnTo>
                    <a:pt x="237" y="191"/>
                  </a:lnTo>
                  <a:lnTo>
                    <a:pt x="243" y="186"/>
                  </a:lnTo>
                  <a:lnTo>
                    <a:pt x="241" y="176"/>
                  </a:lnTo>
                  <a:lnTo>
                    <a:pt x="256" y="168"/>
                  </a:lnTo>
                  <a:lnTo>
                    <a:pt x="247" y="163"/>
                  </a:lnTo>
                  <a:lnTo>
                    <a:pt x="244" y="155"/>
                  </a:lnTo>
                  <a:lnTo>
                    <a:pt x="243" y="161"/>
                  </a:lnTo>
                  <a:lnTo>
                    <a:pt x="225" y="120"/>
                  </a:lnTo>
                  <a:lnTo>
                    <a:pt x="213" y="116"/>
                  </a:lnTo>
                  <a:lnTo>
                    <a:pt x="208" y="97"/>
                  </a:lnTo>
                  <a:lnTo>
                    <a:pt x="190" y="76"/>
                  </a:lnTo>
                  <a:lnTo>
                    <a:pt x="193" y="66"/>
                  </a:lnTo>
                  <a:lnTo>
                    <a:pt x="198" y="60"/>
                  </a:lnTo>
                  <a:lnTo>
                    <a:pt x="214" y="54"/>
                  </a:lnTo>
                  <a:lnTo>
                    <a:pt x="228" y="53"/>
                  </a:lnTo>
                  <a:lnTo>
                    <a:pt x="231" y="22"/>
                  </a:lnTo>
                  <a:lnTo>
                    <a:pt x="241" y="17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3" name="Freeform 438">
              <a:extLst>
                <a:ext uri="{FF2B5EF4-FFF2-40B4-BE49-F238E27FC236}">
                  <a16:creationId xmlns:a16="http://schemas.microsoft.com/office/drawing/2014/main" id="{BF5CC087-9529-5D74-5545-C9366B78D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099" y="2823711"/>
              <a:ext cx="77924" cy="70573"/>
            </a:xfrm>
            <a:custGeom>
              <a:avLst/>
              <a:gdLst>
                <a:gd name="T0" fmla="*/ 19 w 82"/>
                <a:gd name="T1" fmla="*/ 79 h 79"/>
                <a:gd name="T2" fmla="*/ 28 w 82"/>
                <a:gd name="T3" fmla="*/ 71 h 79"/>
                <a:gd name="T4" fmla="*/ 29 w 82"/>
                <a:gd name="T5" fmla="*/ 49 h 79"/>
                <a:gd name="T6" fmla="*/ 39 w 82"/>
                <a:gd name="T7" fmla="*/ 42 h 79"/>
                <a:gd name="T8" fmla="*/ 53 w 82"/>
                <a:gd name="T9" fmla="*/ 43 h 79"/>
                <a:gd name="T10" fmla="*/ 52 w 82"/>
                <a:gd name="T11" fmla="*/ 39 h 79"/>
                <a:gd name="T12" fmla="*/ 72 w 82"/>
                <a:gd name="T13" fmla="*/ 12 h 79"/>
                <a:gd name="T14" fmla="*/ 82 w 82"/>
                <a:gd name="T15" fmla="*/ 16 h 79"/>
                <a:gd name="T16" fmla="*/ 63 w 82"/>
                <a:gd name="T17" fmla="*/ 1 h 79"/>
                <a:gd name="T18" fmla="*/ 53 w 82"/>
                <a:gd name="T19" fmla="*/ 0 h 79"/>
                <a:gd name="T20" fmla="*/ 45 w 82"/>
                <a:gd name="T21" fmla="*/ 5 h 79"/>
                <a:gd name="T22" fmla="*/ 37 w 82"/>
                <a:gd name="T23" fmla="*/ 0 h 79"/>
                <a:gd name="T24" fmla="*/ 24 w 82"/>
                <a:gd name="T25" fmla="*/ 10 h 79"/>
                <a:gd name="T26" fmla="*/ 24 w 82"/>
                <a:gd name="T27" fmla="*/ 17 h 79"/>
                <a:gd name="T28" fmla="*/ 16 w 82"/>
                <a:gd name="T29" fmla="*/ 27 h 79"/>
                <a:gd name="T30" fmla="*/ 10 w 82"/>
                <a:gd name="T31" fmla="*/ 17 h 79"/>
                <a:gd name="T32" fmla="*/ 0 w 82"/>
                <a:gd name="T33" fmla="*/ 18 h 79"/>
                <a:gd name="T34" fmla="*/ 12 w 82"/>
                <a:gd name="T35" fmla="*/ 34 h 79"/>
                <a:gd name="T36" fmla="*/ 10 w 82"/>
                <a:gd name="T37" fmla="*/ 37 h 79"/>
                <a:gd name="T38" fmla="*/ 25 w 82"/>
                <a:gd name="T39" fmla="*/ 54 h 79"/>
                <a:gd name="T40" fmla="*/ 15 w 82"/>
                <a:gd name="T41" fmla="*/ 73 h 79"/>
                <a:gd name="T42" fmla="*/ 19 w 82"/>
                <a:gd name="T43" fmla="*/ 79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79"/>
                <a:gd name="T68" fmla="*/ 82 w 82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79">
                  <a:moveTo>
                    <a:pt x="19" y="79"/>
                  </a:moveTo>
                  <a:lnTo>
                    <a:pt x="28" y="71"/>
                  </a:lnTo>
                  <a:lnTo>
                    <a:pt x="29" y="49"/>
                  </a:lnTo>
                  <a:lnTo>
                    <a:pt x="39" y="42"/>
                  </a:lnTo>
                  <a:lnTo>
                    <a:pt x="53" y="43"/>
                  </a:lnTo>
                  <a:lnTo>
                    <a:pt x="52" y="39"/>
                  </a:lnTo>
                  <a:lnTo>
                    <a:pt x="72" y="12"/>
                  </a:lnTo>
                  <a:lnTo>
                    <a:pt x="82" y="1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5" y="5"/>
                  </a:lnTo>
                  <a:lnTo>
                    <a:pt x="37" y="0"/>
                  </a:lnTo>
                  <a:lnTo>
                    <a:pt x="24" y="10"/>
                  </a:lnTo>
                  <a:lnTo>
                    <a:pt x="24" y="17"/>
                  </a:lnTo>
                  <a:lnTo>
                    <a:pt x="16" y="27"/>
                  </a:lnTo>
                  <a:lnTo>
                    <a:pt x="10" y="17"/>
                  </a:lnTo>
                  <a:lnTo>
                    <a:pt x="0" y="18"/>
                  </a:lnTo>
                  <a:lnTo>
                    <a:pt x="12" y="34"/>
                  </a:lnTo>
                  <a:lnTo>
                    <a:pt x="10" y="37"/>
                  </a:lnTo>
                  <a:lnTo>
                    <a:pt x="25" y="54"/>
                  </a:lnTo>
                  <a:lnTo>
                    <a:pt x="15" y="73"/>
                  </a:lnTo>
                  <a:lnTo>
                    <a:pt x="19" y="7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Freeform 439">
              <a:extLst>
                <a:ext uri="{FF2B5EF4-FFF2-40B4-BE49-F238E27FC236}">
                  <a16:creationId xmlns:a16="http://schemas.microsoft.com/office/drawing/2014/main" id="{009FBCE9-0923-BB1B-C014-0A6D808EF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980" y="2781072"/>
              <a:ext cx="52930" cy="36757"/>
            </a:xfrm>
            <a:custGeom>
              <a:avLst/>
              <a:gdLst>
                <a:gd name="T0" fmla="*/ 30 w 55"/>
                <a:gd name="T1" fmla="*/ 0 h 42"/>
                <a:gd name="T2" fmla="*/ 23 w 55"/>
                <a:gd name="T3" fmla="*/ 8 h 42"/>
                <a:gd name="T4" fmla="*/ 0 w 55"/>
                <a:gd name="T5" fmla="*/ 18 h 42"/>
                <a:gd name="T6" fmla="*/ 11 w 55"/>
                <a:gd name="T7" fmla="*/ 24 h 42"/>
                <a:gd name="T8" fmla="*/ 19 w 55"/>
                <a:gd name="T9" fmla="*/ 22 h 42"/>
                <a:gd name="T10" fmla="*/ 27 w 55"/>
                <a:gd name="T11" fmla="*/ 41 h 42"/>
                <a:gd name="T12" fmla="*/ 30 w 55"/>
                <a:gd name="T13" fmla="*/ 42 h 42"/>
                <a:gd name="T14" fmla="*/ 37 w 55"/>
                <a:gd name="T15" fmla="*/ 39 h 42"/>
                <a:gd name="T16" fmla="*/ 55 w 55"/>
                <a:gd name="T17" fmla="*/ 22 h 42"/>
                <a:gd name="T18" fmla="*/ 47 w 55"/>
                <a:gd name="T19" fmla="*/ 9 h 42"/>
                <a:gd name="T20" fmla="*/ 36 w 55"/>
                <a:gd name="T21" fmla="*/ 8 h 42"/>
                <a:gd name="T22" fmla="*/ 35 w 55"/>
                <a:gd name="T23" fmla="*/ 2 h 42"/>
                <a:gd name="T24" fmla="*/ 30 w 55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42"/>
                <a:gd name="T41" fmla="*/ 55 w 55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42">
                  <a:moveTo>
                    <a:pt x="30" y="0"/>
                  </a:moveTo>
                  <a:lnTo>
                    <a:pt x="23" y="8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19" y="22"/>
                  </a:lnTo>
                  <a:lnTo>
                    <a:pt x="27" y="41"/>
                  </a:lnTo>
                  <a:lnTo>
                    <a:pt x="30" y="42"/>
                  </a:lnTo>
                  <a:lnTo>
                    <a:pt x="37" y="39"/>
                  </a:lnTo>
                  <a:lnTo>
                    <a:pt x="55" y="22"/>
                  </a:lnTo>
                  <a:lnTo>
                    <a:pt x="47" y="9"/>
                  </a:lnTo>
                  <a:lnTo>
                    <a:pt x="36" y="8"/>
                  </a:lnTo>
                  <a:lnTo>
                    <a:pt x="35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5" name="Freeform 440">
              <a:extLst>
                <a:ext uri="{FF2B5EF4-FFF2-40B4-BE49-F238E27FC236}">
                  <a16:creationId xmlns:a16="http://schemas.microsoft.com/office/drawing/2014/main" id="{A12C3BAF-9FBA-8B6E-417E-CF2F30728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319" y="2814887"/>
              <a:ext cx="14703" cy="14703"/>
            </a:xfrm>
            <a:custGeom>
              <a:avLst/>
              <a:gdLst>
                <a:gd name="T0" fmla="*/ 9 w 17"/>
                <a:gd name="T1" fmla="*/ 0 h 14"/>
                <a:gd name="T2" fmla="*/ 3 w 17"/>
                <a:gd name="T3" fmla="*/ 1 h 14"/>
                <a:gd name="T4" fmla="*/ 0 w 17"/>
                <a:gd name="T5" fmla="*/ 9 h 14"/>
                <a:gd name="T6" fmla="*/ 10 w 17"/>
                <a:gd name="T7" fmla="*/ 14 h 14"/>
                <a:gd name="T8" fmla="*/ 17 w 17"/>
                <a:gd name="T9" fmla="*/ 14 h 14"/>
                <a:gd name="T10" fmla="*/ 15 w 17"/>
                <a:gd name="T11" fmla="*/ 2 h 14"/>
                <a:gd name="T12" fmla="*/ 9 w 17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4"/>
                <a:gd name="T23" fmla="*/ 17 w 17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4">
                  <a:moveTo>
                    <a:pt x="9" y="0"/>
                  </a:moveTo>
                  <a:lnTo>
                    <a:pt x="3" y="1"/>
                  </a:lnTo>
                  <a:lnTo>
                    <a:pt x="0" y="9"/>
                  </a:lnTo>
                  <a:lnTo>
                    <a:pt x="10" y="14"/>
                  </a:lnTo>
                  <a:lnTo>
                    <a:pt x="17" y="14"/>
                  </a:lnTo>
                  <a:lnTo>
                    <a:pt x="1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6" name="Freeform 441">
              <a:extLst>
                <a:ext uri="{FF2B5EF4-FFF2-40B4-BE49-F238E27FC236}">
                  <a16:creationId xmlns:a16="http://schemas.microsoft.com/office/drawing/2014/main" id="{92DEF686-9E1A-191C-622F-4EE371327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910" y="2781071"/>
              <a:ext cx="13233" cy="7352"/>
            </a:xfrm>
            <a:custGeom>
              <a:avLst/>
              <a:gdLst>
                <a:gd name="T0" fmla="*/ 3 w 14"/>
                <a:gd name="T1" fmla="*/ 0 h 9"/>
                <a:gd name="T2" fmla="*/ 0 w 14"/>
                <a:gd name="T3" fmla="*/ 3 h 9"/>
                <a:gd name="T4" fmla="*/ 2 w 14"/>
                <a:gd name="T5" fmla="*/ 9 h 9"/>
                <a:gd name="T6" fmla="*/ 14 w 14"/>
                <a:gd name="T7" fmla="*/ 6 h 9"/>
                <a:gd name="T8" fmla="*/ 12 w 14"/>
                <a:gd name="T9" fmla="*/ 0 h 9"/>
                <a:gd name="T10" fmla="*/ 3 w 14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9"/>
                <a:gd name="T20" fmla="*/ 14 w 1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9">
                  <a:moveTo>
                    <a:pt x="3" y="0"/>
                  </a:moveTo>
                  <a:lnTo>
                    <a:pt x="0" y="3"/>
                  </a:lnTo>
                  <a:lnTo>
                    <a:pt x="2" y="9"/>
                  </a:lnTo>
                  <a:lnTo>
                    <a:pt x="14" y="6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7" name="Freeform 442">
              <a:extLst>
                <a:ext uri="{FF2B5EF4-FFF2-40B4-BE49-F238E27FC236}">
                  <a16:creationId xmlns:a16="http://schemas.microsoft.com/office/drawing/2014/main" id="{5F3B08D3-9F10-6F30-AB19-5AC59F8C1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514" y="2854584"/>
              <a:ext cx="389621" cy="217599"/>
            </a:xfrm>
            <a:custGeom>
              <a:avLst/>
              <a:gdLst>
                <a:gd name="T0" fmla="*/ 178 w 410"/>
                <a:gd name="T1" fmla="*/ 85 h 243"/>
                <a:gd name="T2" fmla="*/ 159 w 410"/>
                <a:gd name="T3" fmla="*/ 123 h 243"/>
                <a:gd name="T4" fmla="*/ 138 w 410"/>
                <a:gd name="T5" fmla="*/ 131 h 243"/>
                <a:gd name="T6" fmla="*/ 123 w 410"/>
                <a:gd name="T7" fmla="*/ 124 h 243"/>
                <a:gd name="T8" fmla="*/ 108 w 410"/>
                <a:gd name="T9" fmla="*/ 93 h 243"/>
                <a:gd name="T10" fmla="*/ 78 w 410"/>
                <a:gd name="T11" fmla="*/ 73 h 243"/>
                <a:gd name="T12" fmla="*/ 43 w 410"/>
                <a:gd name="T13" fmla="*/ 77 h 243"/>
                <a:gd name="T14" fmla="*/ 14 w 410"/>
                <a:gd name="T15" fmla="*/ 113 h 243"/>
                <a:gd name="T16" fmla="*/ 0 w 410"/>
                <a:gd name="T17" fmla="*/ 166 h 243"/>
                <a:gd name="T18" fmla="*/ 0 w 410"/>
                <a:gd name="T19" fmla="*/ 213 h 243"/>
                <a:gd name="T20" fmla="*/ 16 w 410"/>
                <a:gd name="T21" fmla="*/ 240 h 243"/>
                <a:gd name="T22" fmla="*/ 61 w 410"/>
                <a:gd name="T23" fmla="*/ 201 h 243"/>
                <a:gd name="T24" fmla="*/ 97 w 410"/>
                <a:gd name="T25" fmla="*/ 202 h 243"/>
                <a:gd name="T26" fmla="*/ 121 w 410"/>
                <a:gd name="T27" fmla="*/ 204 h 243"/>
                <a:gd name="T28" fmla="*/ 130 w 410"/>
                <a:gd name="T29" fmla="*/ 196 h 243"/>
                <a:gd name="T30" fmla="*/ 151 w 410"/>
                <a:gd name="T31" fmla="*/ 195 h 243"/>
                <a:gd name="T32" fmla="*/ 181 w 410"/>
                <a:gd name="T33" fmla="*/ 201 h 243"/>
                <a:gd name="T34" fmla="*/ 199 w 410"/>
                <a:gd name="T35" fmla="*/ 197 h 243"/>
                <a:gd name="T36" fmla="*/ 235 w 410"/>
                <a:gd name="T37" fmla="*/ 199 h 243"/>
                <a:gd name="T38" fmla="*/ 272 w 410"/>
                <a:gd name="T39" fmla="*/ 205 h 243"/>
                <a:gd name="T40" fmla="*/ 303 w 410"/>
                <a:gd name="T41" fmla="*/ 225 h 243"/>
                <a:gd name="T42" fmla="*/ 330 w 410"/>
                <a:gd name="T43" fmla="*/ 240 h 243"/>
                <a:gd name="T44" fmla="*/ 343 w 410"/>
                <a:gd name="T45" fmla="*/ 234 h 243"/>
                <a:gd name="T46" fmla="*/ 357 w 410"/>
                <a:gd name="T47" fmla="*/ 216 h 243"/>
                <a:gd name="T48" fmla="*/ 369 w 410"/>
                <a:gd name="T49" fmla="*/ 216 h 243"/>
                <a:gd name="T50" fmla="*/ 384 w 410"/>
                <a:gd name="T51" fmla="*/ 203 h 243"/>
                <a:gd name="T52" fmla="*/ 405 w 410"/>
                <a:gd name="T53" fmla="*/ 173 h 243"/>
                <a:gd name="T54" fmla="*/ 410 w 410"/>
                <a:gd name="T55" fmla="*/ 162 h 243"/>
                <a:gd name="T56" fmla="*/ 399 w 410"/>
                <a:gd name="T57" fmla="*/ 132 h 243"/>
                <a:gd name="T58" fmla="*/ 388 w 410"/>
                <a:gd name="T59" fmla="*/ 119 h 243"/>
                <a:gd name="T60" fmla="*/ 381 w 410"/>
                <a:gd name="T61" fmla="*/ 106 h 243"/>
                <a:gd name="T62" fmla="*/ 364 w 410"/>
                <a:gd name="T63" fmla="*/ 107 h 243"/>
                <a:gd name="T64" fmla="*/ 363 w 410"/>
                <a:gd name="T65" fmla="*/ 78 h 243"/>
                <a:gd name="T66" fmla="*/ 368 w 410"/>
                <a:gd name="T67" fmla="*/ 58 h 243"/>
                <a:gd name="T68" fmla="*/ 346 w 410"/>
                <a:gd name="T69" fmla="*/ 36 h 243"/>
                <a:gd name="T70" fmla="*/ 321 w 410"/>
                <a:gd name="T71" fmla="*/ 39 h 243"/>
                <a:gd name="T72" fmla="*/ 307 w 410"/>
                <a:gd name="T73" fmla="*/ 39 h 243"/>
                <a:gd name="T74" fmla="*/ 277 w 410"/>
                <a:gd name="T75" fmla="*/ 41 h 243"/>
                <a:gd name="T76" fmla="*/ 258 w 410"/>
                <a:gd name="T77" fmla="*/ 18 h 243"/>
                <a:gd name="T78" fmla="*/ 242 w 410"/>
                <a:gd name="T79" fmla="*/ 12 h 243"/>
                <a:gd name="T80" fmla="*/ 214 w 410"/>
                <a:gd name="T81" fmla="*/ 0 h 243"/>
                <a:gd name="T82" fmla="*/ 212 w 410"/>
                <a:gd name="T83" fmla="*/ 11 h 243"/>
                <a:gd name="T84" fmla="*/ 207 w 410"/>
                <a:gd name="T85" fmla="*/ 3 h 243"/>
                <a:gd name="T86" fmla="*/ 198 w 410"/>
                <a:gd name="T87" fmla="*/ 11 h 243"/>
                <a:gd name="T88" fmla="*/ 187 w 410"/>
                <a:gd name="T89" fmla="*/ 13 h 243"/>
                <a:gd name="T90" fmla="*/ 176 w 410"/>
                <a:gd name="T91" fmla="*/ 21 h 243"/>
                <a:gd name="T92" fmla="*/ 165 w 410"/>
                <a:gd name="T93" fmla="*/ 31 h 2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0"/>
                <a:gd name="T142" fmla="*/ 0 h 243"/>
                <a:gd name="T143" fmla="*/ 410 w 410"/>
                <a:gd name="T144" fmla="*/ 243 h 2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0" h="243">
                  <a:moveTo>
                    <a:pt x="165" y="31"/>
                  </a:moveTo>
                  <a:lnTo>
                    <a:pt x="178" y="85"/>
                  </a:lnTo>
                  <a:lnTo>
                    <a:pt x="178" y="99"/>
                  </a:lnTo>
                  <a:lnTo>
                    <a:pt x="159" y="123"/>
                  </a:lnTo>
                  <a:lnTo>
                    <a:pt x="150" y="130"/>
                  </a:lnTo>
                  <a:lnTo>
                    <a:pt x="138" y="131"/>
                  </a:lnTo>
                  <a:lnTo>
                    <a:pt x="133" y="125"/>
                  </a:lnTo>
                  <a:lnTo>
                    <a:pt x="123" y="124"/>
                  </a:lnTo>
                  <a:lnTo>
                    <a:pt x="118" y="119"/>
                  </a:lnTo>
                  <a:lnTo>
                    <a:pt x="108" y="93"/>
                  </a:lnTo>
                  <a:lnTo>
                    <a:pt x="91" y="83"/>
                  </a:lnTo>
                  <a:lnTo>
                    <a:pt x="78" y="73"/>
                  </a:lnTo>
                  <a:lnTo>
                    <a:pt x="73" y="55"/>
                  </a:lnTo>
                  <a:lnTo>
                    <a:pt x="43" y="77"/>
                  </a:lnTo>
                  <a:lnTo>
                    <a:pt x="28" y="81"/>
                  </a:lnTo>
                  <a:lnTo>
                    <a:pt x="14" y="113"/>
                  </a:lnTo>
                  <a:lnTo>
                    <a:pt x="16" y="141"/>
                  </a:lnTo>
                  <a:lnTo>
                    <a:pt x="0" y="166"/>
                  </a:lnTo>
                  <a:lnTo>
                    <a:pt x="0" y="197"/>
                  </a:lnTo>
                  <a:lnTo>
                    <a:pt x="0" y="213"/>
                  </a:lnTo>
                  <a:lnTo>
                    <a:pt x="8" y="243"/>
                  </a:lnTo>
                  <a:lnTo>
                    <a:pt x="16" y="240"/>
                  </a:lnTo>
                  <a:lnTo>
                    <a:pt x="22" y="223"/>
                  </a:lnTo>
                  <a:lnTo>
                    <a:pt x="61" y="201"/>
                  </a:lnTo>
                  <a:lnTo>
                    <a:pt x="86" y="198"/>
                  </a:lnTo>
                  <a:lnTo>
                    <a:pt x="97" y="202"/>
                  </a:lnTo>
                  <a:lnTo>
                    <a:pt x="110" y="193"/>
                  </a:lnTo>
                  <a:lnTo>
                    <a:pt x="121" y="204"/>
                  </a:lnTo>
                  <a:lnTo>
                    <a:pt x="123" y="198"/>
                  </a:lnTo>
                  <a:lnTo>
                    <a:pt x="130" y="196"/>
                  </a:lnTo>
                  <a:lnTo>
                    <a:pt x="144" y="198"/>
                  </a:lnTo>
                  <a:lnTo>
                    <a:pt x="151" y="195"/>
                  </a:lnTo>
                  <a:lnTo>
                    <a:pt x="168" y="196"/>
                  </a:lnTo>
                  <a:lnTo>
                    <a:pt x="181" y="201"/>
                  </a:lnTo>
                  <a:lnTo>
                    <a:pt x="190" y="195"/>
                  </a:lnTo>
                  <a:lnTo>
                    <a:pt x="199" y="197"/>
                  </a:lnTo>
                  <a:lnTo>
                    <a:pt x="219" y="175"/>
                  </a:lnTo>
                  <a:lnTo>
                    <a:pt x="235" y="199"/>
                  </a:lnTo>
                  <a:lnTo>
                    <a:pt x="268" y="199"/>
                  </a:lnTo>
                  <a:lnTo>
                    <a:pt x="272" y="205"/>
                  </a:lnTo>
                  <a:lnTo>
                    <a:pt x="291" y="216"/>
                  </a:lnTo>
                  <a:lnTo>
                    <a:pt x="303" y="225"/>
                  </a:lnTo>
                  <a:lnTo>
                    <a:pt x="313" y="237"/>
                  </a:lnTo>
                  <a:lnTo>
                    <a:pt x="330" y="240"/>
                  </a:lnTo>
                  <a:lnTo>
                    <a:pt x="332" y="237"/>
                  </a:lnTo>
                  <a:lnTo>
                    <a:pt x="343" y="234"/>
                  </a:lnTo>
                  <a:lnTo>
                    <a:pt x="348" y="220"/>
                  </a:lnTo>
                  <a:lnTo>
                    <a:pt x="357" y="216"/>
                  </a:lnTo>
                  <a:lnTo>
                    <a:pt x="366" y="222"/>
                  </a:lnTo>
                  <a:lnTo>
                    <a:pt x="369" y="216"/>
                  </a:lnTo>
                  <a:lnTo>
                    <a:pt x="384" y="217"/>
                  </a:lnTo>
                  <a:lnTo>
                    <a:pt x="384" y="203"/>
                  </a:lnTo>
                  <a:lnTo>
                    <a:pt x="396" y="180"/>
                  </a:lnTo>
                  <a:lnTo>
                    <a:pt x="405" y="173"/>
                  </a:lnTo>
                  <a:lnTo>
                    <a:pt x="408" y="174"/>
                  </a:lnTo>
                  <a:lnTo>
                    <a:pt x="410" y="162"/>
                  </a:lnTo>
                  <a:lnTo>
                    <a:pt x="398" y="138"/>
                  </a:lnTo>
                  <a:lnTo>
                    <a:pt x="399" y="132"/>
                  </a:lnTo>
                  <a:lnTo>
                    <a:pt x="391" y="127"/>
                  </a:lnTo>
                  <a:lnTo>
                    <a:pt x="388" y="119"/>
                  </a:lnTo>
                  <a:lnTo>
                    <a:pt x="380" y="114"/>
                  </a:lnTo>
                  <a:lnTo>
                    <a:pt x="381" y="106"/>
                  </a:lnTo>
                  <a:lnTo>
                    <a:pt x="374" y="102"/>
                  </a:lnTo>
                  <a:lnTo>
                    <a:pt x="364" y="107"/>
                  </a:lnTo>
                  <a:lnTo>
                    <a:pt x="368" y="83"/>
                  </a:lnTo>
                  <a:lnTo>
                    <a:pt x="363" y="78"/>
                  </a:lnTo>
                  <a:lnTo>
                    <a:pt x="369" y="72"/>
                  </a:lnTo>
                  <a:lnTo>
                    <a:pt x="368" y="58"/>
                  </a:lnTo>
                  <a:lnTo>
                    <a:pt x="348" y="47"/>
                  </a:lnTo>
                  <a:lnTo>
                    <a:pt x="346" y="36"/>
                  </a:lnTo>
                  <a:lnTo>
                    <a:pt x="337" y="39"/>
                  </a:lnTo>
                  <a:lnTo>
                    <a:pt x="321" y="39"/>
                  </a:lnTo>
                  <a:lnTo>
                    <a:pt x="309" y="33"/>
                  </a:lnTo>
                  <a:lnTo>
                    <a:pt x="307" y="39"/>
                  </a:lnTo>
                  <a:lnTo>
                    <a:pt x="290" y="48"/>
                  </a:lnTo>
                  <a:lnTo>
                    <a:pt x="277" y="41"/>
                  </a:lnTo>
                  <a:lnTo>
                    <a:pt x="260" y="25"/>
                  </a:lnTo>
                  <a:lnTo>
                    <a:pt x="258" y="18"/>
                  </a:lnTo>
                  <a:lnTo>
                    <a:pt x="246" y="19"/>
                  </a:lnTo>
                  <a:lnTo>
                    <a:pt x="242" y="12"/>
                  </a:lnTo>
                  <a:lnTo>
                    <a:pt x="235" y="16"/>
                  </a:lnTo>
                  <a:lnTo>
                    <a:pt x="214" y="0"/>
                  </a:lnTo>
                  <a:lnTo>
                    <a:pt x="216" y="9"/>
                  </a:lnTo>
                  <a:lnTo>
                    <a:pt x="212" y="11"/>
                  </a:lnTo>
                  <a:lnTo>
                    <a:pt x="211" y="7"/>
                  </a:lnTo>
                  <a:lnTo>
                    <a:pt x="207" y="3"/>
                  </a:lnTo>
                  <a:lnTo>
                    <a:pt x="204" y="4"/>
                  </a:lnTo>
                  <a:lnTo>
                    <a:pt x="198" y="11"/>
                  </a:lnTo>
                  <a:lnTo>
                    <a:pt x="190" y="16"/>
                  </a:lnTo>
                  <a:lnTo>
                    <a:pt x="187" y="13"/>
                  </a:lnTo>
                  <a:lnTo>
                    <a:pt x="186" y="18"/>
                  </a:lnTo>
                  <a:lnTo>
                    <a:pt x="176" y="21"/>
                  </a:lnTo>
                  <a:lnTo>
                    <a:pt x="170" y="30"/>
                  </a:lnTo>
                  <a:lnTo>
                    <a:pt x="165" y="3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8" name="Freeform 443">
              <a:extLst>
                <a:ext uri="{FF2B5EF4-FFF2-40B4-BE49-F238E27FC236}">
                  <a16:creationId xmlns:a16="http://schemas.microsoft.com/office/drawing/2014/main" id="{0B97281E-73EF-300B-F05E-7122C777A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866" y="3010433"/>
              <a:ext cx="323458" cy="248474"/>
            </a:xfrm>
            <a:custGeom>
              <a:avLst/>
              <a:gdLst>
                <a:gd name="T0" fmla="*/ 4 w 341"/>
                <a:gd name="T1" fmla="*/ 99 h 279"/>
                <a:gd name="T2" fmla="*/ 16 w 341"/>
                <a:gd name="T3" fmla="*/ 144 h 279"/>
                <a:gd name="T4" fmla="*/ 22 w 341"/>
                <a:gd name="T5" fmla="*/ 154 h 279"/>
                <a:gd name="T6" fmla="*/ 36 w 341"/>
                <a:gd name="T7" fmla="*/ 159 h 279"/>
                <a:gd name="T8" fmla="*/ 58 w 341"/>
                <a:gd name="T9" fmla="*/ 167 h 279"/>
                <a:gd name="T10" fmla="*/ 71 w 341"/>
                <a:gd name="T11" fmla="*/ 172 h 279"/>
                <a:gd name="T12" fmla="*/ 101 w 341"/>
                <a:gd name="T13" fmla="*/ 164 h 279"/>
                <a:gd name="T14" fmla="*/ 110 w 341"/>
                <a:gd name="T15" fmla="*/ 174 h 279"/>
                <a:gd name="T16" fmla="*/ 120 w 341"/>
                <a:gd name="T17" fmla="*/ 188 h 279"/>
                <a:gd name="T18" fmla="*/ 113 w 341"/>
                <a:gd name="T19" fmla="*/ 214 h 279"/>
                <a:gd name="T20" fmla="*/ 122 w 341"/>
                <a:gd name="T21" fmla="*/ 237 h 279"/>
                <a:gd name="T22" fmla="*/ 133 w 341"/>
                <a:gd name="T23" fmla="*/ 233 h 279"/>
                <a:gd name="T24" fmla="*/ 156 w 341"/>
                <a:gd name="T25" fmla="*/ 246 h 279"/>
                <a:gd name="T26" fmla="*/ 169 w 341"/>
                <a:gd name="T27" fmla="*/ 275 h 279"/>
                <a:gd name="T28" fmla="*/ 209 w 341"/>
                <a:gd name="T29" fmla="*/ 268 h 279"/>
                <a:gd name="T30" fmla="*/ 223 w 341"/>
                <a:gd name="T31" fmla="*/ 274 h 279"/>
                <a:gd name="T32" fmla="*/ 247 w 341"/>
                <a:gd name="T33" fmla="*/ 261 h 279"/>
                <a:gd name="T34" fmla="*/ 246 w 341"/>
                <a:gd name="T35" fmla="*/ 244 h 279"/>
                <a:gd name="T36" fmla="*/ 266 w 341"/>
                <a:gd name="T37" fmla="*/ 232 h 279"/>
                <a:gd name="T38" fmla="*/ 276 w 341"/>
                <a:gd name="T39" fmla="*/ 226 h 279"/>
                <a:gd name="T40" fmla="*/ 288 w 341"/>
                <a:gd name="T41" fmla="*/ 226 h 279"/>
                <a:gd name="T42" fmla="*/ 287 w 341"/>
                <a:gd name="T43" fmla="*/ 237 h 279"/>
                <a:gd name="T44" fmla="*/ 301 w 341"/>
                <a:gd name="T45" fmla="*/ 224 h 279"/>
                <a:gd name="T46" fmla="*/ 284 w 341"/>
                <a:gd name="T47" fmla="*/ 218 h 279"/>
                <a:gd name="T48" fmla="*/ 293 w 341"/>
                <a:gd name="T49" fmla="*/ 189 h 279"/>
                <a:gd name="T50" fmla="*/ 290 w 341"/>
                <a:gd name="T51" fmla="*/ 164 h 279"/>
                <a:gd name="T52" fmla="*/ 293 w 341"/>
                <a:gd name="T53" fmla="*/ 149 h 279"/>
                <a:gd name="T54" fmla="*/ 312 w 341"/>
                <a:gd name="T55" fmla="*/ 124 h 279"/>
                <a:gd name="T56" fmla="*/ 334 w 341"/>
                <a:gd name="T57" fmla="*/ 112 h 279"/>
                <a:gd name="T58" fmla="*/ 337 w 341"/>
                <a:gd name="T59" fmla="*/ 101 h 279"/>
                <a:gd name="T60" fmla="*/ 323 w 341"/>
                <a:gd name="T61" fmla="*/ 87 h 279"/>
                <a:gd name="T62" fmla="*/ 305 w 341"/>
                <a:gd name="T63" fmla="*/ 62 h 279"/>
                <a:gd name="T64" fmla="*/ 283 w 341"/>
                <a:gd name="T65" fmla="*/ 41 h 279"/>
                <a:gd name="T66" fmla="*/ 260 w 341"/>
                <a:gd name="T67" fmla="*/ 24 h 279"/>
                <a:gd name="T68" fmla="*/ 211 w 341"/>
                <a:gd name="T69" fmla="*/ 0 h 279"/>
                <a:gd name="T70" fmla="*/ 182 w 341"/>
                <a:gd name="T71" fmla="*/ 20 h 279"/>
                <a:gd name="T72" fmla="*/ 160 w 341"/>
                <a:gd name="T73" fmla="*/ 21 h 279"/>
                <a:gd name="T74" fmla="*/ 136 w 341"/>
                <a:gd name="T75" fmla="*/ 23 h 279"/>
                <a:gd name="T76" fmla="*/ 115 w 341"/>
                <a:gd name="T77" fmla="*/ 23 h 279"/>
                <a:gd name="T78" fmla="*/ 102 w 341"/>
                <a:gd name="T79" fmla="*/ 18 h 279"/>
                <a:gd name="T80" fmla="*/ 78 w 341"/>
                <a:gd name="T81" fmla="*/ 23 h 279"/>
                <a:gd name="T82" fmla="*/ 14 w 341"/>
                <a:gd name="T83" fmla="*/ 48 h 279"/>
                <a:gd name="T84" fmla="*/ 0 w 341"/>
                <a:gd name="T85" fmla="*/ 68 h 2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1"/>
                <a:gd name="T130" fmla="*/ 0 h 279"/>
                <a:gd name="T131" fmla="*/ 341 w 341"/>
                <a:gd name="T132" fmla="*/ 279 h 2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1" h="279">
                  <a:moveTo>
                    <a:pt x="0" y="68"/>
                  </a:moveTo>
                  <a:lnTo>
                    <a:pt x="4" y="99"/>
                  </a:lnTo>
                  <a:lnTo>
                    <a:pt x="18" y="131"/>
                  </a:lnTo>
                  <a:lnTo>
                    <a:pt x="16" y="144"/>
                  </a:lnTo>
                  <a:lnTo>
                    <a:pt x="19" y="142"/>
                  </a:lnTo>
                  <a:lnTo>
                    <a:pt x="22" y="154"/>
                  </a:lnTo>
                  <a:lnTo>
                    <a:pt x="28" y="149"/>
                  </a:lnTo>
                  <a:lnTo>
                    <a:pt x="36" y="159"/>
                  </a:lnTo>
                  <a:lnTo>
                    <a:pt x="44" y="159"/>
                  </a:lnTo>
                  <a:lnTo>
                    <a:pt x="58" y="167"/>
                  </a:lnTo>
                  <a:lnTo>
                    <a:pt x="66" y="166"/>
                  </a:lnTo>
                  <a:lnTo>
                    <a:pt x="71" y="172"/>
                  </a:lnTo>
                  <a:lnTo>
                    <a:pt x="78" y="167"/>
                  </a:lnTo>
                  <a:lnTo>
                    <a:pt x="101" y="164"/>
                  </a:lnTo>
                  <a:lnTo>
                    <a:pt x="104" y="174"/>
                  </a:lnTo>
                  <a:lnTo>
                    <a:pt x="110" y="174"/>
                  </a:lnTo>
                  <a:lnTo>
                    <a:pt x="116" y="180"/>
                  </a:lnTo>
                  <a:lnTo>
                    <a:pt x="120" y="188"/>
                  </a:lnTo>
                  <a:lnTo>
                    <a:pt x="114" y="198"/>
                  </a:lnTo>
                  <a:lnTo>
                    <a:pt x="113" y="214"/>
                  </a:lnTo>
                  <a:lnTo>
                    <a:pt x="115" y="232"/>
                  </a:lnTo>
                  <a:lnTo>
                    <a:pt x="122" y="237"/>
                  </a:lnTo>
                  <a:lnTo>
                    <a:pt x="125" y="232"/>
                  </a:lnTo>
                  <a:lnTo>
                    <a:pt x="133" y="233"/>
                  </a:lnTo>
                  <a:lnTo>
                    <a:pt x="139" y="240"/>
                  </a:lnTo>
                  <a:lnTo>
                    <a:pt x="156" y="246"/>
                  </a:lnTo>
                  <a:lnTo>
                    <a:pt x="166" y="256"/>
                  </a:lnTo>
                  <a:lnTo>
                    <a:pt x="169" y="275"/>
                  </a:lnTo>
                  <a:lnTo>
                    <a:pt x="180" y="279"/>
                  </a:lnTo>
                  <a:lnTo>
                    <a:pt x="209" y="268"/>
                  </a:lnTo>
                  <a:lnTo>
                    <a:pt x="216" y="274"/>
                  </a:lnTo>
                  <a:lnTo>
                    <a:pt x="223" y="274"/>
                  </a:lnTo>
                  <a:lnTo>
                    <a:pt x="235" y="262"/>
                  </a:lnTo>
                  <a:lnTo>
                    <a:pt x="247" y="261"/>
                  </a:lnTo>
                  <a:lnTo>
                    <a:pt x="244" y="249"/>
                  </a:lnTo>
                  <a:lnTo>
                    <a:pt x="246" y="244"/>
                  </a:lnTo>
                  <a:lnTo>
                    <a:pt x="259" y="242"/>
                  </a:lnTo>
                  <a:lnTo>
                    <a:pt x="266" y="232"/>
                  </a:lnTo>
                  <a:lnTo>
                    <a:pt x="266" y="227"/>
                  </a:lnTo>
                  <a:lnTo>
                    <a:pt x="276" y="226"/>
                  </a:lnTo>
                  <a:lnTo>
                    <a:pt x="281" y="220"/>
                  </a:lnTo>
                  <a:lnTo>
                    <a:pt x="288" y="226"/>
                  </a:lnTo>
                  <a:lnTo>
                    <a:pt x="284" y="228"/>
                  </a:lnTo>
                  <a:lnTo>
                    <a:pt x="287" y="237"/>
                  </a:lnTo>
                  <a:lnTo>
                    <a:pt x="301" y="233"/>
                  </a:lnTo>
                  <a:lnTo>
                    <a:pt x="301" y="224"/>
                  </a:lnTo>
                  <a:lnTo>
                    <a:pt x="294" y="215"/>
                  </a:lnTo>
                  <a:lnTo>
                    <a:pt x="284" y="218"/>
                  </a:lnTo>
                  <a:lnTo>
                    <a:pt x="287" y="196"/>
                  </a:lnTo>
                  <a:lnTo>
                    <a:pt x="293" y="189"/>
                  </a:lnTo>
                  <a:lnTo>
                    <a:pt x="287" y="167"/>
                  </a:lnTo>
                  <a:lnTo>
                    <a:pt x="290" y="164"/>
                  </a:lnTo>
                  <a:lnTo>
                    <a:pt x="289" y="158"/>
                  </a:lnTo>
                  <a:lnTo>
                    <a:pt x="293" y="149"/>
                  </a:lnTo>
                  <a:lnTo>
                    <a:pt x="308" y="143"/>
                  </a:lnTo>
                  <a:lnTo>
                    <a:pt x="312" y="124"/>
                  </a:lnTo>
                  <a:lnTo>
                    <a:pt x="332" y="123"/>
                  </a:lnTo>
                  <a:lnTo>
                    <a:pt x="334" y="112"/>
                  </a:lnTo>
                  <a:lnTo>
                    <a:pt x="341" y="105"/>
                  </a:lnTo>
                  <a:lnTo>
                    <a:pt x="337" y="101"/>
                  </a:lnTo>
                  <a:lnTo>
                    <a:pt x="319" y="101"/>
                  </a:lnTo>
                  <a:lnTo>
                    <a:pt x="323" y="87"/>
                  </a:lnTo>
                  <a:lnTo>
                    <a:pt x="322" y="65"/>
                  </a:lnTo>
                  <a:lnTo>
                    <a:pt x="305" y="62"/>
                  </a:lnTo>
                  <a:lnTo>
                    <a:pt x="295" y="50"/>
                  </a:lnTo>
                  <a:lnTo>
                    <a:pt x="283" y="41"/>
                  </a:lnTo>
                  <a:lnTo>
                    <a:pt x="264" y="30"/>
                  </a:lnTo>
                  <a:lnTo>
                    <a:pt x="260" y="24"/>
                  </a:lnTo>
                  <a:lnTo>
                    <a:pt x="227" y="24"/>
                  </a:lnTo>
                  <a:lnTo>
                    <a:pt x="211" y="0"/>
                  </a:lnTo>
                  <a:lnTo>
                    <a:pt x="191" y="22"/>
                  </a:lnTo>
                  <a:lnTo>
                    <a:pt x="182" y="20"/>
                  </a:lnTo>
                  <a:lnTo>
                    <a:pt x="173" y="26"/>
                  </a:lnTo>
                  <a:lnTo>
                    <a:pt x="160" y="21"/>
                  </a:lnTo>
                  <a:lnTo>
                    <a:pt x="143" y="20"/>
                  </a:lnTo>
                  <a:lnTo>
                    <a:pt x="136" y="23"/>
                  </a:lnTo>
                  <a:lnTo>
                    <a:pt x="122" y="21"/>
                  </a:lnTo>
                  <a:lnTo>
                    <a:pt x="115" y="23"/>
                  </a:lnTo>
                  <a:lnTo>
                    <a:pt x="113" y="29"/>
                  </a:lnTo>
                  <a:lnTo>
                    <a:pt x="102" y="18"/>
                  </a:lnTo>
                  <a:lnTo>
                    <a:pt x="89" y="27"/>
                  </a:lnTo>
                  <a:lnTo>
                    <a:pt x="78" y="23"/>
                  </a:lnTo>
                  <a:lnTo>
                    <a:pt x="53" y="26"/>
                  </a:lnTo>
                  <a:lnTo>
                    <a:pt x="14" y="48"/>
                  </a:lnTo>
                  <a:lnTo>
                    <a:pt x="8" y="65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9" name="Freeform 444">
              <a:extLst>
                <a:ext uri="{FF2B5EF4-FFF2-40B4-BE49-F238E27FC236}">
                  <a16:creationId xmlns:a16="http://schemas.microsoft.com/office/drawing/2014/main" id="{FBF3E24C-2FAA-EECE-D6A9-06BAB5C7E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749" y="3108940"/>
              <a:ext cx="5881" cy="38227"/>
            </a:xfrm>
            <a:custGeom>
              <a:avLst/>
              <a:gdLst>
                <a:gd name="T0" fmla="*/ 0 w 6"/>
                <a:gd name="T1" fmla="*/ 43 h 43"/>
                <a:gd name="T2" fmla="*/ 6 w 6"/>
                <a:gd name="T3" fmla="*/ 27 h 43"/>
                <a:gd name="T4" fmla="*/ 5 w 6"/>
                <a:gd name="T5" fmla="*/ 10 h 43"/>
                <a:gd name="T6" fmla="*/ 0 w 6"/>
                <a:gd name="T7" fmla="*/ 0 h 43"/>
                <a:gd name="T8" fmla="*/ 2 w 6"/>
                <a:gd name="T9" fmla="*/ 20 h 43"/>
                <a:gd name="T10" fmla="*/ 0 w 6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3"/>
                <a:gd name="T20" fmla="*/ 6 w 6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3">
                  <a:moveTo>
                    <a:pt x="0" y="43"/>
                  </a:moveTo>
                  <a:lnTo>
                    <a:pt x="6" y="27"/>
                  </a:lnTo>
                  <a:lnTo>
                    <a:pt x="5" y="10"/>
                  </a:lnTo>
                  <a:lnTo>
                    <a:pt x="0" y="0"/>
                  </a:lnTo>
                  <a:lnTo>
                    <a:pt x="2" y="2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0" name="Freeform 445">
              <a:extLst>
                <a:ext uri="{FF2B5EF4-FFF2-40B4-BE49-F238E27FC236}">
                  <a16:creationId xmlns:a16="http://schemas.microsoft.com/office/drawing/2014/main" id="{2EBDB840-D5E3-A8BD-4CAC-1FA5653E0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958" y="1772471"/>
              <a:ext cx="560171" cy="935088"/>
            </a:xfrm>
            <a:custGeom>
              <a:avLst/>
              <a:gdLst>
                <a:gd name="T0" fmla="*/ 119 w 591"/>
                <a:gd name="T1" fmla="*/ 853 h 1048"/>
                <a:gd name="T2" fmla="*/ 128 w 591"/>
                <a:gd name="T3" fmla="*/ 872 h 1048"/>
                <a:gd name="T4" fmla="*/ 125 w 591"/>
                <a:gd name="T5" fmla="*/ 888 h 1048"/>
                <a:gd name="T6" fmla="*/ 126 w 591"/>
                <a:gd name="T7" fmla="*/ 922 h 1048"/>
                <a:gd name="T8" fmla="*/ 125 w 591"/>
                <a:gd name="T9" fmla="*/ 941 h 1048"/>
                <a:gd name="T10" fmla="*/ 126 w 591"/>
                <a:gd name="T11" fmla="*/ 954 h 1048"/>
                <a:gd name="T12" fmla="*/ 129 w 591"/>
                <a:gd name="T13" fmla="*/ 973 h 1048"/>
                <a:gd name="T14" fmla="*/ 128 w 591"/>
                <a:gd name="T15" fmla="*/ 986 h 1048"/>
                <a:gd name="T16" fmla="*/ 147 w 591"/>
                <a:gd name="T17" fmla="*/ 973 h 1048"/>
                <a:gd name="T18" fmla="*/ 157 w 591"/>
                <a:gd name="T19" fmla="*/ 997 h 1048"/>
                <a:gd name="T20" fmla="*/ 168 w 591"/>
                <a:gd name="T21" fmla="*/ 1004 h 1048"/>
                <a:gd name="T22" fmla="*/ 186 w 591"/>
                <a:gd name="T23" fmla="*/ 996 h 1048"/>
                <a:gd name="T24" fmla="*/ 189 w 591"/>
                <a:gd name="T25" fmla="*/ 1021 h 1048"/>
                <a:gd name="T26" fmla="*/ 213 w 591"/>
                <a:gd name="T27" fmla="*/ 1013 h 1048"/>
                <a:gd name="T28" fmla="*/ 219 w 591"/>
                <a:gd name="T29" fmla="*/ 1045 h 1048"/>
                <a:gd name="T30" fmla="*/ 284 w 591"/>
                <a:gd name="T31" fmla="*/ 1014 h 1048"/>
                <a:gd name="T32" fmla="*/ 313 w 591"/>
                <a:gd name="T33" fmla="*/ 997 h 1048"/>
                <a:gd name="T34" fmla="*/ 354 w 591"/>
                <a:gd name="T35" fmla="*/ 979 h 1048"/>
                <a:gd name="T36" fmla="*/ 416 w 591"/>
                <a:gd name="T37" fmla="*/ 952 h 1048"/>
                <a:gd name="T38" fmla="*/ 447 w 591"/>
                <a:gd name="T39" fmla="*/ 938 h 1048"/>
                <a:gd name="T40" fmla="*/ 482 w 591"/>
                <a:gd name="T41" fmla="*/ 882 h 1048"/>
                <a:gd name="T42" fmla="*/ 529 w 591"/>
                <a:gd name="T43" fmla="*/ 806 h 1048"/>
                <a:gd name="T44" fmla="*/ 572 w 591"/>
                <a:gd name="T45" fmla="*/ 716 h 1048"/>
                <a:gd name="T46" fmla="*/ 517 w 591"/>
                <a:gd name="T47" fmla="*/ 605 h 1048"/>
                <a:gd name="T48" fmla="*/ 504 w 591"/>
                <a:gd name="T49" fmla="*/ 530 h 1048"/>
                <a:gd name="T50" fmla="*/ 474 w 591"/>
                <a:gd name="T51" fmla="*/ 490 h 1048"/>
                <a:gd name="T52" fmla="*/ 459 w 591"/>
                <a:gd name="T53" fmla="*/ 456 h 1048"/>
                <a:gd name="T54" fmla="*/ 450 w 591"/>
                <a:gd name="T55" fmla="*/ 414 h 1048"/>
                <a:gd name="T56" fmla="*/ 429 w 591"/>
                <a:gd name="T57" fmla="*/ 342 h 1048"/>
                <a:gd name="T58" fmla="*/ 378 w 591"/>
                <a:gd name="T59" fmla="*/ 175 h 1048"/>
                <a:gd name="T60" fmla="*/ 307 w 591"/>
                <a:gd name="T61" fmla="*/ 20 h 1048"/>
                <a:gd name="T62" fmla="*/ 264 w 591"/>
                <a:gd name="T63" fmla="*/ 13 h 1048"/>
                <a:gd name="T64" fmla="*/ 217 w 591"/>
                <a:gd name="T65" fmla="*/ 47 h 1048"/>
                <a:gd name="T66" fmla="*/ 209 w 591"/>
                <a:gd name="T67" fmla="*/ 98 h 1048"/>
                <a:gd name="T68" fmla="*/ 193 w 591"/>
                <a:gd name="T69" fmla="*/ 149 h 1048"/>
                <a:gd name="T70" fmla="*/ 138 w 591"/>
                <a:gd name="T71" fmla="*/ 145 h 1048"/>
                <a:gd name="T72" fmla="*/ 22 w 591"/>
                <a:gd name="T73" fmla="*/ 118 h 1048"/>
                <a:gd name="T74" fmla="*/ 39 w 591"/>
                <a:gd name="T75" fmla="*/ 172 h 1048"/>
                <a:gd name="T76" fmla="*/ 119 w 591"/>
                <a:gd name="T77" fmla="*/ 205 h 1048"/>
                <a:gd name="T78" fmla="*/ 139 w 591"/>
                <a:gd name="T79" fmla="*/ 266 h 1048"/>
                <a:gd name="T80" fmla="*/ 155 w 591"/>
                <a:gd name="T81" fmla="*/ 311 h 1048"/>
                <a:gd name="T82" fmla="*/ 179 w 591"/>
                <a:gd name="T83" fmla="*/ 398 h 1048"/>
                <a:gd name="T84" fmla="*/ 203 w 591"/>
                <a:gd name="T85" fmla="*/ 433 h 1048"/>
                <a:gd name="T86" fmla="*/ 217 w 591"/>
                <a:gd name="T87" fmla="*/ 413 h 1048"/>
                <a:gd name="T88" fmla="*/ 218 w 591"/>
                <a:gd name="T89" fmla="*/ 444 h 1048"/>
                <a:gd name="T90" fmla="*/ 252 w 591"/>
                <a:gd name="T91" fmla="*/ 460 h 1048"/>
                <a:gd name="T92" fmla="*/ 252 w 591"/>
                <a:gd name="T93" fmla="*/ 478 h 1048"/>
                <a:gd name="T94" fmla="*/ 261 w 591"/>
                <a:gd name="T95" fmla="*/ 504 h 1048"/>
                <a:gd name="T96" fmla="*/ 263 w 591"/>
                <a:gd name="T97" fmla="*/ 518 h 1048"/>
                <a:gd name="T98" fmla="*/ 243 w 591"/>
                <a:gd name="T99" fmla="*/ 517 h 1048"/>
                <a:gd name="T100" fmla="*/ 222 w 591"/>
                <a:gd name="T101" fmla="*/ 544 h 1048"/>
                <a:gd name="T102" fmla="*/ 209 w 591"/>
                <a:gd name="T103" fmla="*/ 570 h 1048"/>
                <a:gd name="T104" fmla="*/ 193 w 591"/>
                <a:gd name="T105" fmla="*/ 604 h 1048"/>
                <a:gd name="T106" fmla="*/ 168 w 591"/>
                <a:gd name="T107" fmla="*/ 634 h 1048"/>
                <a:gd name="T108" fmla="*/ 143 w 591"/>
                <a:gd name="T109" fmla="*/ 668 h 1048"/>
                <a:gd name="T110" fmla="*/ 141 w 591"/>
                <a:gd name="T111" fmla="*/ 692 h 1048"/>
                <a:gd name="T112" fmla="*/ 113 w 591"/>
                <a:gd name="T113" fmla="*/ 704 h 1048"/>
                <a:gd name="T114" fmla="*/ 101 w 591"/>
                <a:gd name="T115" fmla="*/ 722 h 1048"/>
                <a:gd name="T116" fmla="*/ 101 w 591"/>
                <a:gd name="T117" fmla="*/ 742 h 1048"/>
                <a:gd name="T118" fmla="*/ 95 w 591"/>
                <a:gd name="T119" fmla="*/ 748 h 1048"/>
                <a:gd name="T120" fmla="*/ 96 w 591"/>
                <a:gd name="T121" fmla="*/ 768 h 1048"/>
                <a:gd name="T122" fmla="*/ 101 w 591"/>
                <a:gd name="T123" fmla="*/ 792 h 1048"/>
                <a:gd name="T124" fmla="*/ 108 w 591"/>
                <a:gd name="T125" fmla="*/ 803 h 10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91"/>
                <a:gd name="T190" fmla="*/ 0 h 1048"/>
                <a:gd name="T191" fmla="*/ 591 w 591"/>
                <a:gd name="T192" fmla="*/ 1048 h 10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91" h="1048">
                  <a:moveTo>
                    <a:pt x="110" y="835"/>
                  </a:moveTo>
                  <a:lnTo>
                    <a:pt x="111" y="835"/>
                  </a:lnTo>
                  <a:lnTo>
                    <a:pt x="115" y="836"/>
                  </a:lnTo>
                  <a:lnTo>
                    <a:pt x="116" y="839"/>
                  </a:lnTo>
                  <a:lnTo>
                    <a:pt x="116" y="841"/>
                  </a:lnTo>
                  <a:lnTo>
                    <a:pt x="117" y="844"/>
                  </a:lnTo>
                  <a:lnTo>
                    <a:pt x="119" y="845"/>
                  </a:lnTo>
                  <a:lnTo>
                    <a:pt x="119" y="847"/>
                  </a:lnTo>
                  <a:lnTo>
                    <a:pt x="120" y="847"/>
                  </a:lnTo>
                  <a:lnTo>
                    <a:pt x="121" y="847"/>
                  </a:lnTo>
                  <a:lnTo>
                    <a:pt x="121" y="848"/>
                  </a:lnTo>
                  <a:lnTo>
                    <a:pt x="121" y="851"/>
                  </a:lnTo>
                  <a:lnTo>
                    <a:pt x="120" y="850"/>
                  </a:lnTo>
                  <a:lnTo>
                    <a:pt x="119" y="850"/>
                  </a:lnTo>
                  <a:lnTo>
                    <a:pt x="117" y="850"/>
                  </a:lnTo>
                  <a:lnTo>
                    <a:pt x="116" y="850"/>
                  </a:lnTo>
                  <a:lnTo>
                    <a:pt x="117" y="852"/>
                  </a:lnTo>
                  <a:lnTo>
                    <a:pt x="119" y="853"/>
                  </a:lnTo>
                  <a:lnTo>
                    <a:pt x="121" y="852"/>
                  </a:lnTo>
                  <a:lnTo>
                    <a:pt x="123" y="854"/>
                  </a:lnTo>
                  <a:lnTo>
                    <a:pt x="125" y="856"/>
                  </a:lnTo>
                  <a:lnTo>
                    <a:pt x="126" y="858"/>
                  </a:lnTo>
                  <a:lnTo>
                    <a:pt x="126" y="859"/>
                  </a:lnTo>
                  <a:lnTo>
                    <a:pt x="125" y="857"/>
                  </a:lnTo>
                  <a:lnTo>
                    <a:pt x="123" y="857"/>
                  </a:lnTo>
                  <a:lnTo>
                    <a:pt x="123" y="859"/>
                  </a:lnTo>
                  <a:lnTo>
                    <a:pt x="123" y="860"/>
                  </a:lnTo>
                  <a:lnTo>
                    <a:pt x="123" y="863"/>
                  </a:lnTo>
                  <a:lnTo>
                    <a:pt x="125" y="865"/>
                  </a:lnTo>
                  <a:lnTo>
                    <a:pt x="127" y="868"/>
                  </a:lnTo>
                  <a:lnTo>
                    <a:pt x="129" y="870"/>
                  </a:lnTo>
                  <a:lnTo>
                    <a:pt x="131" y="871"/>
                  </a:lnTo>
                  <a:lnTo>
                    <a:pt x="132" y="874"/>
                  </a:lnTo>
                  <a:lnTo>
                    <a:pt x="134" y="875"/>
                  </a:lnTo>
                  <a:lnTo>
                    <a:pt x="131" y="875"/>
                  </a:lnTo>
                  <a:lnTo>
                    <a:pt x="128" y="872"/>
                  </a:lnTo>
                  <a:lnTo>
                    <a:pt x="126" y="872"/>
                  </a:lnTo>
                  <a:lnTo>
                    <a:pt x="125" y="871"/>
                  </a:lnTo>
                  <a:lnTo>
                    <a:pt x="122" y="870"/>
                  </a:lnTo>
                  <a:lnTo>
                    <a:pt x="121" y="872"/>
                  </a:lnTo>
                  <a:lnTo>
                    <a:pt x="121" y="875"/>
                  </a:lnTo>
                  <a:lnTo>
                    <a:pt x="123" y="876"/>
                  </a:lnTo>
                  <a:lnTo>
                    <a:pt x="125" y="877"/>
                  </a:lnTo>
                  <a:lnTo>
                    <a:pt x="127" y="878"/>
                  </a:lnTo>
                  <a:lnTo>
                    <a:pt x="128" y="878"/>
                  </a:lnTo>
                  <a:lnTo>
                    <a:pt x="126" y="880"/>
                  </a:lnTo>
                  <a:lnTo>
                    <a:pt x="125" y="881"/>
                  </a:lnTo>
                  <a:lnTo>
                    <a:pt x="123" y="881"/>
                  </a:lnTo>
                  <a:lnTo>
                    <a:pt x="125" y="883"/>
                  </a:lnTo>
                  <a:lnTo>
                    <a:pt x="127" y="884"/>
                  </a:lnTo>
                  <a:lnTo>
                    <a:pt x="128" y="886"/>
                  </a:lnTo>
                  <a:lnTo>
                    <a:pt x="128" y="887"/>
                  </a:lnTo>
                  <a:lnTo>
                    <a:pt x="127" y="887"/>
                  </a:lnTo>
                  <a:lnTo>
                    <a:pt x="125" y="888"/>
                  </a:lnTo>
                  <a:lnTo>
                    <a:pt x="122" y="888"/>
                  </a:lnTo>
                  <a:lnTo>
                    <a:pt x="123" y="889"/>
                  </a:lnTo>
                  <a:lnTo>
                    <a:pt x="125" y="890"/>
                  </a:lnTo>
                  <a:lnTo>
                    <a:pt x="127" y="892"/>
                  </a:lnTo>
                  <a:lnTo>
                    <a:pt x="127" y="894"/>
                  </a:lnTo>
                  <a:lnTo>
                    <a:pt x="128" y="896"/>
                  </a:lnTo>
                  <a:lnTo>
                    <a:pt x="128" y="898"/>
                  </a:lnTo>
                  <a:lnTo>
                    <a:pt x="128" y="900"/>
                  </a:lnTo>
                  <a:lnTo>
                    <a:pt x="127" y="904"/>
                  </a:lnTo>
                  <a:lnTo>
                    <a:pt x="126" y="904"/>
                  </a:lnTo>
                  <a:lnTo>
                    <a:pt x="132" y="907"/>
                  </a:lnTo>
                  <a:lnTo>
                    <a:pt x="127" y="911"/>
                  </a:lnTo>
                  <a:lnTo>
                    <a:pt x="128" y="913"/>
                  </a:lnTo>
                  <a:lnTo>
                    <a:pt x="125" y="913"/>
                  </a:lnTo>
                  <a:lnTo>
                    <a:pt x="125" y="916"/>
                  </a:lnTo>
                  <a:lnTo>
                    <a:pt x="126" y="918"/>
                  </a:lnTo>
                  <a:lnTo>
                    <a:pt x="126" y="920"/>
                  </a:lnTo>
                  <a:lnTo>
                    <a:pt x="126" y="922"/>
                  </a:lnTo>
                  <a:lnTo>
                    <a:pt x="128" y="924"/>
                  </a:lnTo>
                  <a:lnTo>
                    <a:pt x="123" y="924"/>
                  </a:lnTo>
                  <a:lnTo>
                    <a:pt x="122" y="924"/>
                  </a:lnTo>
                  <a:lnTo>
                    <a:pt x="125" y="925"/>
                  </a:lnTo>
                  <a:lnTo>
                    <a:pt x="125" y="928"/>
                  </a:lnTo>
                  <a:lnTo>
                    <a:pt x="121" y="926"/>
                  </a:lnTo>
                  <a:lnTo>
                    <a:pt x="120" y="925"/>
                  </a:lnTo>
                  <a:lnTo>
                    <a:pt x="119" y="925"/>
                  </a:lnTo>
                  <a:lnTo>
                    <a:pt x="120" y="928"/>
                  </a:lnTo>
                  <a:lnTo>
                    <a:pt x="121" y="929"/>
                  </a:lnTo>
                  <a:lnTo>
                    <a:pt x="120" y="931"/>
                  </a:lnTo>
                  <a:lnTo>
                    <a:pt x="122" y="930"/>
                  </a:lnTo>
                  <a:lnTo>
                    <a:pt x="122" y="934"/>
                  </a:lnTo>
                  <a:lnTo>
                    <a:pt x="127" y="937"/>
                  </a:lnTo>
                  <a:lnTo>
                    <a:pt x="128" y="941"/>
                  </a:lnTo>
                  <a:lnTo>
                    <a:pt x="129" y="943"/>
                  </a:lnTo>
                  <a:lnTo>
                    <a:pt x="126" y="941"/>
                  </a:lnTo>
                  <a:lnTo>
                    <a:pt x="125" y="941"/>
                  </a:lnTo>
                  <a:lnTo>
                    <a:pt x="126" y="938"/>
                  </a:lnTo>
                  <a:lnTo>
                    <a:pt x="119" y="932"/>
                  </a:lnTo>
                  <a:lnTo>
                    <a:pt x="116" y="935"/>
                  </a:lnTo>
                  <a:lnTo>
                    <a:pt x="120" y="938"/>
                  </a:lnTo>
                  <a:lnTo>
                    <a:pt x="121" y="941"/>
                  </a:lnTo>
                  <a:lnTo>
                    <a:pt x="119" y="942"/>
                  </a:lnTo>
                  <a:lnTo>
                    <a:pt x="117" y="943"/>
                  </a:lnTo>
                  <a:lnTo>
                    <a:pt x="120" y="946"/>
                  </a:lnTo>
                  <a:lnTo>
                    <a:pt x="122" y="944"/>
                  </a:lnTo>
                  <a:lnTo>
                    <a:pt x="123" y="944"/>
                  </a:lnTo>
                  <a:lnTo>
                    <a:pt x="123" y="942"/>
                  </a:lnTo>
                  <a:lnTo>
                    <a:pt x="126" y="943"/>
                  </a:lnTo>
                  <a:lnTo>
                    <a:pt x="127" y="944"/>
                  </a:lnTo>
                  <a:lnTo>
                    <a:pt x="123" y="946"/>
                  </a:lnTo>
                  <a:lnTo>
                    <a:pt x="121" y="948"/>
                  </a:lnTo>
                  <a:lnTo>
                    <a:pt x="123" y="949"/>
                  </a:lnTo>
                  <a:lnTo>
                    <a:pt x="126" y="952"/>
                  </a:lnTo>
                  <a:lnTo>
                    <a:pt x="126" y="954"/>
                  </a:lnTo>
                  <a:lnTo>
                    <a:pt x="127" y="956"/>
                  </a:lnTo>
                  <a:lnTo>
                    <a:pt x="128" y="958"/>
                  </a:lnTo>
                  <a:lnTo>
                    <a:pt x="129" y="959"/>
                  </a:lnTo>
                  <a:lnTo>
                    <a:pt x="131" y="959"/>
                  </a:lnTo>
                  <a:lnTo>
                    <a:pt x="129" y="961"/>
                  </a:lnTo>
                  <a:lnTo>
                    <a:pt x="131" y="962"/>
                  </a:lnTo>
                  <a:lnTo>
                    <a:pt x="132" y="964"/>
                  </a:lnTo>
                  <a:lnTo>
                    <a:pt x="129" y="964"/>
                  </a:lnTo>
                  <a:lnTo>
                    <a:pt x="127" y="964"/>
                  </a:lnTo>
                  <a:lnTo>
                    <a:pt x="126" y="964"/>
                  </a:lnTo>
                  <a:lnTo>
                    <a:pt x="126" y="965"/>
                  </a:lnTo>
                  <a:lnTo>
                    <a:pt x="127" y="968"/>
                  </a:lnTo>
                  <a:lnTo>
                    <a:pt x="129" y="968"/>
                  </a:lnTo>
                  <a:lnTo>
                    <a:pt x="131" y="970"/>
                  </a:lnTo>
                  <a:lnTo>
                    <a:pt x="132" y="971"/>
                  </a:lnTo>
                  <a:lnTo>
                    <a:pt x="132" y="972"/>
                  </a:lnTo>
                  <a:lnTo>
                    <a:pt x="131" y="972"/>
                  </a:lnTo>
                  <a:lnTo>
                    <a:pt x="129" y="973"/>
                  </a:lnTo>
                  <a:lnTo>
                    <a:pt x="132" y="974"/>
                  </a:lnTo>
                  <a:lnTo>
                    <a:pt x="133" y="977"/>
                  </a:lnTo>
                  <a:lnTo>
                    <a:pt x="134" y="979"/>
                  </a:lnTo>
                  <a:lnTo>
                    <a:pt x="132" y="978"/>
                  </a:lnTo>
                  <a:lnTo>
                    <a:pt x="131" y="978"/>
                  </a:lnTo>
                  <a:lnTo>
                    <a:pt x="128" y="977"/>
                  </a:lnTo>
                  <a:lnTo>
                    <a:pt x="127" y="974"/>
                  </a:lnTo>
                  <a:lnTo>
                    <a:pt x="125" y="972"/>
                  </a:lnTo>
                  <a:lnTo>
                    <a:pt x="123" y="970"/>
                  </a:lnTo>
                  <a:lnTo>
                    <a:pt x="122" y="968"/>
                  </a:lnTo>
                  <a:lnTo>
                    <a:pt x="121" y="971"/>
                  </a:lnTo>
                  <a:lnTo>
                    <a:pt x="120" y="972"/>
                  </a:lnTo>
                  <a:lnTo>
                    <a:pt x="121" y="974"/>
                  </a:lnTo>
                  <a:lnTo>
                    <a:pt x="122" y="976"/>
                  </a:lnTo>
                  <a:lnTo>
                    <a:pt x="123" y="974"/>
                  </a:lnTo>
                  <a:lnTo>
                    <a:pt x="123" y="978"/>
                  </a:lnTo>
                  <a:lnTo>
                    <a:pt x="125" y="980"/>
                  </a:lnTo>
                  <a:lnTo>
                    <a:pt x="128" y="986"/>
                  </a:lnTo>
                  <a:lnTo>
                    <a:pt x="128" y="985"/>
                  </a:lnTo>
                  <a:lnTo>
                    <a:pt x="129" y="984"/>
                  </a:lnTo>
                  <a:lnTo>
                    <a:pt x="131" y="984"/>
                  </a:lnTo>
                  <a:lnTo>
                    <a:pt x="133" y="986"/>
                  </a:lnTo>
                  <a:lnTo>
                    <a:pt x="134" y="988"/>
                  </a:lnTo>
                  <a:lnTo>
                    <a:pt x="134" y="985"/>
                  </a:lnTo>
                  <a:lnTo>
                    <a:pt x="135" y="984"/>
                  </a:lnTo>
                  <a:lnTo>
                    <a:pt x="137" y="984"/>
                  </a:lnTo>
                  <a:lnTo>
                    <a:pt x="139" y="984"/>
                  </a:lnTo>
                  <a:lnTo>
                    <a:pt x="140" y="985"/>
                  </a:lnTo>
                  <a:lnTo>
                    <a:pt x="140" y="983"/>
                  </a:lnTo>
                  <a:lnTo>
                    <a:pt x="143" y="982"/>
                  </a:lnTo>
                  <a:lnTo>
                    <a:pt x="144" y="979"/>
                  </a:lnTo>
                  <a:lnTo>
                    <a:pt x="144" y="978"/>
                  </a:lnTo>
                  <a:lnTo>
                    <a:pt x="144" y="977"/>
                  </a:lnTo>
                  <a:lnTo>
                    <a:pt x="144" y="974"/>
                  </a:lnTo>
                  <a:lnTo>
                    <a:pt x="145" y="973"/>
                  </a:lnTo>
                  <a:lnTo>
                    <a:pt x="147" y="973"/>
                  </a:lnTo>
                  <a:lnTo>
                    <a:pt x="149" y="972"/>
                  </a:lnTo>
                  <a:lnTo>
                    <a:pt x="149" y="977"/>
                  </a:lnTo>
                  <a:lnTo>
                    <a:pt x="147" y="979"/>
                  </a:lnTo>
                  <a:lnTo>
                    <a:pt x="146" y="983"/>
                  </a:lnTo>
                  <a:lnTo>
                    <a:pt x="145" y="986"/>
                  </a:lnTo>
                  <a:lnTo>
                    <a:pt x="147" y="989"/>
                  </a:lnTo>
                  <a:lnTo>
                    <a:pt x="149" y="986"/>
                  </a:lnTo>
                  <a:lnTo>
                    <a:pt x="151" y="985"/>
                  </a:lnTo>
                  <a:lnTo>
                    <a:pt x="152" y="984"/>
                  </a:lnTo>
                  <a:lnTo>
                    <a:pt x="151" y="986"/>
                  </a:lnTo>
                  <a:lnTo>
                    <a:pt x="151" y="988"/>
                  </a:lnTo>
                  <a:lnTo>
                    <a:pt x="151" y="991"/>
                  </a:lnTo>
                  <a:lnTo>
                    <a:pt x="151" y="995"/>
                  </a:lnTo>
                  <a:lnTo>
                    <a:pt x="150" y="996"/>
                  </a:lnTo>
                  <a:lnTo>
                    <a:pt x="152" y="998"/>
                  </a:lnTo>
                  <a:lnTo>
                    <a:pt x="153" y="996"/>
                  </a:lnTo>
                  <a:lnTo>
                    <a:pt x="156" y="996"/>
                  </a:lnTo>
                  <a:lnTo>
                    <a:pt x="157" y="997"/>
                  </a:lnTo>
                  <a:lnTo>
                    <a:pt x="159" y="997"/>
                  </a:lnTo>
                  <a:lnTo>
                    <a:pt x="162" y="996"/>
                  </a:lnTo>
                  <a:lnTo>
                    <a:pt x="163" y="996"/>
                  </a:lnTo>
                  <a:lnTo>
                    <a:pt x="162" y="992"/>
                  </a:lnTo>
                  <a:lnTo>
                    <a:pt x="162" y="989"/>
                  </a:lnTo>
                  <a:lnTo>
                    <a:pt x="164" y="988"/>
                  </a:lnTo>
                  <a:lnTo>
                    <a:pt x="165" y="989"/>
                  </a:lnTo>
                  <a:lnTo>
                    <a:pt x="168" y="989"/>
                  </a:lnTo>
                  <a:lnTo>
                    <a:pt x="170" y="989"/>
                  </a:lnTo>
                  <a:lnTo>
                    <a:pt x="173" y="989"/>
                  </a:lnTo>
                  <a:lnTo>
                    <a:pt x="175" y="990"/>
                  </a:lnTo>
                  <a:lnTo>
                    <a:pt x="177" y="991"/>
                  </a:lnTo>
                  <a:lnTo>
                    <a:pt x="181" y="992"/>
                  </a:lnTo>
                  <a:lnTo>
                    <a:pt x="179" y="998"/>
                  </a:lnTo>
                  <a:lnTo>
                    <a:pt x="175" y="997"/>
                  </a:lnTo>
                  <a:lnTo>
                    <a:pt x="173" y="1000"/>
                  </a:lnTo>
                  <a:lnTo>
                    <a:pt x="169" y="1001"/>
                  </a:lnTo>
                  <a:lnTo>
                    <a:pt x="168" y="1004"/>
                  </a:lnTo>
                  <a:lnTo>
                    <a:pt x="173" y="1007"/>
                  </a:lnTo>
                  <a:lnTo>
                    <a:pt x="174" y="1006"/>
                  </a:lnTo>
                  <a:lnTo>
                    <a:pt x="173" y="1004"/>
                  </a:lnTo>
                  <a:lnTo>
                    <a:pt x="175" y="1003"/>
                  </a:lnTo>
                  <a:lnTo>
                    <a:pt x="175" y="1006"/>
                  </a:lnTo>
                  <a:lnTo>
                    <a:pt x="175" y="1008"/>
                  </a:lnTo>
                  <a:lnTo>
                    <a:pt x="174" y="1012"/>
                  </a:lnTo>
                  <a:lnTo>
                    <a:pt x="179" y="1014"/>
                  </a:lnTo>
                  <a:lnTo>
                    <a:pt x="180" y="1012"/>
                  </a:lnTo>
                  <a:lnTo>
                    <a:pt x="181" y="1007"/>
                  </a:lnTo>
                  <a:lnTo>
                    <a:pt x="182" y="1003"/>
                  </a:lnTo>
                  <a:lnTo>
                    <a:pt x="183" y="1003"/>
                  </a:lnTo>
                  <a:lnTo>
                    <a:pt x="185" y="1004"/>
                  </a:lnTo>
                  <a:lnTo>
                    <a:pt x="186" y="1004"/>
                  </a:lnTo>
                  <a:lnTo>
                    <a:pt x="187" y="1000"/>
                  </a:lnTo>
                  <a:lnTo>
                    <a:pt x="188" y="997"/>
                  </a:lnTo>
                  <a:lnTo>
                    <a:pt x="189" y="995"/>
                  </a:lnTo>
                  <a:lnTo>
                    <a:pt x="186" y="996"/>
                  </a:lnTo>
                  <a:lnTo>
                    <a:pt x="188" y="994"/>
                  </a:lnTo>
                  <a:lnTo>
                    <a:pt x="191" y="994"/>
                  </a:lnTo>
                  <a:lnTo>
                    <a:pt x="194" y="990"/>
                  </a:lnTo>
                  <a:lnTo>
                    <a:pt x="193" y="995"/>
                  </a:lnTo>
                  <a:lnTo>
                    <a:pt x="191" y="998"/>
                  </a:lnTo>
                  <a:lnTo>
                    <a:pt x="188" y="1002"/>
                  </a:lnTo>
                  <a:lnTo>
                    <a:pt x="187" y="1007"/>
                  </a:lnTo>
                  <a:lnTo>
                    <a:pt x="192" y="1006"/>
                  </a:lnTo>
                  <a:lnTo>
                    <a:pt x="194" y="1002"/>
                  </a:lnTo>
                  <a:lnTo>
                    <a:pt x="194" y="1004"/>
                  </a:lnTo>
                  <a:lnTo>
                    <a:pt x="192" y="1008"/>
                  </a:lnTo>
                  <a:lnTo>
                    <a:pt x="188" y="1012"/>
                  </a:lnTo>
                  <a:lnTo>
                    <a:pt x="187" y="1015"/>
                  </a:lnTo>
                  <a:lnTo>
                    <a:pt x="192" y="1015"/>
                  </a:lnTo>
                  <a:lnTo>
                    <a:pt x="197" y="1014"/>
                  </a:lnTo>
                  <a:lnTo>
                    <a:pt x="191" y="1015"/>
                  </a:lnTo>
                  <a:lnTo>
                    <a:pt x="188" y="1018"/>
                  </a:lnTo>
                  <a:lnTo>
                    <a:pt x="189" y="1021"/>
                  </a:lnTo>
                  <a:lnTo>
                    <a:pt x="188" y="1022"/>
                  </a:lnTo>
                  <a:lnTo>
                    <a:pt x="186" y="1022"/>
                  </a:lnTo>
                  <a:lnTo>
                    <a:pt x="185" y="1026"/>
                  </a:lnTo>
                  <a:lnTo>
                    <a:pt x="186" y="1032"/>
                  </a:lnTo>
                  <a:lnTo>
                    <a:pt x="187" y="1036"/>
                  </a:lnTo>
                  <a:lnTo>
                    <a:pt x="189" y="1038"/>
                  </a:lnTo>
                  <a:lnTo>
                    <a:pt x="193" y="1037"/>
                  </a:lnTo>
                  <a:lnTo>
                    <a:pt x="197" y="1036"/>
                  </a:lnTo>
                  <a:lnTo>
                    <a:pt x="200" y="1036"/>
                  </a:lnTo>
                  <a:lnTo>
                    <a:pt x="204" y="1033"/>
                  </a:lnTo>
                  <a:lnTo>
                    <a:pt x="206" y="1031"/>
                  </a:lnTo>
                  <a:lnTo>
                    <a:pt x="209" y="1027"/>
                  </a:lnTo>
                  <a:lnTo>
                    <a:pt x="207" y="1025"/>
                  </a:lnTo>
                  <a:lnTo>
                    <a:pt x="207" y="1021"/>
                  </a:lnTo>
                  <a:lnTo>
                    <a:pt x="207" y="1019"/>
                  </a:lnTo>
                  <a:lnTo>
                    <a:pt x="210" y="1015"/>
                  </a:lnTo>
                  <a:lnTo>
                    <a:pt x="207" y="1010"/>
                  </a:lnTo>
                  <a:lnTo>
                    <a:pt x="213" y="1013"/>
                  </a:lnTo>
                  <a:lnTo>
                    <a:pt x="216" y="1014"/>
                  </a:lnTo>
                  <a:lnTo>
                    <a:pt x="211" y="1019"/>
                  </a:lnTo>
                  <a:lnTo>
                    <a:pt x="215" y="1019"/>
                  </a:lnTo>
                  <a:lnTo>
                    <a:pt x="216" y="1020"/>
                  </a:lnTo>
                  <a:lnTo>
                    <a:pt x="218" y="1022"/>
                  </a:lnTo>
                  <a:lnTo>
                    <a:pt x="216" y="1026"/>
                  </a:lnTo>
                  <a:lnTo>
                    <a:pt x="215" y="1030"/>
                  </a:lnTo>
                  <a:lnTo>
                    <a:pt x="212" y="1033"/>
                  </a:lnTo>
                  <a:lnTo>
                    <a:pt x="215" y="1037"/>
                  </a:lnTo>
                  <a:lnTo>
                    <a:pt x="219" y="1037"/>
                  </a:lnTo>
                  <a:lnTo>
                    <a:pt x="222" y="1036"/>
                  </a:lnTo>
                  <a:lnTo>
                    <a:pt x="227" y="1034"/>
                  </a:lnTo>
                  <a:lnTo>
                    <a:pt x="229" y="1032"/>
                  </a:lnTo>
                  <a:lnTo>
                    <a:pt x="230" y="1031"/>
                  </a:lnTo>
                  <a:lnTo>
                    <a:pt x="231" y="1034"/>
                  </a:lnTo>
                  <a:lnTo>
                    <a:pt x="228" y="1039"/>
                  </a:lnTo>
                  <a:lnTo>
                    <a:pt x="223" y="1043"/>
                  </a:lnTo>
                  <a:lnTo>
                    <a:pt x="219" y="1045"/>
                  </a:lnTo>
                  <a:lnTo>
                    <a:pt x="218" y="1048"/>
                  </a:lnTo>
                  <a:lnTo>
                    <a:pt x="224" y="1045"/>
                  </a:lnTo>
                  <a:lnTo>
                    <a:pt x="229" y="1044"/>
                  </a:lnTo>
                  <a:lnTo>
                    <a:pt x="234" y="1043"/>
                  </a:lnTo>
                  <a:lnTo>
                    <a:pt x="234" y="1040"/>
                  </a:lnTo>
                  <a:lnTo>
                    <a:pt x="237" y="1037"/>
                  </a:lnTo>
                  <a:lnTo>
                    <a:pt x="239" y="1034"/>
                  </a:lnTo>
                  <a:lnTo>
                    <a:pt x="242" y="1032"/>
                  </a:lnTo>
                  <a:lnTo>
                    <a:pt x="251" y="1031"/>
                  </a:lnTo>
                  <a:lnTo>
                    <a:pt x="255" y="1030"/>
                  </a:lnTo>
                  <a:lnTo>
                    <a:pt x="259" y="1026"/>
                  </a:lnTo>
                  <a:lnTo>
                    <a:pt x="261" y="1022"/>
                  </a:lnTo>
                  <a:lnTo>
                    <a:pt x="267" y="1019"/>
                  </a:lnTo>
                  <a:lnTo>
                    <a:pt x="271" y="1016"/>
                  </a:lnTo>
                  <a:lnTo>
                    <a:pt x="275" y="1019"/>
                  </a:lnTo>
                  <a:lnTo>
                    <a:pt x="278" y="1016"/>
                  </a:lnTo>
                  <a:lnTo>
                    <a:pt x="282" y="1015"/>
                  </a:lnTo>
                  <a:lnTo>
                    <a:pt x="284" y="1014"/>
                  </a:lnTo>
                  <a:lnTo>
                    <a:pt x="285" y="1013"/>
                  </a:lnTo>
                  <a:lnTo>
                    <a:pt x="284" y="1010"/>
                  </a:lnTo>
                  <a:lnTo>
                    <a:pt x="289" y="1009"/>
                  </a:lnTo>
                  <a:lnTo>
                    <a:pt x="288" y="1012"/>
                  </a:lnTo>
                  <a:lnTo>
                    <a:pt x="288" y="1014"/>
                  </a:lnTo>
                  <a:lnTo>
                    <a:pt x="288" y="1018"/>
                  </a:lnTo>
                  <a:lnTo>
                    <a:pt x="291" y="1018"/>
                  </a:lnTo>
                  <a:lnTo>
                    <a:pt x="293" y="1014"/>
                  </a:lnTo>
                  <a:lnTo>
                    <a:pt x="294" y="1012"/>
                  </a:lnTo>
                  <a:lnTo>
                    <a:pt x="293" y="1015"/>
                  </a:lnTo>
                  <a:lnTo>
                    <a:pt x="291" y="1021"/>
                  </a:lnTo>
                  <a:lnTo>
                    <a:pt x="294" y="1019"/>
                  </a:lnTo>
                  <a:lnTo>
                    <a:pt x="297" y="1016"/>
                  </a:lnTo>
                  <a:lnTo>
                    <a:pt x="299" y="1013"/>
                  </a:lnTo>
                  <a:lnTo>
                    <a:pt x="301" y="1008"/>
                  </a:lnTo>
                  <a:lnTo>
                    <a:pt x="302" y="1004"/>
                  </a:lnTo>
                  <a:lnTo>
                    <a:pt x="307" y="1001"/>
                  </a:lnTo>
                  <a:lnTo>
                    <a:pt x="313" y="997"/>
                  </a:lnTo>
                  <a:lnTo>
                    <a:pt x="318" y="998"/>
                  </a:lnTo>
                  <a:lnTo>
                    <a:pt x="320" y="995"/>
                  </a:lnTo>
                  <a:lnTo>
                    <a:pt x="324" y="991"/>
                  </a:lnTo>
                  <a:lnTo>
                    <a:pt x="327" y="990"/>
                  </a:lnTo>
                  <a:lnTo>
                    <a:pt x="325" y="985"/>
                  </a:lnTo>
                  <a:lnTo>
                    <a:pt x="330" y="985"/>
                  </a:lnTo>
                  <a:lnTo>
                    <a:pt x="333" y="984"/>
                  </a:lnTo>
                  <a:lnTo>
                    <a:pt x="337" y="984"/>
                  </a:lnTo>
                  <a:lnTo>
                    <a:pt x="341" y="984"/>
                  </a:lnTo>
                  <a:lnTo>
                    <a:pt x="343" y="984"/>
                  </a:lnTo>
                  <a:lnTo>
                    <a:pt x="344" y="979"/>
                  </a:lnTo>
                  <a:lnTo>
                    <a:pt x="345" y="977"/>
                  </a:lnTo>
                  <a:lnTo>
                    <a:pt x="344" y="973"/>
                  </a:lnTo>
                  <a:lnTo>
                    <a:pt x="348" y="972"/>
                  </a:lnTo>
                  <a:lnTo>
                    <a:pt x="351" y="971"/>
                  </a:lnTo>
                  <a:lnTo>
                    <a:pt x="351" y="972"/>
                  </a:lnTo>
                  <a:lnTo>
                    <a:pt x="350" y="977"/>
                  </a:lnTo>
                  <a:lnTo>
                    <a:pt x="354" y="979"/>
                  </a:lnTo>
                  <a:lnTo>
                    <a:pt x="357" y="980"/>
                  </a:lnTo>
                  <a:lnTo>
                    <a:pt x="361" y="982"/>
                  </a:lnTo>
                  <a:lnTo>
                    <a:pt x="365" y="979"/>
                  </a:lnTo>
                  <a:lnTo>
                    <a:pt x="368" y="978"/>
                  </a:lnTo>
                  <a:lnTo>
                    <a:pt x="372" y="977"/>
                  </a:lnTo>
                  <a:lnTo>
                    <a:pt x="374" y="976"/>
                  </a:lnTo>
                  <a:lnTo>
                    <a:pt x="375" y="971"/>
                  </a:lnTo>
                  <a:lnTo>
                    <a:pt x="377" y="968"/>
                  </a:lnTo>
                  <a:lnTo>
                    <a:pt x="381" y="964"/>
                  </a:lnTo>
                  <a:lnTo>
                    <a:pt x="391" y="958"/>
                  </a:lnTo>
                  <a:lnTo>
                    <a:pt x="398" y="958"/>
                  </a:lnTo>
                  <a:lnTo>
                    <a:pt x="399" y="955"/>
                  </a:lnTo>
                  <a:lnTo>
                    <a:pt x="402" y="954"/>
                  </a:lnTo>
                  <a:lnTo>
                    <a:pt x="402" y="953"/>
                  </a:lnTo>
                  <a:lnTo>
                    <a:pt x="404" y="950"/>
                  </a:lnTo>
                  <a:lnTo>
                    <a:pt x="409" y="948"/>
                  </a:lnTo>
                  <a:lnTo>
                    <a:pt x="414" y="947"/>
                  </a:lnTo>
                  <a:lnTo>
                    <a:pt x="416" y="952"/>
                  </a:lnTo>
                  <a:lnTo>
                    <a:pt x="420" y="956"/>
                  </a:lnTo>
                  <a:lnTo>
                    <a:pt x="420" y="953"/>
                  </a:lnTo>
                  <a:lnTo>
                    <a:pt x="419" y="949"/>
                  </a:lnTo>
                  <a:lnTo>
                    <a:pt x="416" y="946"/>
                  </a:lnTo>
                  <a:lnTo>
                    <a:pt x="416" y="943"/>
                  </a:lnTo>
                  <a:lnTo>
                    <a:pt x="420" y="940"/>
                  </a:lnTo>
                  <a:lnTo>
                    <a:pt x="422" y="938"/>
                  </a:lnTo>
                  <a:lnTo>
                    <a:pt x="425" y="938"/>
                  </a:lnTo>
                  <a:lnTo>
                    <a:pt x="428" y="940"/>
                  </a:lnTo>
                  <a:lnTo>
                    <a:pt x="432" y="938"/>
                  </a:lnTo>
                  <a:lnTo>
                    <a:pt x="435" y="940"/>
                  </a:lnTo>
                  <a:lnTo>
                    <a:pt x="438" y="942"/>
                  </a:lnTo>
                  <a:lnTo>
                    <a:pt x="440" y="943"/>
                  </a:lnTo>
                  <a:lnTo>
                    <a:pt x="439" y="940"/>
                  </a:lnTo>
                  <a:lnTo>
                    <a:pt x="440" y="937"/>
                  </a:lnTo>
                  <a:lnTo>
                    <a:pt x="444" y="940"/>
                  </a:lnTo>
                  <a:lnTo>
                    <a:pt x="447" y="941"/>
                  </a:lnTo>
                  <a:lnTo>
                    <a:pt x="447" y="938"/>
                  </a:lnTo>
                  <a:lnTo>
                    <a:pt x="445" y="938"/>
                  </a:lnTo>
                  <a:lnTo>
                    <a:pt x="445" y="937"/>
                  </a:lnTo>
                  <a:lnTo>
                    <a:pt x="447" y="936"/>
                  </a:lnTo>
                  <a:lnTo>
                    <a:pt x="449" y="940"/>
                  </a:lnTo>
                  <a:lnTo>
                    <a:pt x="450" y="938"/>
                  </a:lnTo>
                  <a:lnTo>
                    <a:pt x="451" y="937"/>
                  </a:lnTo>
                  <a:lnTo>
                    <a:pt x="452" y="934"/>
                  </a:lnTo>
                  <a:lnTo>
                    <a:pt x="451" y="931"/>
                  </a:lnTo>
                  <a:lnTo>
                    <a:pt x="452" y="930"/>
                  </a:lnTo>
                  <a:lnTo>
                    <a:pt x="453" y="929"/>
                  </a:lnTo>
                  <a:lnTo>
                    <a:pt x="456" y="928"/>
                  </a:lnTo>
                  <a:lnTo>
                    <a:pt x="462" y="917"/>
                  </a:lnTo>
                  <a:lnTo>
                    <a:pt x="465" y="910"/>
                  </a:lnTo>
                  <a:lnTo>
                    <a:pt x="469" y="902"/>
                  </a:lnTo>
                  <a:lnTo>
                    <a:pt x="473" y="898"/>
                  </a:lnTo>
                  <a:lnTo>
                    <a:pt x="476" y="892"/>
                  </a:lnTo>
                  <a:lnTo>
                    <a:pt x="479" y="887"/>
                  </a:lnTo>
                  <a:lnTo>
                    <a:pt x="482" y="882"/>
                  </a:lnTo>
                  <a:lnTo>
                    <a:pt x="488" y="878"/>
                  </a:lnTo>
                  <a:lnTo>
                    <a:pt x="489" y="876"/>
                  </a:lnTo>
                  <a:lnTo>
                    <a:pt x="491" y="871"/>
                  </a:lnTo>
                  <a:lnTo>
                    <a:pt x="492" y="868"/>
                  </a:lnTo>
                  <a:lnTo>
                    <a:pt x="495" y="863"/>
                  </a:lnTo>
                  <a:lnTo>
                    <a:pt x="499" y="858"/>
                  </a:lnTo>
                  <a:lnTo>
                    <a:pt x="503" y="852"/>
                  </a:lnTo>
                  <a:lnTo>
                    <a:pt x="505" y="848"/>
                  </a:lnTo>
                  <a:lnTo>
                    <a:pt x="507" y="846"/>
                  </a:lnTo>
                  <a:lnTo>
                    <a:pt x="511" y="842"/>
                  </a:lnTo>
                  <a:lnTo>
                    <a:pt x="513" y="836"/>
                  </a:lnTo>
                  <a:lnTo>
                    <a:pt x="516" y="832"/>
                  </a:lnTo>
                  <a:lnTo>
                    <a:pt x="518" y="827"/>
                  </a:lnTo>
                  <a:lnTo>
                    <a:pt x="521" y="821"/>
                  </a:lnTo>
                  <a:lnTo>
                    <a:pt x="521" y="817"/>
                  </a:lnTo>
                  <a:lnTo>
                    <a:pt x="525" y="815"/>
                  </a:lnTo>
                  <a:lnTo>
                    <a:pt x="528" y="811"/>
                  </a:lnTo>
                  <a:lnTo>
                    <a:pt x="529" y="806"/>
                  </a:lnTo>
                  <a:lnTo>
                    <a:pt x="531" y="802"/>
                  </a:lnTo>
                  <a:lnTo>
                    <a:pt x="535" y="797"/>
                  </a:lnTo>
                  <a:lnTo>
                    <a:pt x="537" y="791"/>
                  </a:lnTo>
                  <a:lnTo>
                    <a:pt x="540" y="786"/>
                  </a:lnTo>
                  <a:lnTo>
                    <a:pt x="542" y="784"/>
                  </a:lnTo>
                  <a:lnTo>
                    <a:pt x="542" y="780"/>
                  </a:lnTo>
                  <a:lnTo>
                    <a:pt x="543" y="775"/>
                  </a:lnTo>
                  <a:lnTo>
                    <a:pt x="545" y="773"/>
                  </a:lnTo>
                  <a:lnTo>
                    <a:pt x="548" y="767"/>
                  </a:lnTo>
                  <a:lnTo>
                    <a:pt x="552" y="760"/>
                  </a:lnTo>
                  <a:lnTo>
                    <a:pt x="553" y="754"/>
                  </a:lnTo>
                  <a:lnTo>
                    <a:pt x="557" y="748"/>
                  </a:lnTo>
                  <a:lnTo>
                    <a:pt x="559" y="742"/>
                  </a:lnTo>
                  <a:lnTo>
                    <a:pt x="561" y="734"/>
                  </a:lnTo>
                  <a:lnTo>
                    <a:pt x="565" y="727"/>
                  </a:lnTo>
                  <a:lnTo>
                    <a:pt x="572" y="721"/>
                  </a:lnTo>
                  <a:lnTo>
                    <a:pt x="571" y="718"/>
                  </a:lnTo>
                  <a:lnTo>
                    <a:pt x="572" y="716"/>
                  </a:lnTo>
                  <a:lnTo>
                    <a:pt x="575" y="712"/>
                  </a:lnTo>
                  <a:lnTo>
                    <a:pt x="579" y="702"/>
                  </a:lnTo>
                  <a:lnTo>
                    <a:pt x="579" y="700"/>
                  </a:lnTo>
                  <a:lnTo>
                    <a:pt x="582" y="695"/>
                  </a:lnTo>
                  <a:lnTo>
                    <a:pt x="582" y="690"/>
                  </a:lnTo>
                  <a:lnTo>
                    <a:pt x="591" y="655"/>
                  </a:lnTo>
                  <a:lnTo>
                    <a:pt x="582" y="646"/>
                  </a:lnTo>
                  <a:lnTo>
                    <a:pt x="581" y="643"/>
                  </a:lnTo>
                  <a:lnTo>
                    <a:pt x="567" y="636"/>
                  </a:lnTo>
                  <a:lnTo>
                    <a:pt x="565" y="626"/>
                  </a:lnTo>
                  <a:lnTo>
                    <a:pt x="559" y="624"/>
                  </a:lnTo>
                  <a:lnTo>
                    <a:pt x="555" y="623"/>
                  </a:lnTo>
                  <a:lnTo>
                    <a:pt x="551" y="620"/>
                  </a:lnTo>
                  <a:lnTo>
                    <a:pt x="547" y="617"/>
                  </a:lnTo>
                  <a:lnTo>
                    <a:pt x="542" y="617"/>
                  </a:lnTo>
                  <a:lnTo>
                    <a:pt x="540" y="613"/>
                  </a:lnTo>
                  <a:lnTo>
                    <a:pt x="524" y="611"/>
                  </a:lnTo>
                  <a:lnTo>
                    <a:pt x="517" y="605"/>
                  </a:lnTo>
                  <a:lnTo>
                    <a:pt x="515" y="602"/>
                  </a:lnTo>
                  <a:lnTo>
                    <a:pt x="493" y="584"/>
                  </a:lnTo>
                  <a:lnTo>
                    <a:pt x="498" y="581"/>
                  </a:lnTo>
                  <a:lnTo>
                    <a:pt x="500" y="578"/>
                  </a:lnTo>
                  <a:lnTo>
                    <a:pt x="505" y="575"/>
                  </a:lnTo>
                  <a:lnTo>
                    <a:pt x="505" y="571"/>
                  </a:lnTo>
                  <a:lnTo>
                    <a:pt x="505" y="568"/>
                  </a:lnTo>
                  <a:lnTo>
                    <a:pt x="506" y="563"/>
                  </a:lnTo>
                  <a:lnTo>
                    <a:pt x="509" y="558"/>
                  </a:lnTo>
                  <a:lnTo>
                    <a:pt x="511" y="554"/>
                  </a:lnTo>
                  <a:lnTo>
                    <a:pt x="512" y="550"/>
                  </a:lnTo>
                  <a:lnTo>
                    <a:pt x="512" y="542"/>
                  </a:lnTo>
                  <a:lnTo>
                    <a:pt x="510" y="540"/>
                  </a:lnTo>
                  <a:lnTo>
                    <a:pt x="506" y="538"/>
                  </a:lnTo>
                  <a:lnTo>
                    <a:pt x="505" y="535"/>
                  </a:lnTo>
                  <a:lnTo>
                    <a:pt x="506" y="534"/>
                  </a:lnTo>
                  <a:lnTo>
                    <a:pt x="506" y="532"/>
                  </a:lnTo>
                  <a:lnTo>
                    <a:pt x="504" y="530"/>
                  </a:lnTo>
                  <a:lnTo>
                    <a:pt x="500" y="532"/>
                  </a:lnTo>
                  <a:lnTo>
                    <a:pt x="499" y="530"/>
                  </a:lnTo>
                  <a:lnTo>
                    <a:pt x="497" y="527"/>
                  </a:lnTo>
                  <a:lnTo>
                    <a:pt x="493" y="526"/>
                  </a:lnTo>
                  <a:lnTo>
                    <a:pt x="489" y="526"/>
                  </a:lnTo>
                  <a:lnTo>
                    <a:pt x="486" y="524"/>
                  </a:lnTo>
                  <a:lnTo>
                    <a:pt x="483" y="523"/>
                  </a:lnTo>
                  <a:lnTo>
                    <a:pt x="481" y="521"/>
                  </a:lnTo>
                  <a:lnTo>
                    <a:pt x="481" y="517"/>
                  </a:lnTo>
                  <a:lnTo>
                    <a:pt x="480" y="514"/>
                  </a:lnTo>
                  <a:lnTo>
                    <a:pt x="477" y="509"/>
                  </a:lnTo>
                  <a:lnTo>
                    <a:pt x="476" y="505"/>
                  </a:lnTo>
                  <a:lnTo>
                    <a:pt x="476" y="503"/>
                  </a:lnTo>
                  <a:lnTo>
                    <a:pt x="479" y="502"/>
                  </a:lnTo>
                  <a:lnTo>
                    <a:pt x="480" y="499"/>
                  </a:lnTo>
                  <a:lnTo>
                    <a:pt x="479" y="496"/>
                  </a:lnTo>
                  <a:lnTo>
                    <a:pt x="476" y="493"/>
                  </a:lnTo>
                  <a:lnTo>
                    <a:pt x="474" y="490"/>
                  </a:lnTo>
                  <a:lnTo>
                    <a:pt x="475" y="487"/>
                  </a:lnTo>
                  <a:lnTo>
                    <a:pt x="476" y="486"/>
                  </a:lnTo>
                  <a:lnTo>
                    <a:pt x="474" y="485"/>
                  </a:lnTo>
                  <a:lnTo>
                    <a:pt x="471" y="484"/>
                  </a:lnTo>
                  <a:lnTo>
                    <a:pt x="467" y="486"/>
                  </a:lnTo>
                  <a:lnTo>
                    <a:pt x="463" y="486"/>
                  </a:lnTo>
                  <a:lnTo>
                    <a:pt x="458" y="486"/>
                  </a:lnTo>
                  <a:lnTo>
                    <a:pt x="457" y="484"/>
                  </a:lnTo>
                  <a:lnTo>
                    <a:pt x="456" y="481"/>
                  </a:lnTo>
                  <a:lnTo>
                    <a:pt x="452" y="476"/>
                  </a:lnTo>
                  <a:lnTo>
                    <a:pt x="451" y="472"/>
                  </a:lnTo>
                  <a:lnTo>
                    <a:pt x="450" y="469"/>
                  </a:lnTo>
                  <a:lnTo>
                    <a:pt x="449" y="466"/>
                  </a:lnTo>
                  <a:lnTo>
                    <a:pt x="450" y="462"/>
                  </a:lnTo>
                  <a:lnTo>
                    <a:pt x="450" y="461"/>
                  </a:lnTo>
                  <a:lnTo>
                    <a:pt x="453" y="458"/>
                  </a:lnTo>
                  <a:lnTo>
                    <a:pt x="457" y="456"/>
                  </a:lnTo>
                  <a:lnTo>
                    <a:pt x="459" y="456"/>
                  </a:lnTo>
                  <a:lnTo>
                    <a:pt x="459" y="454"/>
                  </a:lnTo>
                  <a:lnTo>
                    <a:pt x="457" y="452"/>
                  </a:lnTo>
                  <a:lnTo>
                    <a:pt x="458" y="450"/>
                  </a:lnTo>
                  <a:lnTo>
                    <a:pt x="458" y="446"/>
                  </a:lnTo>
                  <a:lnTo>
                    <a:pt x="456" y="444"/>
                  </a:lnTo>
                  <a:lnTo>
                    <a:pt x="452" y="445"/>
                  </a:lnTo>
                  <a:lnTo>
                    <a:pt x="450" y="445"/>
                  </a:lnTo>
                  <a:lnTo>
                    <a:pt x="446" y="445"/>
                  </a:lnTo>
                  <a:lnTo>
                    <a:pt x="445" y="444"/>
                  </a:lnTo>
                  <a:lnTo>
                    <a:pt x="446" y="439"/>
                  </a:lnTo>
                  <a:lnTo>
                    <a:pt x="449" y="436"/>
                  </a:lnTo>
                  <a:lnTo>
                    <a:pt x="450" y="433"/>
                  </a:lnTo>
                  <a:lnTo>
                    <a:pt x="450" y="430"/>
                  </a:lnTo>
                  <a:lnTo>
                    <a:pt x="449" y="427"/>
                  </a:lnTo>
                  <a:lnTo>
                    <a:pt x="447" y="422"/>
                  </a:lnTo>
                  <a:lnTo>
                    <a:pt x="447" y="419"/>
                  </a:lnTo>
                  <a:lnTo>
                    <a:pt x="449" y="415"/>
                  </a:lnTo>
                  <a:lnTo>
                    <a:pt x="450" y="414"/>
                  </a:lnTo>
                  <a:lnTo>
                    <a:pt x="451" y="412"/>
                  </a:lnTo>
                  <a:lnTo>
                    <a:pt x="449" y="408"/>
                  </a:lnTo>
                  <a:lnTo>
                    <a:pt x="445" y="407"/>
                  </a:lnTo>
                  <a:lnTo>
                    <a:pt x="444" y="404"/>
                  </a:lnTo>
                  <a:lnTo>
                    <a:pt x="449" y="400"/>
                  </a:lnTo>
                  <a:lnTo>
                    <a:pt x="452" y="397"/>
                  </a:lnTo>
                  <a:lnTo>
                    <a:pt x="455" y="396"/>
                  </a:lnTo>
                  <a:lnTo>
                    <a:pt x="458" y="396"/>
                  </a:lnTo>
                  <a:lnTo>
                    <a:pt x="461" y="396"/>
                  </a:lnTo>
                  <a:lnTo>
                    <a:pt x="459" y="391"/>
                  </a:lnTo>
                  <a:lnTo>
                    <a:pt x="456" y="383"/>
                  </a:lnTo>
                  <a:lnTo>
                    <a:pt x="455" y="377"/>
                  </a:lnTo>
                  <a:lnTo>
                    <a:pt x="450" y="368"/>
                  </a:lnTo>
                  <a:lnTo>
                    <a:pt x="446" y="361"/>
                  </a:lnTo>
                  <a:lnTo>
                    <a:pt x="444" y="356"/>
                  </a:lnTo>
                  <a:lnTo>
                    <a:pt x="440" y="352"/>
                  </a:lnTo>
                  <a:lnTo>
                    <a:pt x="434" y="347"/>
                  </a:lnTo>
                  <a:lnTo>
                    <a:pt x="429" y="342"/>
                  </a:lnTo>
                  <a:lnTo>
                    <a:pt x="428" y="340"/>
                  </a:lnTo>
                  <a:lnTo>
                    <a:pt x="426" y="335"/>
                  </a:lnTo>
                  <a:lnTo>
                    <a:pt x="423" y="330"/>
                  </a:lnTo>
                  <a:lnTo>
                    <a:pt x="421" y="330"/>
                  </a:lnTo>
                  <a:lnTo>
                    <a:pt x="416" y="322"/>
                  </a:lnTo>
                  <a:lnTo>
                    <a:pt x="410" y="317"/>
                  </a:lnTo>
                  <a:lnTo>
                    <a:pt x="401" y="307"/>
                  </a:lnTo>
                  <a:lnTo>
                    <a:pt x="393" y="299"/>
                  </a:lnTo>
                  <a:lnTo>
                    <a:pt x="389" y="293"/>
                  </a:lnTo>
                  <a:lnTo>
                    <a:pt x="387" y="288"/>
                  </a:lnTo>
                  <a:lnTo>
                    <a:pt x="386" y="284"/>
                  </a:lnTo>
                  <a:lnTo>
                    <a:pt x="401" y="248"/>
                  </a:lnTo>
                  <a:lnTo>
                    <a:pt x="407" y="244"/>
                  </a:lnTo>
                  <a:lnTo>
                    <a:pt x="404" y="242"/>
                  </a:lnTo>
                  <a:lnTo>
                    <a:pt x="414" y="222"/>
                  </a:lnTo>
                  <a:lnTo>
                    <a:pt x="414" y="208"/>
                  </a:lnTo>
                  <a:lnTo>
                    <a:pt x="397" y="199"/>
                  </a:lnTo>
                  <a:lnTo>
                    <a:pt x="378" y="175"/>
                  </a:lnTo>
                  <a:lnTo>
                    <a:pt x="347" y="169"/>
                  </a:lnTo>
                  <a:lnTo>
                    <a:pt x="332" y="138"/>
                  </a:lnTo>
                  <a:lnTo>
                    <a:pt x="339" y="118"/>
                  </a:lnTo>
                  <a:lnTo>
                    <a:pt x="341" y="104"/>
                  </a:lnTo>
                  <a:lnTo>
                    <a:pt x="335" y="104"/>
                  </a:lnTo>
                  <a:lnTo>
                    <a:pt x="329" y="106"/>
                  </a:lnTo>
                  <a:lnTo>
                    <a:pt x="325" y="103"/>
                  </a:lnTo>
                  <a:lnTo>
                    <a:pt x="343" y="86"/>
                  </a:lnTo>
                  <a:lnTo>
                    <a:pt x="338" y="83"/>
                  </a:lnTo>
                  <a:lnTo>
                    <a:pt x="337" y="82"/>
                  </a:lnTo>
                  <a:lnTo>
                    <a:pt x="337" y="79"/>
                  </a:lnTo>
                  <a:lnTo>
                    <a:pt x="337" y="78"/>
                  </a:lnTo>
                  <a:lnTo>
                    <a:pt x="337" y="76"/>
                  </a:lnTo>
                  <a:lnTo>
                    <a:pt x="337" y="73"/>
                  </a:lnTo>
                  <a:lnTo>
                    <a:pt x="336" y="71"/>
                  </a:lnTo>
                  <a:lnTo>
                    <a:pt x="351" y="44"/>
                  </a:lnTo>
                  <a:lnTo>
                    <a:pt x="338" y="25"/>
                  </a:lnTo>
                  <a:lnTo>
                    <a:pt x="307" y="20"/>
                  </a:lnTo>
                  <a:lnTo>
                    <a:pt x="305" y="18"/>
                  </a:lnTo>
                  <a:lnTo>
                    <a:pt x="305" y="17"/>
                  </a:lnTo>
                  <a:lnTo>
                    <a:pt x="303" y="16"/>
                  </a:lnTo>
                  <a:lnTo>
                    <a:pt x="299" y="14"/>
                  </a:lnTo>
                  <a:lnTo>
                    <a:pt x="296" y="13"/>
                  </a:lnTo>
                  <a:lnTo>
                    <a:pt x="293" y="10"/>
                  </a:lnTo>
                  <a:lnTo>
                    <a:pt x="289" y="7"/>
                  </a:lnTo>
                  <a:lnTo>
                    <a:pt x="288" y="4"/>
                  </a:lnTo>
                  <a:lnTo>
                    <a:pt x="287" y="0"/>
                  </a:lnTo>
                  <a:lnTo>
                    <a:pt x="284" y="0"/>
                  </a:lnTo>
                  <a:lnTo>
                    <a:pt x="279" y="2"/>
                  </a:lnTo>
                  <a:lnTo>
                    <a:pt x="277" y="2"/>
                  </a:lnTo>
                  <a:lnTo>
                    <a:pt x="275" y="4"/>
                  </a:lnTo>
                  <a:lnTo>
                    <a:pt x="271" y="5"/>
                  </a:lnTo>
                  <a:lnTo>
                    <a:pt x="270" y="7"/>
                  </a:lnTo>
                  <a:lnTo>
                    <a:pt x="270" y="8"/>
                  </a:lnTo>
                  <a:lnTo>
                    <a:pt x="265" y="12"/>
                  </a:lnTo>
                  <a:lnTo>
                    <a:pt x="264" y="13"/>
                  </a:lnTo>
                  <a:lnTo>
                    <a:pt x="263" y="14"/>
                  </a:lnTo>
                  <a:lnTo>
                    <a:pt x="261" y="17"/>
                  </a:lnTo>
                  <a:lnTo>
                    <a:pt x="252" y="22"/>
                  </a:lnTo>
                  <a:lnTo>
                    <a:pt x="249" y="20"/>
                  </a:lnTo>
                  <a:lnTo>
                    <a:pt x="245" y="22"/>
                  </a:lnTo>
                  <a:lnTo>
                    <a:pt x="243" y="19"/>
                  </a:lnTo>
                  <a:lnTo>
                    <a:pt x="240" y="23"/>
                  </a:lnTo>
                  <a:lnTo>
                    <a:pt x="237" y="20"/>
                  </a:lnTo>
                  <a:lnTo>
                    <a:pt x="234" y="23"/>
                  </a:lnTo>
                  <a:lnTo>
                    <a:pt x="229" y="24"/>
                  </a:lnTo>
                  <a:lnTo>
                    <a:pt x="229" y="28"/>
                  </a:lnTo>
                  <a:lnTo>
                    <a:pt x="228" y="30"/>
                  </a:lnTo>
                  <a:lnTo>
                    <a:pt x="227" y="34"/>
                  </a:lnTo>
                  <a:lnTo>
                    <a:pt x="224" y="36"/>
                  </a:lnTo>
                  <a:lnTo>
                    <a:pt x="222" y="40"/>
                  </a:lnTo>
                  <a:lnTo>
                    <a:pt x="221" y="42"/>
                  </a:lnTo>
                  <a:lnTo>
                    <a:pt x="219" y="44"/>
                  </a:lnTo>
                  <a:lnTo>
                    <a:pt x="217" y="47"/>
                  </a:lnTo>
                  <a:lnTo>
                    <a:pt x="215" y="48"/>
                  </a:lnTo>
                  <a:lnTo>
                    <a:pt x="211" y="50"/>
                  </a:lnTo>
                  <a:lnTo>
                    <a:pt x="210" y="53"/>
                  </a:lnTo>
                  <a:lnTo>
                    <a:pt x="212" y="55"/>
                  </a:lnTo>
                  <a:lnTo>
                    <a:pt x="215" y="58"/>
                  </a:lnTo>
                  <a:lnTo>
                    <a:pt x="213" y="61"/>
                  </a:lnTo>
                  <a:lnTo>
                    <a:pt x="212" y="65"/>
                  </a:lnTo>
                  <a:lnTo>
                    <a:pt x="211" y="68"/>
                  </a:lnTo>
                  <a:lnTo>
                    <a:pt x="211" y="72"/>
                  </a:lnTo>
                  <a:lnTo>
                    <a:pt x="210" y="74"/>
                  </a:lnTo>
                  <a:lnTo>
                    <a:pt x="212" y="78"/>
                  </a:lnTo>
                  <a:lnTo>
                    <a:pt x="212" y="82"/>
                  </a:lnTo>
                  <a:lnTo>
                    <a:pt x="210" y="84"/>
                  </a:lnTo>
                  <a:lnTo>
                    <a:pt x="209" y="88"/>
                  </a:lnTo>
                  <a:lnTo>
                    <a:pt x="209" y="90"/>
                  </a:lnTo>
                  <a:lnTo>
                    <a:pt x="209" y="92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11" y="101"/>
                  </a:lnTo>
                  <a:lnTo>
                    <a:pt x="212" y="104"/>
                  </a:lnTo>
                  <a:lnTo>
                    <a:pt x="212" y="108"/>
                  </a:lnTo>
                  <a:lnTo>
                    <a:pt x="215" y="110"/>
                  </a:lnTo>
                  <a:lnTo>
                    <a:pt x="215" y="113"/>
                  </a:lnTo>
                  <a:lnTo>
                    <a:pt x="216" y="115"/>
                  </a:lnTo>
                  <a:lnTo>
                    <a:pt x="213" y="120"/>
                  </a:lnTo>
                  <a:lnTo>
                    <a:pt x="213" y="121"/>
                  </a:lnTo>
                  <a:lnTo>
                    <a:pt x="210" y="127"/>
                  </a:lnTo>
                  <a:lnTo>
                    <a:pt x="207" y="128"/>
                  </a:lnTo>
                  <a:lnTo>
                    <a:pt x="205" y="130"/>
                  </a:lnTo>
                  <a:lnTo>
                    <a:pt x="201" y="131"/>
                  </a:lnTo>
                  <a:lnTo>
                    <a:pt x="200" y="133"/>
                  </a:lnTo>
                  <a:lnTo>
                    <a:pt x="198" y="136"/>
                  </a:lnTo>
                  <a:lnTo>
                    <a:pt x="195" y="138"/>
                  </a:lnTo>
                  <a:lnTo>
                    <a:pt x="193" y="142"/>
                  </a:lnTo>
                  <a:lnTo>
                    <a:pt x="194" y="145"/>
                  </a:lnTo>
                  <a:lnTo>
                    <a:pt x="193" y="149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88" y="158"/>
                  </a:lnTo>
                  <a:lnTo>
                    <a:pt x="187" y="163"/>
                  </a:lnTo>
                  <a:lnTo>
                    <a:pt x="183" y="162"/>
                  </a:lnTo>
                  <a:lnTo>
                    <a:pt x="180" y="157"/>
                  </a:lnTo>
                  <a:lnTo>
                    <a:pt x="175" y="155"/>
                  </a:lnTo>
                  <a:lnTo>
                    <a:pt x="170" y="154"/>
                  </a:lnTo>
                  <a:lnTo>
                    <a:pt x="165" y="152"/>
                  </a:lnTo>
                  <a:lnTo>
                    <a:pt x="161" y="151"/>
                  </a:lnTo>
                  <a:lnTo>
                    <a:pt x="156" y="150"/>
                  </a:lnTo>
                  <a:lnTo>
                    <a:pt x="152" y="149"/>
                  </a:lnTo>
                  <a:lnTo>
                    <a:pt x="152" y="146"/>
                  </a:lnTo>
                  <a:lnTo>
                    <a:pt x="150" y="148"/>
                  </a:lnTo>
                  <a:lnTo>
                    <a:pt x="146" y="144"/>
                  </a:lnTo>
                  <a:lnTo>
                    <a:pt x="143" y="143"/>
                  </a:lnTo>
                  <a:lnTo>
                    <a:pt x="140" y="144"/>
                  </a:lnTo>
                  <a:lnTo>
                    <a:pt x="138" y="145"/>
                  </a:lnTo>
                  <a:lnTo>
                    <a:pt x="137" y="148"/>
                  </a:lnTo>
                  <a:lnTo>
                    <a:pt x="135" y="151"/>
                  </a:lnTo>
                  <a:lnTo>
                    <a:pt x="135" y="154"/>
                  </a:lnTo>
                  <a:lnTo>
                    <a:pt x="134" y="156"/>
                  </a:lnTo>
                  <a:lnTo>
                    <a:pt x="127" y="158"/>
                  </a:lnTo>
                  <a:lnTo>
                    <a:pt x="125" y="160"/>
                  </a:lnTo>
                  <a:lnTo>
                    <a:pt x="115" y="168"/>
                  </a:lnTo>
                  <a:lnTo>
                    <a:pt x="109" y="162"/>
                  </a:lnTo>
                  <a:lnTo>
                    <a:pt x="99" y="163"/>
                  </a:lnTo>
                  <a:lnTo>
                    <a:pt x="87" y="160"/>
                  </a:lnTo>
                  <a:lnTo>
                    <a:pt x="81" y="163"/>
                  </a:lnTo>
                  <a:lnTo>
                    <a:pt x="78" y="152"/>
                  </a:lnTo>
                  <a:lnTo>
                    <a:pt x="71" y="144"/>
                  </a:lnTo>
                  <a:lnTo>
                    <a:pt x="69" y="140"/>
                  </a:lnTo>
                  <a:lnTo>
                    <a:pt x="60" y="131"/>
                  </a:lnTo>
                  <a:lnTo>
                    <a:pt x="44" y="114"/>
                  </a:lnTo>
                  <a:lnTo>
                    <a:pt x="30" y="113"/>
                  </a:lnTo>
                  <a:lnTo>
                    <a:pt x="22" y="118"/>
                  </a:lnTo>
                  <a:lnTo>
                    <a:pt x="19" y="120"/>
                  </a:lnTo>
                  <a:lnTo>
                    <a:pt x="18" y="124"/>
                  </a:lnTo>
                  <a:lnTo>
                    <a:pt x="19" y="126"/>
                  </a:lnTo>
                  <a:lnTo>
                    <a:pt x="21" y="130"/>
                  </a:lnTo>
                  <a:lnTo>
                    <a:pt x="24" y="131"/>
                  </a:lnTo>
                  <a:lnTo>
                    <a:pt x="22" y="139"/>
                  </a:lnTo>
                  <a:lnTo>
                    <a:pt x="9" y="133"/>
                  </a:lnTo>
                  <a:lnTo>
                    <a:pt x="0" y="139"/>
                  </a:lnTo>
                  <a:lnTo>
                    <a:pt x="8" y="140"/>
                  </a:lnTo>
                  <a:lnTo>
                    <a:pt x="14" y="144"/>
                  </a:lnTo>
                  <a:lnTo>
                    <a:pt x="15" y="145"/>
                  </a:lnTo>
                  <a:lnTo>
                    <a:pt x="14" y="150"/>
                  </a:lnTo>
                  <a:lnTo>
                    <a:pt x="21" y="155"/>
                  </a:lnTo>
                  <a:lnTo>
                    <a:pt x="30" y="161"/>
                  </a:lnTo>
                  <a:lnTo>
                    <a:pt x="32" y="164"/>
                  </a:lnTo>
                  <a:lnTo>
                    <a:pt x="36" y="164"/>
                  </a:lnTo>
                  <a:lnTo>
                    <a:pt x="37" y="169"/>
                  </a:lnTo>
                  <a:lnTo>
                    <a:pt x="39" y="172"/>
                  </a:lnTo>
                  <a:lnTo>
                    <a:pt x="43" y="173"/>
                  </a:lnTo>
                  <a:lnTo>
                    <a:pt x="49" y="173"/>
                  </a:lnTo>
                  <a:lnTo>
                    <a:pt x="50" y="175"/>
                  </a:lnTo>
                  <a:lnTo>
                    <a:pt x="51" y="179"/>
                  </a:lnTo>
                  <a:lnTo>
                    <a:pt x="54" y="180"/>
                  </a:lnTo>
                  <a:lnTo>
                    <a:pt x="60" y="179"/>
                  </a:lnTo>
                  <a:lnTo>
                    <a:pt x="62" y="180"/>
                  </a:lnTo>
                  <a:lnTo>
                    <a:pt x="63" y="185"/>
                  </a:lnTo>
                  <a:lnTo>
                    <a:pt x="67" y="187"/>
                  </a:lnTo>
                  <a:lnTo>
                    <a:pt x="72" y="188"/>
                  </a:lnTo>
                  <a:lnTo>
                    <a:pt x="78" y="186"/>
                  </a:lnTo>
                  <a:lnTo>
                    <a:pt x="84" y="187"/>
                  </a:lnTo>
                  <a:lnTo>
                    <a:pt x="91" y="188"/>
                  </a:lnTo>
                  <a:lnTo>
                    <a:pt x="96" y="190"/>
                  </a:lnTo>
                  <a:lnTo>
                    <a:pt x="101" y="192"/>
                  </a:lnTo>
                  <a:lnTo>
                    <a:pt x="109" y="197"/>
                  </a:lnTo>
                  <a:lnTo>
                    <a:pt x="116" y="202"/>
                  </a:lnTo>
                  <a:lnTo>
                    <a:pt x="119" y="205"/>
                  </a:lnTo>
                  <a:lnTo>
                    <a:pt x="119" y="211"/>
                  </a:lnTo>
                  <a:lnTo>
                    <a:pt x="120" y="212"/>
                  </a:lnTo>
                  <a:lnTo>
                    <a:pt x="125" y="211"/>
                  </a:lnTo>
                  <a:lnTo>
                    <a:pt x="128" y="216"/>
                  </a:lnTo>
                  <a:lnTo>
                    <a:pt x="131" y="221"/>
                  </a:lnTo>
                  <a:lnTo>
                    <a:pt x="135" y="223"/>
                  </a:lnTo>
                  <a:lnTo>
                    <a:pt x="139" y="226"/>
                  </a:lnTo>
                  <a:lnTo>
                    <a:pt x="143" y="227"/>
                  </a:lnTo>
                  <a:lnTo>
                    <a:pt x="143" y="230"/>
                  </a:lnTo>
                  <a:lnTo>
                    <a:pt x="139" y="234"/>
                  </a:lnTo>
                  <a:lnTo>
                    <a:pt x="137" y="240"/>
                  </a:lnTo>
                  <a:lnTo>
                    <a:pt x="138" y="248"/>
                  </a:lnTo>
                  <a:lnTo>
                    <a:pt x="139" y="253"/>
                  </a:lnTo>
                  <a:lnTo>
                    <a:pt x="140" y="258"/>
                  </a:lnTo>
                  <a:lnTo>
                    <a:pt x="143" y="259"/>
                  </a:lnTo>
                  <a:lnTo>
                    <a:pt x="143" y="263"/>
                  </a:lnTo>
                  <a:lnTo>
                    <a:pt x="140" y="266"/>
                  </a:lnTo>
                  <a:lnTo>
                    <a:pt x="139" y="266"/>
                  </a:lnTo>
                  <a:lnTo>
                    <a:pt x="139" y="269"/>
                  </a:lnTo>
                  <a:lnTo>
                    <a:pt x="138" y="272"/>
                  </a:lnTo>
                  <a:lnTo>
                    <a:pt x="138" y="276"/>
                  </a:lnTo>
                  <a:lnTo>
                    <a:pt x="144" y="277"/>
                  </a:lnTo>
                  <a:lnTo>
                    <a:pt x="146" y="276"/>
                  </a:lnTo>
                  <a:lnTo>
                    <a:pt x="152" y="276"/>
                  </a:lnTo>
                  <a:lnTo>
                    <a:pt x="155" y="277"/>
                  </a:lnTo>
                  <a:lnTo>
                    <a:pt x="155" y="281"/>
                  </a:lnTo>
                  <a:lnTo>
                    <a:pt x="156" y="286"/>
                  </a:lnTo>
                  <a:lnTo>
                    <a:pt x="156" y="289"/>
                  </a:lnTo>
                  <a:lnTo>
                    <a:pt x="155" y="292"/>
                  </a:lnTo>
                  <a:lnTo>
                    <a:pt x="151" y="293"/>
                  </a:lnTo>
                  <a:lnTo>
                    <a:pt x="149" y="294"/>
                  </a:lnTo>
                  <a:lnTo>
                    <a:pt x="150" y="298"/>
                  </a:lnTo>
                  <a:lnTo>
                    <a:pt x="151" y="300"/>
                  </a:lnTo>
                  <a:lnTo>
                    <a:pt x="150" y="302"/>
                  </a:lnTo>
                  <a:lnTo>
                    <a:pt x="152" y="306"/>
                  </a:lnTo>
                  <a:lnTo>
                    <a:pt x="155" y="311"/>
                  </a:lnTo>
                  <a:lnTo>
                    <a:pt x="161" y="318"/>
                  </a:lnTo>
                  <a:lnTo>
                    <a:pt x="167" y="324"/>
                  </a:lnTo>
                  <a:lnTo>
                    <a:pt x="170" y="330"/>
                  </a:lnTo>
                  <a:lnTo>
                    <a:pt x="174" y="334"/>
                  </a:lnTo>
                  <a:lnTo>
                    <a:pt x="174" y="336"/>
                  </a:lnTo>
                  <a:lnTo>
                    <a:pt x="171" y="337"/>
                  </a:lnTo>
                  <a:lnTo>
                    <a:pt x="170" y="341"/>
                  </a:lnTo>
                  <a:lnTo>
                    <a:pt x="170" y="347"/>
                  </a:lnTo>
                  <a:lnTo>
                    <a:pt x="170" y="354"/>
                  </a:lnTo>
                  <a:lnTo>
                    <a:pt x="170" y="359"/>
                  </a:lnTo>
                  <a:lnTo>
                    <a:pt x="169" y="362"/>
                  </a:lnTo>
                  <a:lnTo>
                    <a:pt x="167" y="367"/>
                  </a:lnTo>
                  <a:lnTo>
                    <a:pt x="163" y="372"/>
                  </a:lnTo>
                  <a:lnTo>
                    <a:pt x="165" y="378"/>
                  </a:lnTo>
                  <a:lnTo>
                    <a:pt x="164" y="384"/>
                  </a:lnTo>
                  <a:lnTo>
                    <a:pt x="168" y="390"/>
                  </a:lnTo>
                  <a:lnTo>
                    <a:pt x="171" y="395"/>
                  </a:lnTo>
                  <a:lnTo>
                    <a:pt x="179" y="398"/>
                  </a:lnTo>
                  <a:lnTo>
                    <a:pt x="181" y="402"/>
                  </a:lnTo>
                  <a:lnTo>
                    <a:pt x="183" y="408"/>
                  </a:lnTo>
                  <a:lnTo>
                    <a:pt x="187" y="413"/>
                  </a:lnTo>
                  <a:lnTo>
                    <a:pt x="188" y="418"/>
                  </a:lnTo>
                  <a:lnTo>
                    <a:pt x="191" y="420"/>
                  </a:lnTo>
                  <a:lnTo>
                    <a:pt x="192" y="424"/>
                  </a:lnTo>
                  <a:lnTo>
                    <a:pt x="194" y="426"/>
                  </a:lnTo>
                  <a:lnTo>
                    <a:pt x="191" y="432"/>
                  </a:lnTo>
                  <a:lnTo>
                    <a:pt x="197" y="436"/>
                  </a:lnTo>
                  <a:lnTo>
                    <a:pt x="198" y="434"/>
                  </a:lnTo>
                  <a:lnTo>
                    <a:pt x="198" y="433"/>
                  </a:lnTo>
                  <a:lnTo>
                    <a:pt x="198" y="432"/>
                  </a:lnTo>
                  <a:lnTo>
                    <a:pt x="195" y="431"/>
                  </a:lnTo>
                  <a:lnTo>
                    <a:pt x="195" y="430"/>
                  </a:lnTo>
                  <a:lnTo>
                    <a:pt x="198" y="430"/>
                  </a:lnTo>
                  <a:lnTo>
                    <a:pt x="199" y="431"/>
                  </a:lnTo>
                  <a:lnTo>
                    <a:pt x="200" y="432"/>
                  </a:lnTo>
                  <a:lnTo>
                    <a:pt x="203" y="433"/>
                  </a:lnTo>
                  <a:lnTo>
                    <a:pt x="205" y="434"/>
                  </a:lnTo>
                  <a:lnTo>
                    <a:pt x="206" y="434"/>
                  </a:lnTo>
                  <a:lnTo>
                    <a:pt x="207" y="432"/>
                  </a:lnTo>
                  <a:lnTo>
                    <a:pt x="210" y="431"/>
                  </a:lnTo>
                  <a:lnTo>
                    <a:pt x="210" y="428"/>
                  </a:lnTo>
                  <a:lnTo>
                    <a:pt x="210" y="426"/>
                  </a:lnTo>
                  <a:lnTo>
                    <a:pt x="211" y="425"/>
                  </a:lnTo>
                  <a:lnTo>
                    <a:pt x="211" y="422"/>
                  </a:lnTo>
                  <a:lnTo>
                    <a:pt x="211" y="420"/>
                  </a:lnTo>
                  <a:lnTo>
                    <a:pt x="213" y="418"/>
                  </a:lnTo>
                  <a:lnTo>
                    <a:pt x="213" y="415"/>
                  </a:lnTo>
                  <a:lnTo>
                    <a:pt x="213" y="413"/>
                  </a:lnTo>
                  <a:lnTo>
                    <a:pt x="215" y="410"/>
                  </a:lnTo>
                  <a:lnTo>
                    <a:pt x="215" y="408"/>
                  </a:lnTo>
                  <a:lnTo>
                    <a:pt x="216" y="408"/>
                  </a:lnTo>
                  <a:lnTo>
                    <a:pt x="217" y="408"/>
                  </a:lnTo>
                  <a:lnTo>
                    <a:pt x="217" y="412"/>
                  </a:lnTo>
                  <a:lnTo>
                    <a:pt x="217" y="413"/>
                  </a:lnTo>
                  <a:lnTo>
                    <a:pt x="217" y="415"/>
                  </a:lnTo>
                  <a:lnTo>
                    <a:pt x="217" y="416"/>
                  </a:lnTo>
                  <a:lnTo>
                    <a:pt x="217" y="420"/>
                  </a:lnTo>
                  <a:lnTo>
                    <a:pt x="217" y="422"/>
                  </a:lnTo>
                  <a:lnTo>
                    <a:pt x="216" y="424"/>
                  </a:lnTo>
                  <a:lnTo>
                    <a:pt x="216" y="426"/>
                  </a:lnTo>
                  <a:lnTo>
                    <a:pt x="215" y="428"/>
                  </a:lnTo>
                  <a:lnTo>
                    <a:pt x="215" y="430"/>
                  </a:lnTo>
                  <a:lnTo>
                    <a:pt x="215" y="432"/>
                  </a:lnTo>
                  <a:lnTo>
                    <a:pt x="213" y="433"/>
                  </a:lnTo>
                  <a:lnTo>
                    <a:pt x="212" y="436"/>
                  </a:lnTo>
                  <a:lnTo>
                    <a:pt x="212" y="438"/>
                  </a:lnTo>
                  <a:lnTo>
                    <a:pt x="213" y="439"/>
                  </a:lnTo>
                  <a:lnTo>
                    <a:pt x="213" y="442"/>
                  </a:lnTo>
                  <a:lnTo>
                    <a:pt x="216" y="439"/>
                  </a:lnTo>
                  <a:lnTo>
                    <a:pt x="217" y="440"/>
                  </a:lnTo>
                  <a:lnTo>
                    <a:pt x="217" y="443"/>
                  </a:lnTo>
                  <a:lnTo>
                    <a:pt x="218" y="444"/>
                  </a:lnTo>
                  <a:lnTo>
                    <a:pt x="218" y="445"/>
                  </a:lnTo>
                  <a:lnTo>
                    <a:pt x="221" y="445"/>
                  </a:lnTo>
                  <a:lnTo>
                    <a:pt x="222" y="443"/>
                  </a:lnTo>
                  <a:lnTo>
                    <a:pt x="225" y="443"/>
                  </a:lnTo>
                  <a:lnTo>
                    <a:pt x="229" y="444"/>
                  </a:lnTo>
                  <a:lnTo>
                    <a:pt x="231" y="444"/>
                  </a:lnTo>
                  <a:lnTo>
                    <a:pt x="235" y="444"/>
                  </a:lnTo>
                  <a:lnTo>
                    <a:pt x="236" y="445"/>
                  </a:lnTo>
                  <a:lnTo>
                    <a:pt x="237" y="448"/>
                  </a:lnTo>
                  <a:lnTo>
                    <a:pt x="240" y="450"/>
                  </a:lnTo>
                  <a:lnTo>
                    <a:pt x="241" y="450"/>
                  </a:lnTo>
                  <a:lnTo>
                    <a:pt x="242" y="449"/>
                  </a:lnTo>
                  <a:lnTo>
                    <a:pt x="245" y="449"/>
                  </a:lnTo>
                  <a:lnTo>
                    <a:pt x="246" y="451"/>
                  </a:lnTo>
                  <a:lnTo>
                    <a:pt x="247" y="454"/>
                  </a:lnTo>
                  <a:lnTo>
                    <a:pt x="248" y="456"/>
                  </a:lnTo>
                  <a:lnTo>
                    <a:pt x="251" y="457"/>
                  </a:lnTo>
                  <a:lnTo>
                    <a:pt x="252" y="460"/>
                  </a:lnTo>
                  <a:lnTo>
                    <a:pt x="253" y="461"/>
                  </a:lnTo>
                  <a:lnTo>
                    <a:pt x="253" y="463"/>
                  </a:lnTo>
                  <a:lnTo>
                    <a:pt x="252" y="464"/>
                  </a:lnTo>
                  <a:lnTo>
                    <a:pt x="249" y="464"/>
                  </a:lnTo>
                  <a:lnTo>
                    <a:pt x="249" y="467"/>
                  </a:lnTo>
                  <a:lnTo>
                    <a:pt x="249" y="468"/>
                  </a:lnTo>
                  <a:lnTo>
                    <a:pt x="252" y="468"/>
                  </a:lnTo>
                  <a:lnTo>
                    <a:pt x="252" y="469"/>
                  </a:lnTo>
                  <a:lnTo>
                    <a:pt x="252" y="470"/>
                  </a:lnTo>
                  <a:lnTo>
                    <a:pt x="254" y="470"/>
                  </a:lnTo>
                  <a:lnTo>
                    <a:pt x="255" y="473"/>
                  </a:lnTo>
                  <a:lnTo>
                    <a:pt x="253" y="473"/>
                  </a:lnTo>
                  <a:lnTo>
                    <a:pt x="251" y="472"/>
                  </a:lnTo>
                  <a:lnTo>
                    <a:pt x="249" y="473"/>
                  </a:lnTo>
                  <a:lnTo>
                    <a:pt x="251" y="474"/>
                  </a:lnTo>
                  <a:lnTo>
                    <a:pt x="252" y="475"/>
                  </a:lnTo>
                  <a:lnTo>
                    <a:pt x="253" y="476"/>
                  </a:lnTo>
                  <a:lnTo>
                    <a:pt x="252" y="478"/>
                  </a:lnTo>
                  <a:lnTo>
                    <a:pt x="253" y="478"/>
                  </a:lnTo>
                  <a:lnTo>
                    <a:pt x="254" y="479"/>
                  </a:lnTo>
                  <a:lnTo>
                    <a:pt x="254" y="480"/>
                  </a:lnTo>
                  <a:lnTo>
                    <a:pt x="254" y="481"/>
                  </a:lnTo>
                  <a:lnTo>
                    <a:pt x="254" y="484"/>
                  </a:lnTo>
                  <a:lnTo>
                    <a:pt x="254" y="485"/>
                  </a:lnTo>
                  <a:lnTo>
                    <a:pt x="255" y="485"/>
                  </a:lnTo>
                  <a:lnTo>
                    <a:pt x="253" y="485"/>
                  </a:lnTo>
                  <a:lnTo>
                    <a:pt x="253" y="486"/>
                  </a:lnTo>
                  <a:lnTo>
                    <a:pt x="252" y="488"/>
                  </a:lnTo>
                  <a:lnTo>
                    <a:pt x="252" y="490"/>
                  </a:lnTo>
                  <a:lnTo>
                    <a:pt x="252" y="491"/>
                  </a:lnTo>
                  <a:lnTo>
                    <a:pt x="259" y="493"/>
                  </a:lnTo>
                  <a:lnTo>
                    <a:pt x="260" y="497"/>
                  </a:lnTo>
                  <a:lnTo>
                    <a:pt x="260" y="498"/>
                  </a:lnTo>
                  <a:lnTo>
                    <a:pt x="261" y="500"/>
                  </a:lnTo>
                  <a:lnTo>
                    <a:pt x="261" y="503"/>
                  </a:lnTo>
                  <a:lnTo>
                    <a:pt x="261" y="504"/>
                  </a:lnTo>
                  <a:lnTo>
                    <a:pt x="263" y="505"/>
                  </a:lnTo>
                  <a:lnTo>
                    <a:pt x="265" y="505"/>
                  </a:lnTo>
                  <a:lnTo>
                    <a:pt x="266" y="506"/>
                  </a:lnTo>
                  <a:lnTo>
                    <a:pt x="265" y="508"/>
                  </a:lnTo>
                  <a:lnTo>
                    <a:pt x="264" y="508"/>
                  </a:lnTo>
                  <a:lnTo>
                    <a:pt x="261" y="506"/>
                  </a:lnTo>
                  <a:lnTo>
                    <a:pt x="259" y="506"/>
                  </a:lnTo>
                  <a:lnTo>
                    <a:pt x="257" y="506"/>
                  </a:lnTo>
                  <a:lnTo>
                    <a:pt x="255" y="505"/>
                  </a:lnTo>
                  <a:lnTo>
                    <a:pt x="254" y="505"/>
                  </a:lnTo>
                  <a:lnTo>
                    <a:pt x="253" y="509"/>
                  </a:lnTo>
                  <a:lnTo>
                    <a:pt x="254" y="510"/>
                  </a:lnTo>
                  <a:lnTo>
                    <a:pt x="257" y="511"/>
                  </a:lnTo>
                  <a:lnTo>
                    <a:pt x="259" y="512"/>
                  </a:lnTo>
                  <a:lnTo>
                    <a:pt x="261" y="514"/>
                  </a:lnTo>
                  <a:lnTo>
                    <a:pt x="263" y="514"/>
                  </a:lnTo>
                  <a:lnTo>
                    <a:pt x="263" y="517"/>
                  </a:lnTo>
                  <a:lnTo>
                    <a:pt x="263" y="518"/>
                  </a:lnTo>
                  <a:lnTo>
                    <a:pt x="263" y="520"/>
                  </a:lnTo>
                  <a:lnTo>
                    <a:pt x="261" y="521"/>
                  </a:lnTo>
                  <a:lnTo>
                    <a:pt x="260" y="521"/>
                  </a:lnTo>
                  <a:lnTo>
                    <a:pt x="258" y="521"/>
                  </a:lnTo>
                  <a:lnTo>
                    <a:pt x="259" y="518"/>
                  </a:lnTo>
                  <a:lnTo>
                    <a:pt x="258" y="517"/>
                  </a:lnTo>
                  <a:lnTo>
                    <a:pt x="255" y="518"/>
                  </a:lnTo>
                  <a:lnTo>
                    <a:pt x="254" y="517"/>
                  </a:lnTo>
                  <a:lnTo>
                    <a:pt x="254" y="515"/>
                  </a:lnTo>
                  <a:lnTo>
                    <a:pt x="253" y="515"/>
                  </a:lnTo>
                  <a:lnTo>
                    <a:pt x="252" y="516"/>
                  </a:lnTo>
                  <a:lnTo>
                    <a:pt x="251" y="515"/>
                  </a:lnTo>
                  <a:lnTo>
                    <a:pt x="251" y="512"/>
                  </a:lnTo>
                  <a:lnTo>
                    <a:pt x="248" y="514"/>
                  </a:lnTo>
                  <a:lnTo>
                    <a:pt x="248" y="515"/>
                  </a:lnTo>
                  <a:lnTo>
                    <a:pt x="246" y="515"/>
                  </a:lnTo>
                  <a:lnTo>
                    <a:pt x="243" y="516"/>
                  </a:lnTo>
                  <a:lnTo>
                    <a:pt x="243" y="517"/>
                  </a:lnTo>
                  <a:lnTo>
                    <a:pt x="240" y="517"/>
                  </a:lnTo>
                  <a:lnTo>
                    <a:pt x="240" y="518"/>
                  </a:lnTo>
                  <a:lnTo>
                    <a:pt x="237" y="518"/>
                  </a:lnTo>
                  <a:lnTo>
                    <a:pt x="234" y="521"/>
                  </a:lnTo>
                  <a:lnTo>
                    <a:pt x="234" y="523"/>
                  </a:lnTo>
                  <a:lnTo>
                    <a:pt x="233" y="523"/>
                  </a:lnTo>
                  <a:lnTo>
                    <a:pt x="231" y="528"/>
                  </a:lnTo>
                  <a:lnTo>
                    <a:pt x="230" y="526"/>
                  </a:lnTo>
                  <a:lnTo>
                    <a:pt x="227" y="528"/>
                  </a:lnTo>
                  <a:lnTo>
                    <a:pt x="228" y="530"/>
                  </a:lnTo>
                  <a:lnTo>
                    <a:pt x="229" y="530"/>
                  </a:lnTo>
                  <a:lnTo>
                    <a:pt x="228" y="533"/>
                  </a:lnTo>
                  <a:lnTo>
                    <a:pt x="228" y="534"/>
                  </a:lnTo>
                  <a:lnTo>
                    <a:pt x="228" y="535"/>
                  </a:lnTo>
                  <a:lnTo>
                    <a:pt x="228" y="538"/>
                  </a:lnTo>
                  <a:lnTo>
                    <a:pt x="227" y="539"/>
                  </a:lnTo>
                  <a:lnTo>
                    <a:pt x="225" y="540"/>
                  </a:lnTo>
                  <a:lnTo>
                    <a:pt x="222" y="544"/>
                  </a:lnTo>
                  <a:lnTo>
                    <a:pt x="222" y="545"/>
                  </a:lnTo>
                  <a:lnTo>
                    <a:pt x="222" y="547"/>
                  </a:lnTo>
                  <a:lnTo>
                    <a:pt x="223" y="547"/>
                  </a:lnTo>
                  <a:lnTo>
                    <a:pt x="222" y="550"/>
                  </a:lnTo>
                  <a:lnTo>
                    <a:pt x="222" y="552"/>
                  </a:lnTo>
                  <a:lnTo>
                    <a:pt x="222" y="554"/>
                  </a:lnTo>
                  <a:lnTo>
                    <a:pt x="221" y="556"/>
                  </a:lnTo>
                  <a:lnTo>
                    <a:pt x="221" y="558"/>
                  </a:lnTo>
                  <a:lnTo>
                    <a:pt x="219" y="558"/>
                  </a:lnTo>
                  <a:lnTo>
                    <a:pt x="218" y="557"/>
                  </a:lnTo>
                  <a:lnTo>
                    <a:pt x="217" y="558"/>
                  </a:lnTo>
                  <a:lnTo>
                    <a:pt x="217" y="559"/>
                  </a:lnTo>
                  <a:lnTo>
                    <a:pt x="216" y="562"/>
                  </a:lnTo>
                  <a:lnTo>
                    <a:pt x="213" y="565"/>
                  </a:lnTo>
                  <a:lnTo>
                    <a:pt x="212" y="568"/>
                  </a:lnTo>
                  <a:lnTo>
                    <a:pt x="211" y="569"/>
                  </a:lnTo>
                  <a:lnTo>
                    <a:pt x="210" y="570"/>
                  </a:lnTo>
                  <a:lnTo>
                    <a:pt x="209" y="570"/>
                  </a:lnTo>
                  <a:lnTo>
                    <a:pt x="207" y="572"/>
                  </a:lnTo>
                  <a:lnTo>
                    <a:pt x="207" y="575"/>
                  </a:lnTo>
                  <a:lnTo>
                    <a:pt x="206" y="577"/>
                  </a:lnTo>
                  <a:lnTo>
                    <a:pt x="206" y="578"/>
                  </a:lnTo>
                  <a:lnTo>
                    <a:pt x="205" y="582"/>
                  </a:lnTo>
                  <a:lnTo>
                    <a:pt x="205" y="584"/>
                  </a:lnTo>
                  <a:lnTo>
                    <a:pt x="203" y="583"/>
                  </a:lnTo>
                  <a:lnTo>
                    <a:pt x="201" y="586"/>
                  </a:lnTo>
                  <a:lnTo>
                    <a:pt x="201" y="587"/>
                  </a:lnTo>
                  <a:lnTo>
                    <a:pt x="200" y="588"/>
                  </a:lnTo>
                  <a:lnTo>
                    <a:pt x="199" y="590"/>
                  </a:lnTo>
                  <a:lnTo>
                    <a:pt x="198" y="592"/>
                  </a:lnTo>
                  <a:lnTo>
                    <a:pt x="195" y="592"/>
                  </a:lnTo>
                  <a:lnTo>
                    <a:pt x="195" y="593"/>
                  </a:lnTo>
                  <a:lnTo>
                    <a:pt x="197" y="594"/>
                  </a:lnTo>
                  <a:lnTo>
                    <a:pt x="197" y="596"/>
                  </a:lnTo>
                  <a:lnTo>
                    <a:pt x="194" y="601"/>
                  </a:lnTo>
                  <a:lnTo>
                    <a:pt x="193" y="604"/>
                  </a:lnTo>
                  <a:lnTo>
                    <a:pt x="191" y="607"/>
                  </a:lnTo>
                  <a:lnTo>
                    <a:pt x="192" y="608"/>
                  </a:lnTo>
                  <a:lnTo>
                    <a:pt x="193" y="607"/>
                  </a:lnTo>
                  <a:lnTo>
                    <a:pt x="194" y="608"/>
                  </a:lnTo>
                  <a:lnTo>
                    <a:pt x="192" y="611"/>
                  </a:lnTo>
                  <a:lnTo>
                    <a:pt x="189" y="612"/>
                  </a:lnTo>
                  <a:lnTo>
                    <a:pt x="187" y="611"/>
                  </a:lnTo>
                  <a:lnTo>
                    <a:pt x="185" y="610"/>
                  </a:lnTo>
                  <a:lnTo>
                    <a:pt x="183" y="613"/>
                  </a:lnTo>
                  <a:lnTo>
                    <a:pt x="185" y="618"/>
                  </a:lnTo>
                  <a:lnTo>
                    <a:pt x="185" y="622"/>
                  </a:lnTo>
                  <a:lnTo>
                    <a:pt x="185" y="624"/>
                  </a:lnTo>
                  <a:lnTo>
                    <a:pt x="183" y="625"/>
                  </a:lnTo>
                  <a:lnTo>
                    <a:pt x="177" y="628"/>
                  </a:lnTo>
                  <a:lnTo>
                    <a:pt x="176" y="628"/>
                  </a:lnTo>
                  <a:lnTo>
                    <a:pt x="174" y="630"/>
                  </a:lnTo>
                  <a:lnTo>
                    <a:pt x="170" y="632"/>
                  </a:lnTo>
                  <a:lnTo>
                    <a:pt x="168" y="634"/>
                  </a:lnTo>
                  <a:lnTo>
                    <a:pt x="163" y="635"/>
                  </a:lnTo>
                  <a:lnTo>
                    <a:pt x="159" y="636"/>
                  </a:lnTo>
                  <a:lnTo>
                    <a:pt x="155" y="638"/>
                  </a:lnTo>
                  <a:lnTo>
                    <a:pt x="153" y="643"/>
                  </a:lnTo>
                  <a:lnTo>
                    <a:pt x="153" y="652"/>
                  </a:lnTo>
                  <a:lnTo>
                    <a:pt x="151" y="653"/>
                  </a:lnTo>
                  <a:lnTo>
                    <a:pt x="149" y="655"/>
                  </a:lnTo>
                  <a:lnTo>
                    <a:pt x="147" y="658"/>
                  </a:lnTo>
                  <a:lnTo>
                    <a:pt x="147" y="660"/>
                  </a:lnTo>
                  <a:lnTo>
                    <a:pt x="146" y="664"/>
                  </a:lnTo>
                  <a:lnTo>
                    <a:pt x="147" y="664"/>
                  </a:lnTo>
                  <a:lnTo>
                    <a:pt x="147" y="666"/>
                  </a:lnTo>
                  <a:lnTo>
                    <a:pt x="147" y="670"/>
                  </a:lnTo>
                  <a:lnTo>
                    <a:pt x="146" y="672"/>
                  </a:lnTo>
                  <a:lnTo>
                    <a:pt x="146" y="673"/>
                  </a:lnTo>
                  <a:lnTo>
                    <a:pt x="144" y="673"/>
                  </a:lnTo>
                  <a:lnTo>
                    <a:pt x="143" y="672"/>
                  </a:lnTo>
                  <a:lnTo>
                    <a:pt x="143" y="668"/>
                  </a:lnTo>
                  <a:lnTo>
                    <a:pt x="143" y="667"/>
                  </a:lnTo>
                  <a:lnTo>
                    <a:pt x="141" y="666"/>
                  </a:lnTo>
                  <a:lnTo>
                    <a:pt x="140" y="668"/>
                  </a:lnTo>
                  <a:lnTo>
                    <a:pt x="140" y="672"/>
                  </a:lnTo>
                  <a:lnTo>
                    <a:pt x="140" y="674"/>
                  </a:lnTo>
                  <a:lnTo>
                    <a:pt x="143" y="676"/>
                  </a:lnTo>
                  <a:lnTo>
                    <a:pt x="144" y="678"/>
                  </a:lnTo>
                  <a:lnTo>
                    <a:pt x="141" y="677"/>
                  </a:lnTo>
                  <a:lnTo>
                    <a:pt x="139" y="676"/>
                  </a:lnTo>
                  <a:lnTo>
                    <a:pt x="135" y="676"/>
                  </a:lnTo>
                  <a:lnTo>
                    <a:pt x="134" y="678"/>
                  </a:lnTo>
                  <a:lnTo>
                    <a:pt x="135" y="680"/>
                  </a:lnTo>
                  <a:lnTo>
                    <a:pt x="139" y="684"/>
                  </a:lnTo>
                  <a:lnTo>
                    <a:pt x="141" y="685"/>
                  </a:lnTo>
                  <a:lnTo>
                    <a:pt x="144" y="689"/>
                  </a:lnTo>
                  <a:lnTo>
                    <a:pt x="144" y="691"/>
                  </a:lnTo>
                  <a:lnTo>
                    <a:pt x="143" y="694"/>
                  </a:lnTo>
                  <a:lnTo>
                    <a:pt x="141" y="692"/>
                  </a:lnTo>
                  <a:lnTo>
                    <a:pt x="139" y="690"/>
                  </a:lnTo>
                  <a:lnTo>
                    <a:pt x="135" y="691"/>
                  </a:lnTo>
                  <a:lnTo>
                    <a:pt x="133" y="690"/>
                  </a:lnTo>
                  <a:lnTo>
                    <a:pt x="132" y="690"/>
                  </a:lnTo>
                  <a:lnTo>
                    <a:pt x="131" y="692"/>
                  </a:lnTo>
                  <a:lnTo>
                    <a:pt x="129" y="696"/>
                  </a:lnTo>
                  <a:lnTo>
                    <a:pt x="132" y="698"/>
                  </a:lnTo>
                  <a:lnTo>
                    <a:pt x="134" y="698"/>
                  </a:lnTo>
                  <a:lnTo>
                    <a:pt x="135" y="700"/>
                  </a:lnTo>
                  <a:lnTo>
                    <a:pt x="133" y="703"/>
                  </a:lnTo>
                  <a:lnTo>
                    <a:pt x="132" y="700"/>
                  </a:lnTo>
                  <a:lnTo>
                    <a:pt x="129" y="701"/>
                  </a:lnTo>
                  <a:lnTo>
                    <a:pt x="127" y="700"/>
                  </a:lnTo>
                  <a:lnTo>
                    <a:pt x="126" y="702"/>
                  </a:lnTo>
                  <a:lnTo>
                    <a:pt x="123" y="698"/>
                  </a:lnTo>
                  <a:lnTo>
                    <a:pt x="120" y="698"/>
                  </a:lnTo>
                  <a:lnTo>
                    <a:pt x="116" y="701"/>
                  </a:lnTo>
                  <a:lnTo>
                    <a:pt x="113" y="704"/>
                  </a:lnTo>
                  <a:lnTo>
                    <a:pt x="111" y="706"/>
                  </a:lnTo>
                  <a:lnTo>
                    <a:pt x="108" y="704"/>
                  </a:lnTo>
                  <a:lnTo>
                    <a:pt x="107" y="702"/>
                  </a:lnTo>
                  <a:lnTo>
                    <a:pt x="107" y="700"/>
                  </a:lnTo>
                  <a:lnTo>
                    <a:pt x="105" y="703"/>
                  </a:lnTo>
                  <a:lnTo>
                    <a:pt x="104" y="706"/>
                  </a:lnTo>
                  <a:lnTo>
                    <a:pt x="105" y="708"/>
                  </a:lnTo>
                  <a:lnTo>
                    <a:pt x="107" y="709"/>
                  </a:lnTo>
                  <a:lnTo>
                    <a:pt x="105" y="709"/>
                  </a:lnTo>
                  <a:lnTo>
                    <a:pt x="105" y="713"/>
                  </a:lnTo>
                  <a:lnTo>
                    <a:pt x="107" y="714"/>
                  </a:lnTo>
                  <a:lnTo>
                    <a:pt x="108" y="715"/>
                  </a:lnTo>
                  <a:lnTo>
                    <a:pt x="109" y="718"/>
                  </a:lnTo>
                  <a:lnTo>
                    <a:pt x="108" y="719"/>
                  </a:lnTo>
                  <a:lnTo>
                    <a:pt x="107" y="721"/>
                  </a:lnTo>
                  <a:lnTo>
                    <a:pt x="104" y="721"/>
                  </a:lnTo>
                  <a:lnTo>
                    <a:pt x="103" y="720"/>
                  </a:lnTo>
                  <a:lnTo>
                    <a:pt x="101" y="722"/>
                  </a:lnTo>
                  <a:lnTo>
                    <a:pt x="99" y="724"/>
                  </a:lnTo>
                  <a:lnTo>
                    <a:pt x="99" y="726"/>
                  </a:lnTo>
                  <a:lnTo>
                    <a:pt x="101" y="727"/>
                  </a:lnTo>
                  <a:lnTo>
                    <a:pt x="104" y="728"/>
                  </a:lnTo>
                  <a:lnTo>
                    <a:pt x="105" y="727"/>
                  </a:lnTo>
                  <a:lnTo>
                    <a:pt x="107" y="728"/>
                  </a:lnTo>
                  <a:lnTo>
                    <a:pt x="105" y="731"/>
                  </a:lnTo>
                  <a:lnTo>
                    <a:pt x="105" y="733"/>
                  </a:lnTo>
                  <a:lnTo>
                    <a:pt x="103" y="734"/>
                  </a:lnTo>
                  <a:lnTo>
                    <a:pt x="104" y="736"/>
                  </a:lnTo>
                  <a:lnTo>
                    <a:pt x="102" y="736"/>
                  </a:lnTo>
                  <a:lnTo>
                    <a:pt x="101" y="734"/>
                  </a:lnTo>
                  <a:lnTo>
                    <a:pt x="101" y="736"/>
                  </a:lnTo>
                  <a:lnTo>
                    <a:pt x="101" y="738"/>
                  </a:lnTo>
                  <a:lnTo>
                    <a:pt x="102" y="738"/>
                  </a:lnTo>
                  <a:lnTo>
                    <a:pt x="103" y="739"/>
                  </a:lnTo>
                  <a:lnTo>
                    <a:pt x="102" y="742"/>
                  </a:lnTo>
                  <a:lnTo>
                    <a:pt x="101" y="742"/>
                  </a:lnTo>
                  <a:lnTo>
                    <a:pt x="98" y="742"/>
                  </a:lnTo>
                  <a:lnTo>
                    <a:pt x="96" y="739"/>
                  </a:lnTo>
                  <a:lnTo>
                    <a:pt x="93" y="737"/>
                  </a:lnTo>
                  <a:lnTo>
                    <a:pt x="92" y="734"/>
                  </a:lnTo>
                  <a:lnTo>
                    <a:pt x="92" y="732"/>
                  </a:lnTo>
                  <a:lnTo>
                    <a:pt x="92" y="731"/>
                  </a:lnTo>
                  <a:lnTo>
                    <a:pt x="91" y="731"/>
                  </a:lnTo>
                  <a:lnTo>
                    <a:pt x="89" y="731"/>
                  </a:lnTo>
                  <a:lnTo>
                    <a:pt x="90" y="733"/>
                  </a:lnTo>
                  <a:lnTo>
                    <a:pt x="90" y="736"/>
                  </a:lnTo>
                  <a:lnTo>
                    <a:pt x="92" y="736"/>
                  </a:lnTo>
                  <a:lnTo>
                    <a:pt x="92" y="737"/>
                  </a:lnTo>
                  <a:lnTo>
                    <a:pt x="92" y="738"/>
                  </a:lnTo>
                  <a:lnTo>
                    <a:pt x="93" y="740"/>
                  </a:lnTo>
                  <a:lnTo>
                    <a:pt x="95" y="742"/>
                  </a:lnTo>
                  <a:lnTo>
                    <a:pt x="96" y="744"/>
                  </a:lnTo>
                  <a:lnTo>
                    <a:pt x="96" y="745"/>
                  </a:lnTo>
                  <a:lnTo>
                    <a:pt x="95" y="748"/>
                  </a:lnTo>
                  <a:lnTo>
                    <a:pt x="95" y="750"/>
                  </a:lnTo>
                  <a:lnTo>
                    <a:pt x="93" y="750"/>
                  </a:lnTo>
                  <a:lnTo>
                    <a:pt x="92" y="749"/>
                  </a:lnTo>
                  <a:lnTo>
                    <a:pt x="91" y="749"/>
                  </a:lnTo>
                  <a:lnTo>
                    <a:pt x="91" y="751"/>
                  </a:lnTo>
                  <a:lnTo>
                    <a:pt x="91" y="754"/>
                  </a:lnTo>
                  <a:lnTo>
                    <a:pt x="92" y="756"/>
                  </a:lnTo>
                  <a:lnTo>
                    <a:pt x="95" y="756"/>
                  </a:lnTo>
                  <a:lnTo>
                    <a:pt x="93" y="757"/>
                  </a:lnTo>
                  <a:lnTo>
                    <a:pt x="91" y="760"/>
                  </a:lnTo>
                  <a:lnTo>
                    <a:pt x="90" y="763"/>
                  </a:lnTo>
                  <a:lnTo>
                    <a:pt x="90" y="766"/>
                  </a:lnTo>
                  <a:lnTo>
                    <a:pt x="91" y="769"/>
                  </a:lnTo>
                  <a:lnTo>
                    <a:pt x="91" y="770"/>
                  </a:lnTo>
                  <a:lnTo>
                    <a:pt x="92" y="768"/>
                  </a:lnTo>
                  <a:lnTo>
                    <a:pt x="93" y="766"/>
                  </a:lnTo>
                  <a:lnTo>
                    <a:pt x="93" y="768"/>
                  </a:lnTo>
                  <a:lnTo>
                    <a:pt x="96" y="768"/>
                  </a:lnTo>
                  <a:lnTo>
                    <a:pt x="96" y="772"/>
                  </a:lnTo>
                  <a:lnTo>
                    <a:pt x="95" y="773"/>
                  </a:lnTo>
                  <a:lnTo>
                    <a:pt x="93" y="774"/>
                  </a:lnTo>
                  <a:lnTo>
                    <a:pt x="93" y="776"/>
                  </a:lnTo>
                  <a:lnTo>
                    <a:pt x="93" y="778"/>
                  </a:lnTo>
                  <a:lnTo>
                    <a:pt x="95" y="780"/>
                  </a:lnTo>
                  <a:lnTo>
                    <a:pt x="95" y="781"/>
                  </a:lnTo>
                  <a:lnTo>
                    <a:pt x="95" y="784"/>
                  </a:lnTo>
                  <a:lnTo>
                    <a:pt x="97" y="785"/>
                  </a:lnTo>
                  <a:lnTo>
                    <a:pt x="98" y="785"/>
                  </a:lnTo>
                  <a:lnTo>
                    <a:pt x="99" y="785"/>
                  </a:lnTo>
                  <a:lnTo>
                    <a:pt x="99" y="786"/>
                  </a:lnTo>
                  <a:lnTo>
                    <a:pt x="99" y="788"/>
                  </a:lnTo>
                  <a:lnTo>
                    <a:pt x="99" y="791"/>
                  </a:lnTo>
                  <a:lnTo>
                    <a:pt x="99" y="794"/>
                  </a:lnTo>
                  <a:lnTo>
                    <a:pt x="101" y="796"/>
                  </a:lnTo>
                  <a:lnTo>
                    <a:pt x="101" y="794"/>
                  </a:lnTo>
                  <a:lnTo>
                    <a:pt x="101" y="792"/>
                  </a:lnTo>
                  <a:lnTo>
                    <a:pt x="102" y="790"/>
                  </a:lnTo>
                  <a:lnTo>
                    <a:pt x="103" y="786"/>
                  </a:lnTo>
                  <a:lnTo>
                    <a:pt x="103" y="782"/>
                  </a:lnTo>
                  <a:lnTo>
                    <a:pt x="104" y="780"/>
                  </a:lnTo>
                  <a:lnTo>
                    <a:pt x="104" y="782"/>
                  </a:lnTo>
                  <a:lnTo>
                    <a:pt x="104" y="786"/>
                  </a:lnTo>
                  <a:lnTo>
                    <a:pt x="104" y="791"/>
                  </a:lnTo>
                  <a:lnTo>
                    <a:pt x="104" y="794"/>
                  </a:lnTo>
                  <a:lnTo>
                    <a:pt x="105" y="792"/>
                  </a:lnTo>
                  <a:lnTo>
                    <a:pt x="108" y="792"/>
                  </a:lnTo>
                  <a:lnTo>
                    <a:pt x="105" y="796"/>
                  </a:lnTo>
                  <a:lnTo>
                    <a:pt x="104" y="797"/>
                  </a:lnTo>
                  <a:lnTo>
                    <a:pt x="105" y="799"/>
                  </a:lnTo>
                  <a:lnTo>
                    <a:pt x="107" y="798"/>
                  </a:lnTo>
                  <a:lnTo>
                    <a:pt x="107" y="800"/>
                  </a:lnTo>
                  <a:lnTo>
                    <a:pt x="105" y="803"/>
                  </a:lnTo>
                  <a:lnTo>
                    <a:pt x="105" y="805"/>
                  </a:lnTo>
                  <a:lnTo>
                    <a:pt x="108" y="803"/>
                  </a:lnTo>
                  <a:lnTo>
                    <a:pt x="109" y="805"/>
                  </a:lnTo>
                  <a:lnTo>
                    <a:pt x="110" y="808"/>
                  </a:lnTo>
                  <a:lnTo>
                    <a:pt x="109" y="809"/>
                  </a:lnTo>
                  <a:lnTo>
                    <a:pt x="108" y="812"/>
                  </a:lnTo>
                  <a:lnTo>
                    <a:pt x="105" y="816"/>
                  </a:lnTo>
                  <a:lnTo>
                    <a:pt x="107" y="818"/>
                  </a:lnTo>
                  <a:lnTo>
                    <a:pt x="108" y="821"/>
                  </a:lnTo>
                  <a:lnTo>
                    <a:pt x="108" y="824"/>
                  </a:lnTo>
                  <a:lnTo>
                    <a:pt x="108" y="832"/>
                  </a:lnTo>
                  <a:lnTo>
                    <a:pt x="109" y="829"/>
                  </a:lnTo>
                  <a:lnTo>
                    <a:pt x="110" y="832"/>
                  </a:lnTo>
                  <a:lnTo>
                    <a:pt x="110" y="83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1" name="Freeform 446">
              <a:extLst>
                <a:ext uri="{FF2B5EF4-FFF2-40B4-BE49-F238E27FC236}">
                  <a16:creationId xmlns:a16="http://schemas.microsoft.com/office/drawing/2014/main" id="{4A8A98E5-14A2-E416-EB42-B62CECA38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233" y="2088578"/>
              <a:ext cx="24995" cy="19113"/>
            </a:xfrm>
            <a:custGeom>
              <a:avLst/>
              <a:gdLst>
                <a:gd name="T0" fmla="*/ 13 w 26"/>
                <a:gd name="T1" fmla="*/ 20 h 23"/>
                <a:gd name="T2" fmla="*/ 12 w 26"/>
                <a:gd name="T3" fmla="*/ 20 h 23"/>
                <a:gd name="T4" fmla="*/ 7 w 26"/>
                <a:gd name="T5" fmla="*/ 22 h 23"/>
                <a:gd name="T6" fmla="*/ 0 w 26"/>
                <a:gd name="T7" fmla="*/ 23 h 23"/>
                <a:gd name="T8" fmla="*/ 2 w 26"/>
                <a:gd name="T9" fmla="*/ 20 h 23"/>
                <a:gd name="T10" fmla="*/ 6 w 26"/>
                <a:gd name="T11" fmla="*/ 18 h 23"/>
                <a:gd name="T12" fmla="*/ 11 w 26"/>
                <a:gd name="T13" fmla="*/ 17 h 23"/>
                <a:gd name="T14" fmla="*/ 7 w 26"/>
                <a:gd name="T15" fmla="*/ 17 h 23"/>
                <a:gd name="T16" fmla="*/ 6 w 26"/>
                <a:gd name="T17" fmla="*/ 16 h 23"/>
                <a:gd name="T18" fmla="*/ 7 w 26"/>
                <a:gd name="T19" fmla="*/ 13 h 23"/>
                <a:gd name="T20" fmla="*/ 11 w 26"/>
                <a:gd name="T21" fmla="*/ 11 h 23"/>
                <a:gd name="T22" fmla="*/ 14 w 26"/>
                <a:gd name="T23" fmla="*/ 10 h 23"/>
                <a:gd name="T24" fmla="*/ 14 w 26"/>
                <a:gd name="T25" fmla="*/ 8 h 23"/>
                <a:gd name="T26" fmla="*/ 18 w 26"/>
                <a:gd name="T27" fmla="*/ 6 h 23"/>
                <a:gd name="T28" fmla="*/ 19 w 26"/>
                <a:gd name="T29" fmla="*/ 7 h 23"/>
                <a:gd name="T30" fmla="*/ 20 w 26"/>
                <a:gd name="T31" fmla="*/ 5 h 23"/>
                <a:gd name="T32" fmla="*/ 17 w 26"/>
                <a:gd name="T33" fmla="*/ 4 h 23"/>
                <a:gd name="T34" fmla="*/ 15 w 26"/>
                <a:gd name="T35" fmla="*/ 1 h 23"/>
                <a:gd name="T36" fmla="*/ 19 w 26"/>
                <a:gd name="T37" fmla="*/ 0 h 23"/>
                <a:gd name="T38" fmla="*/ 26 w 26"/>
                <a:gd name="T39" fmla="*/ 4 h 23"/>
                <a:gd name="T40" fmla="*/ 26 w 26"/>
                <a:gd name="T41" fmla="*/ 5 h 23"/>
                <a:gd name="T42" fmla="*/ 24 w 26"/>
                <a:gd name="T43" fmla="*/ 5 h 23"/>
                <a:gd name="T44" fmla="*/ 24 w 26"/>
                <a:gd name="T45" fmla="*/ 7 h 23"/>
                <a:gd name="T46" fmla="*/ 21 w 26"/>
                <a:gd name="T47" fmla="*/ 7 h 23"/>
                <a:gd name="T48" fmla="*/ 23 w 26"/>
                <a:gd name="T49" fmla="*/ 8 h 23"/>
                <a:gd name="T50" fmla="*/ 19 w 26"/>
                <a:gd name="T51" fmla="*/ 10 h 23"/>
                <a:gd name="T52" fmla="*/ 17 w 26"/>
                <a:gd name="T53" fmla="*/ 13 h 23"/>
                <a:gd name="T54" fmla="*/ 14 w 26"/>
                <a:gd name="T55" fmla="*/ 13 h 23"/>
                <a:gd name="T56" fmla="*/ 14 w 26"/>
                <a:gd name="T57" fmla="*/ 14 h 23"/>
                <a:gd name="T58" fmla="*/ 17 w 26"/>
                <a:gd name="T59" fmla="*/ 14 h 23"/>
                <a:gd name="T60" fmla="*/ 13 w 26"/>
                <a:gd name="T61" fmla="*/ 20 h 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"/>
                <a:gd name="T94" fmla="*/ 0 h 23"/>
                <a:gd name="T95" fmla="*/ 26 w 26"/>
                <a:gd name="T96" fmla="*/ 23 h 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" h="23">
                  <a:moveTo>
                    <a:pt x="13" y="20"/>
                  </a:moveTo>
                  <a:lnTo>
                    <a:pt x="12" y="20"/>
                  </a:lnTo>
                  <a:lnTo>
                    <a:pt x="7" y="22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7" y="13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20" y="5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23" y="8"/>
                  </a:lnTo>
                  <a:lnTo>
                    <a:pt x="19" y="10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2" name="Freeform 447">
              <a:extLst>
                <a:ext uri="{FF2B5EF4-FFF2-40B4-BE49-F238E27FC236}">
                  <a16:creationId xmlns:a16="http://schemas.microsoft.com/office/drawing/2014/main" id="{348412D6-A423-E5F8-F86D-41C10EDA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2999" y="2107691"/>
              <a:ext cx="26465" cy="8822"/>
            </a:xfrm>
            <a:custGeom>
              <a:avLst/>
              <a:gdLst>
                <a:gd name="T0" fmla="*/ 26 w 27"/>
                <a:gd name="T1" fmla="*/ 3 h 9"/>
                <a:gd name="T2" fmla="*/ 24 w 27"/>
                <a:gd name="T3" fmla="*/ 4 h 9"/>
                <a:gd name="T4" fmla="*/ 20 w 27"/>
                <a:gd name="T5" fmla="*/ 4 h 9"/>
                <a:gd name="T6" fmla="*/ 13 w 27"/>
                <a:gd name="T7" fmla="*/ 6 h 9"/>
                <a:gd name="T8" fmla="*/ 13 w 27"/>
                <a:gd name="T9" fmla="*/ 7 h 9"/>
                <a:gd name="T10" fmla="*/ 19 w 27"/>
                <a:gd name="T11" fmla="*/ 7 h 9"/>
                <a:gd name="T12" fmla="*/ 19 w 27"/>
                <a:gd name="T13" fmla="*/ 8 h 9"/>
                <a:gd name="T14" fmla="*/ 12 w 27"/>
                <a:gd name="T15" fmla="*/ 7 h 9"/>
                <a:gd name="T16" fmla="*/ 7 w 27"/>
                <a:gd name="T17" fmla="*/ 8 h 9"/>
                <a:gd name="T18" fmla="*/ 2 w 27"/>
                <a:gd name="T19" fmla="*/ 9 h 9"/>
                <a:gd name="T20" fmla="*/ 1 w 27"/>
                <a:gd name="T21" fmla="*/ 8 h 9"/>
                <a:gd name="T22" fmla="*/ 0 w 27"/>
                <a:gd name="T23" fmla="*/ 6 h 9"/>
                <a:gd name="T24" fmla="*/ 2 w 27"/>
                <a:gd name="T25" fmla="*/ 3 h 9"/>
                <a:gd name="T26" fmla="*/ 6 w 27"/>
                <a:gd name="T27" fmla="*/ 4 h 9"/>
                <a:gd name="T28" fmla="*/ 10 w 27"/>
                <a:gd name="T29" fmla="*/ 2 h 9"/>
                <a:gd name="T30" fmla="*/ 13 w 27"/>
                <a:gd name="T31" fmla="*/ 4 h 9"/>
                <a:gd name="T32" fmla="*/ 21 w 27"/>
                <a:gd name="T33" fmla="*/ 2 h 9"/>
                <a:gd name="T34" fmla="*/ 27 w 27"/>
                <a:gd name="T35" fmla="*/ 0 h 9"/>
                <a:gd name="T36" fmla="*/ 27 w 27"/>
                <a:gd name="T37" fmla="*/ 1 h 9"/>
                <a:gd name="T38" fmla="*/ 26 w 27"/>
                <a:gd name="T39" fmla="*/ 3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9"/>
                <a:gd name="T62" fmla="*/ 27 w 27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9">
                  <a:moveTo>
                    <a:pt x="26" y="3"/>
                  </a:moveTo>
                  <a:lnTo>
                    <a:pt x="24" y="4"/>
                  </a:lnTo>
                  <a:lnTo>
                    <a:pt x="20" y="4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2" y="7"/>
                  </a:lnTo>
                  <a:lnTo>
                    <a:pt x="7" y="8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3" name="Freeform 448">
              <a:extLst>
                <a:ext uri="{FF2B5EF4-FFF2-40B4-BE49-F238E27FC236}">
                  <a16:creationId xmlns:a16="http://schemas.microsoft.com/office/drawing/2014/main" id="{6295C48D-E4B6-0732-EA94-B196A50A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304" y="2669330"/>
              <a:ext cx="41168" cy="42638"/>
            </a:xfrm>
            <a:custGeom>
              <a:avLst/>
              <a:gdLst>
                <a:gd name="T0" fmla="*/ 4 w 46"/>
                <a:gd name="T1" fmla="*/ 18 h 45"/>
                <a:gd name="T2" fmla="*/ 9 w 46"/>
                <a:gd name="T3" fmla="*/ 15 h 45"/>
                <a:gd name="T4" fmla="*/ 15 w 46"/>
                <a:gd name="T5" fmla="*/ 11 h 45"/>
                <a:gd name="T6" fmla="*/ 17 w 46"/>
                <a:gd name="T7" fmla="*/ 13 h 45"/>
                <a:gd name="T8" fmla="*/ 16 w 46"/>
                <a:gd name="T9" fmla="*/ 18 h 45"/>
                <a:gd name="T10" fmla="*/ 19 w 46"/>
                <a:gd name="T11" fmla="*/ 18 h 45"/>
                <a:gd name="T12" fmla="*/ 24 w 46"/>
                <a:gd name="T13" fmla="*/ 14 h 45"/>
                <a:gd name="T14" fmla="*/ 22 w 46"/>
                <a:gd name="T15" fmla="*/ 12 h 45"/>
                <a:gd name="T16" fmla="*/ 18 w 46"/>
                <a:gd name="T17" fmla="*/ 11 h 45"/>
                <a:gd name="T18" fmla="*/ 15 w 46"/>
                <a:gd name="T19" fmla="*/ 9 h 45"/>
                <a:gd name="T20" fmla="*/ 13 w 46"/>
                <a:gd name="T21" fmla="*/ 6 h 45"/>
                <a:gd name="T22" fmla="*/ 17 w 46"/>
                <a:gd name="T23" fmla="*/ 1 h 45"/>
                <a:gd name="T24" fmla="*/ 24 w 46"/>
                <a:gd name="T25" fmla="*/ 2 h 45"/>
                <a:gd name="T26" fmla="*/ 29 w 46"/>
                <a:gd name="T27" fmla="*/ 5 h 45"/>
                <a:gd name="T28" fmla="*/ 33 w 46"/>
                <a:gd name="T29" fmla="*/ 7 h 45"/>
                <a:gd name="T30" fmla="*/ 38 w 46"/>
                <a:gd name="T31" fmla="*/ 8 h 45"/>
                <a:gd name="T32" fmla="*/ 42 w 46"/>
                <a:gd name="T33" fmla="*/ 12 h 45"/>
                <a:gd name="T34" fmla="*/ 40 w 46"/>
                <a:gd name="T35" fmla="*/ 17 h 45"/>
                <a:gd name="T36" fmla="*/ 40 w 46"/>
                <a:gd name="T37" fmla="*/ 20 h 45"/>
                <a:gd name="T38" fmla="*/ 38 w 46"/>
                <a:gd name="T39" fmla="*/ 23 h 45"/>
                <a:gd name="T40" fmla="*/ 33 w 46"/>
                <a:gd name="T41" fmla="*/ 24 h 45"/>
                <a:gd name="T42" fmla="*/ 32 w 46"/>
                <a:gd name="T43" fmla="*/ 19 h 45"/>
                <a:gd name="T44" fmla="*/ 30 w 46"/>
                <a:gd name="T45" fmla="*/ 14 h 45"/>
                <a:gd name="T46" fmla="*/ 28 w 46"/>
                <a:gd name="T47" fmla="*/ 12 h 45"/>
                <a:gd name="T48" fmla="*/ 28 w 46"/>
                <a:gd name="T49" fmla="*/ 17 h 45"/>
                <a:gd name="T50" fmla="*/ 30 w 46"/>
                <a:gd name="T51" fmla="*/ 20 h 45"/>
                <a:gd name="T52" fmla="*/ 32 w 46"/>
                <a:gd name="T53" fmla="*/ 23 h 45"/>
                <a:gd name="T54" fmla="*/ 32 w 46"/>
                <a:gd name="T55" fmla="*/ 26 h 45"/>
                <a:gd name="T56" fmla="*/ 33 w 46"/>
                <a:gd name="T57" fmla="*/ 31 h 45"/>
                <a:gd name="T58" fmla="*/ 32 w 46"/>
                <a:gd name="T59" fmla="*/ 35 h 45"/>
                <a:gd name="T60" fmla="*/ 35 w 46"/>
                <a:gd name="T61" fmla="*/ 32 h 45"/>
                <a:gd name="T62" fmla="*/ 39 w 46"/>
                <a:gd name="T63" fmla="*/ 32 h 45"/>
                <a:gd name="T64" fmla="*/ 40 w 46"/>
                <a:gd name="T65" fmla="*/ 27 h 45"/>
                <a:gd name="T66" fmla="*/ 44 w 46"/>
                <a:gd name="T67" fmla="*/ 25 h 45"/>
                <a:gd name="T68" fmla="*/ 46 w 46"/>
                <a:gd name="T69" fmla="*/ 29 h 45"/>
                <a:gd name="T70" fmla="*/ 44 w 46"/>
                <a:gd name="T71" fmla="*/ 32 h 45"/>
                <a:gd name="T72" fmla="*/ 42 w 46"/>
                <a:gd name="T73" fmla="*/ 36 h 45"/>
                <a:gd name="T74" fmla="*/ 42 w 46"/>
                <a:gd name="T75" fmla="*/ 42 h 45"/>
                <a:gd name="T76" fmla="*/ 40 w 46"/>
                <a:gd name="T77" fmla="*/ 45 h 45"/>
                <a:gd name="T78" fmla="*/ 40 w 46"/>
                <a:gd name="T79" fmla="*/ 41 h 45"/>
                <a:gd name="T80" fmla="*/ 36 w 46"/>
                <a:gd name="T81" fmla="*/ 43 h 45"/>
                <a:gd name="T82" fmla="*/ 35 w 46"/>
                <a:gd name="T83" fmla="*/ 39 h 45"/>
                <a:gd name="T84" fmla="*/ 32 w 46"/>
                <a:gd name="T85" fmla="*/ 39 h 45"/>
                <a:gd name="T86" fmla="*/ 28 w 46"/>
                <a:gd name="T87" fmla="*/ 37 h 45"/>
                <a:gd name="T88" fmla="*/ 24 w 46"/>
                <a:gd name="T89" fmla="*/ 33 h 45"/>
                <a:gd name="T90" fmla="*/ 23 w 46"/>
                <a:gd name="T91" fmla="*/ 35 h 45"/>
                <a:gd name="T92" fmla="*/ 19 w 46"/>
                <a:gd name="T93" fmla="*/ 35 h 45"/>
                <a:gd name="T94" fmla="*/ 17 w 46"/>
                <a:gd name="T95" fmla="*/ 36 h 45"/>
                <a:gd name="T96" fmla="*/ 15 w 46"/>
                <a:gd name="T97" fmla="*/ 30 h 45"/>
                <a:gd name="T98" fmla="*/ 12 w 46"/>
                <a:gd name="T99" fmla="*/ 23 h 45"/>
                <a:gd name="T100" fmla="*/ 11 w 46"/>
                <a:gd name="T101" fmla="*/ 27 h 45"/>
                <a:gd name="T102" fmla="*/ 9 w 46"/>
                <a:gd name="T103" fmla="*/ 30 h 45"/>
                <a:gd name="T104" fmla="*/ 5 w 46"/>
                <a:gd name="T105" fmla="*/ 31 h 45"/>
                <a:gd name="T106" fmla="*/ 0 w 46"/>
                <a:gd name="T107" fmla="*/ 20 h 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"/>
                <a:gd name="T163" fmla="*/ 0 h 45"/>
                <a:gd name="T164" fmla="*/ 46 w 46"/>
                <a:gd name="T165" fmla="*/ 45 h 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" h="45">
                  <a:moveTo>
                    <a:pt x="0" y="20"/>
                  </a:moveTo>
                  <a:lnTo>
                    <a:pt x="4" y="18"/>
                  </a:lnTo>
                  <a:lnTo>
                    <a:pt x="6" y="18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9" y="18"/>
                  </a:lnTo>
                  <a:lnTo>
                    <a:pt x="22" y="17"/>
                  </a:lnTo>
                  <a:lnTo>
                    <a:pt x="24" y="14"/>
                  </a:lnTo>
                  <a:lnTo>
                    <a:pt x="23" y="13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8" y="8"/>
                  </a:lnTo>
                  <a:lnTo>
                    <a:pt x="39" y="11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9" y="21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4"/>
                  </a:lnTo>
                  <a:lnTo>
                    <a:pt x="33" y="20"/>
                  </a:lnTo>
                  <a:lnTo>
                    <a:pt x="32" y="19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8" y="12"/>
                  </a:lnTo>
                  <a:lnTo>
                    <a:pt x="25" y="14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0" y="20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29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5" y="32"/>
                  </a:lnTo>
                  <a:lnTo>
                    <a:pt x="36" y="33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40" y="27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6"/>
                  </a:lnTo>
                  <a:lnTo>
                    <a:pt x="46" y="29"/>
                  </a:lnTo>
                  <a:lnTo>
                    <a:pt x="45" y="31"/>
                  </a:lnTo>
                  <a:lnTo>
                    <a:pt x="44" y="32"/>
                  </a:lnTo>
                  <a:lnTo>
                    <a:pt x="42" y="35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40" y="45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9" y="43"/>
                  </a:lnTo>
                  <a:lnTo>
                    <a:pt x="36" y="43"/>
                  </a:lnTo>
                  <a:lnTo>
                    <a:pt x="36" y="42"/>
                  </a:lnTo>
                  <a:lnTo>
                    <a:pt x="35" y="39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5" y="36"/>
                  </a:lnTo>
                  <a:lnTo>
                    <a:pt x="24" y="33"/>
                  </a:lnTo>
                  <a:lnTo>
                    <a:pt x="23" y="32"/>
                  </a:lnTo>
                  <a:lnTo>
                    <a:pt x="23" y="35"/>
                  </a:lnTo>
                  <a:lnTo>
                    <a:pt x="21" y="36"/>
                  </a:lnTo>
                  <a:lnTo>
                    <a:pt x="19" y="35"/>
                  </a:lnTo>
                  <a:lnTo>
                    <a:pt x="18" y="33"/>
                  </a:lnTo>
                  <a:lnTo>
                    <a:pt x="17" y="36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3" y="26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4" name="Freeform 449">
              <a:extLst>
                <a:ext uri="{FF2B5EF4-FFF2-40B4-BE49-F238E27FC236}">
                  <a16:creationId xmlns:a16="http://schemas.microsoft.com/office/drawing/2014/main" id="{E8F54DEB-4674-2C8E-5319-6E0F5818E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82" y="2400273"/>
              <a:ext cx="16173" cy="14703"/>
            </a:xfrm>
            <a:custGeom>
              <a:avLst/>
              <a:gdLst>
                <a:gd name="T0" fmla="*/ 0 w 18"/>
                <a:gd name="T1" fmla="*/ 4 h 16"/>
                <a:gd name="T2" fmla="*/ 0 w 18"/>
                <a:gd name="T3" fmla="*/ 3 h 16"/>
                <a:gd name="T4" fmla="*/ 2 w 18"/>
                <a:gd name="T5" fmla="*/ 3 h 16"/>
                <a:gd name="T6" fmla="*/ 3 w 18"/>
                <a:gd name="T7" fmla="*/ 4 h 16"/>
                <a:gd name="T8" fmla="*/ 4 w 18"/>
                <a:gd name="T9" fmla="*/ 3 h 16"/>
                <a:gd name="T10" fmla="*/ 4 w 18"/>
                <a:gd name="T11" fmla="*/ 2 h 16"/>
                <a:gd name="T12" fmla="*/ 6 w 18"/>
                <a:gd name="T13" fmla="*/ 0 h 16"/>
                <a:gd name="T14" fmla="*/ 7 w 18"/>
                <a:gd name="T15" fmla="*/ 0 h 16"/>
                <a:gd name="T16" fmla="*/ 8 w 18"/>
                <a:gd name="T17" fmla="*/ 2 h 16"/>
                <a:gd name="T18" fmla="*/ 8 w 18"/>
                <a:gd name="T19" fmla="*/ 3 h 16"/>
                <a:gd name="T20" fmla="*/ 7 w 18"/>
                <a:gd name="T21" fmla="*/ 5 h 16"/>
                <a:gd name="T22" fmla="*/ 6 w 18"/>
                <a:gd name="T23" fmla="*/ 8 h 16"/>
                <a:gd name="T24" fmla="*/ 7 w 18"/>
                <a:gd name="T25" fmla="*/ 8 h 16"/>
                <a:gd name="T26" fmla="*/ 9 w 18"/>
                <a:gd name="T27" fmla="*/ 8 h 16"/>
                <a:gd name="T28" fmla="*/ 9 w 18"/>
                <a:gd name="T29" fmla="*/ 6 h 16"/>
                <a:gd name="T30" fmla="*/ 12 w 18"/>
                <a:gd name="T31" fmla="*/ 8 h 16"/>
                <a:gd name="T32" fmla="*/ 10 w 18"/>
                <a:gd name="T33" fmla="*/ 6 h 16"/>
                <a:gd name="T34" fmla="*/ 12 w 18"/>
                <a:gd name="T35" fmla="*/ 5 h 16"/>
                <a:gd name="T36" fmla="*/ 13 w 18"/>
                <a:gd name="T37" fmla="*/ 5 h 16"/>
                <a:gd name="T38" fmla="*/ 14 w 18"/>
                <a:gd name="T39" fmla="*/ 3 h 16"/>
                <a:gd name="T40" fmla="*/ 15 w 18"/>
                <a:gd name="T41" fmla="*/ 3 h 16"/>
                <a:gd name="T42" fmla="*/ 16 w 18"/>
                <a:gd name="T43" fmla="*/ 4 h 16"/>
                <a:gd name="T44" fmla="*/ 18 w 18"/>
                <a:gd name="T45" fmla="*/ 6 h 16"/>
                <a:gd name="T46" fmla="*/ 18 w 18"/>
                <a:gd name="T47" fmla="*/ 9 h 16"/>
                <a:gd name="T48" fmla="*/ 16 w 18"/>
                <a:gd name="T49" fmla="*/ 10 h 16"/>
                <a:gd name="T50" fmla="*/ 15 w 18"/>
                <a:gd name="T51" fmla="*/ 12 h 16"/>
                <a:gd name="T52" fmla="*/ 14 w 18"/>
                <a:gd name="T53" fmla="*/ 11 h 16"/>
                <a:gd name="T54" fmla="*/ 15 w 18"/>
                <a:gd name="T55" fmla="*/ 9 h 16"/>
                <a:gd name="T56" fmla="*/ 13 w 18"/>
                <a:gd name="T57" fmla="*/ 11 h 16"/>
                <a:gd name="T58" fmla="*/ 13 w 18"/>
                <a:gd name="T59" fmla="*/ 14 h 16"/>
                <a:gd name="T60" fmla="*/ 10 w 18"/>
                <a:gd name="T61" fmla="*/ 14 h 16"/>
                <a:gd name="T62" fmla="*/ 13 w 18"/>
                <a:gd name="T63" fmla="*/ 14 h 16"/>
                <a:gd name="T64" fmla="*/ 12 w 18"/>
                <a:gd name="T65" fmla="*/ 15 h 16"/>
                <a:gd name="T66" fmla="*/ 10 w 18"/>
                <a:gd name="T67" fmla="*/ 15 h 16"/>
                <a:gd name="T68" fmla="*/ 9 w 18"/>
                <a:gd name="T69" fmla="*/ 16 h 16"/>
                <a:gd name="T70" fmla="*/ 8 w 18"/>
                <a:gd name="T71" fmla="*/ 15 h 16"/>
                <a:gd name="T72" fmla="*/ 8 w 18"/>
                <a:gd name="T73" fmla="*/ 12 h 16"/>
                <a:gd name="T74" fmla="*/ 7 w 18"/>
                <a:gd name="T75" fmla="*/ 11 h 16"/>
                <a:gd name="T76" fmla="*/ 6 w 18"/>
                <a:gd name="T77" fmla="*/ 14 h 16"/>
                <a:gd name="T78" fmla="*/ 4 w 18"/>
                <a:gd name="T79" fmla="*/ 14 h 16"/>
                <a:gd name="T80" fmla="*/ 3 w 18"/>
                <a:gd name="T81" fmla="*/ 12 h 16"/>
                <a:gd name="T82" fmla="*/ 3 w 18"/>
                <a:gd name="T83" fmla="*/ 10 h 16"/>
                <a:gd name="T84" fmla="*/ 2 w 18"/>
                <a:gd name="T85" fmla="*/ 8 h 16"/>
                <a:gd name="T86" fmla="*/ 1 w 18"/>
                <a:gd name="T87" fmla="*/ 5 h 16"/>
                <a:gd name="T88" fmla="*/ 0 w 18"/>
                <a:gd name="T89" fmla="*/ 4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6"/>
                <a:gd name="T137" fmla="*/ 18 w 18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6">
                  <a:moveTo>
                    <a:pt x="0" y="4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5" name="Freeform 450">
              <a:extLst>
                <a:ext uri="{FF2B5EF4-FFF2-40B4-BE49-F238E27FC236}">
                  <a16:creationId xmlns:a16="http://schemas.microsoft.com/office/drawing/2014/main" id="{09611501-22AC-3EF9-9045-040834860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575" y="2678155"/>
              <a:ext cx="17643" cy="11762"/>
            </a:xfrm>
            <a:custGeom>
              <a:avLst/>
              <a:gdLst>
                <a:gd name="T0" fmla="*/ 0 w 20"/>
                <a:gd name="T1" fmla="*/ 13 h 13"/>
                <a:gd name="T2" fmla="*/ 1 w 20"/>
                <a:gd name="T3" fmla="*/ 11 h 13"/>
                <a:gd name="T4" fmla="*/ 2 w 20"/>
                <a:gd name="T5" fmla="*/ 9 h 13"/>
                <a:gd name="T6" fmla="*/ 0 w 20"/>
                <a:gd name="T7" fmla="*/ 9 h 13"/>
                <a:gd name="T8" fmla="*/ 0 w 20"/>
                <a:gd name="T9" fmla="*/ 6 h 13"/>
                <a:gd name="T10" fmla="*/ 3 w 20"/>
                <a:gd name="T11" fmla="*/ 5 h 13"/>
                <a:gd name="T12" fmla="*/ 7 w 20"/>
                <a:gd name="T13" fmla="*/ 5 h 13"/>
                <a:gd name="T14" fmla="*/ 9 w 20"/>
                <a:gd name="T15" fmla="*/ 6 h 13"/>
                <a:gd name="T16" fmla="*/ 13 w 20"/>
                <a:gd name="T17" fmla="*/ 5 h 13"/>
                <a:gd name="T18" fmla="*/ 14 w 20"/>
                <a:gd name="T19" fmla="*/ 5 h 13"/>
                <a:gd name="T20" fmla="*/ 17 w 20"/>
                <a:gd name="T21" fmla="*/ 3 h 13"/>
                <a:gd name="T22" fmla="*/ 19 w 20"/>
                <a:gd name="T23" fmla="*/ 0 h 13"/>
                <a:gd name="T24" fmla="*/ 20 w 20"/>
                <a:gd name="T25" fmla="*/ 1 h 13"/>
                <a:gd name="T26" fmla="*/ 20 w 20"/>
                <a:gd name="T27" fmla="*/ 3 h 13"/>
                <a:gd name="T28" fmla="*/ 20 w 20"/>
                <a:gd name="T29" fmla="*/ 4 h 13"/>
                <a:gd name="T30" fmla="*/ 18 w 20"/>
                <a:gd name="T31" fmla="*/ 5 h 13"/>
                <a:gd name="T32" fmla="*/ 19 w 20"/>
                <a:gd name="T33" fmla="*/ 6 h 13"/>
                <a:gd name="T34" fmla="*/ 17 w 20"/>
                <a:gd name="T35" fmla="*/ 9 h 13"/>
                <a:gd name="T36" fmla="*/ 14 w 20"/>
                <a:gd name="T37" fmla="*/ 9 h 13"/>
                <a:gd name="T38" fmla="*/ 12 w 20"/>
                <a:gd name="T39" fmla="*/ 9 h 13"/>
                <a:gd name="T40" fmla="*/ 11 w 20"/>
                <a:gd name="T41" fmla="*/ 7 h 13"/>
                <a:gd name="T42" fmla="*/ 7 w 20"/>
                <a:gd name="T43" fmla="*/ 9 h 13"/>
                <a:gd name="T44" fmla="*/ 6 w 20"/>
                <a:gd name="T45" fmla="*/ 11 h 13"/>
                <a:gd name="T46" fmla="*/ 5 w 20"/>
                <a:gd name="T47" fmla="*/ 12 h 13"/>
                <a:gd name="T48" fmla="*/ 2 w 20"/>
                <a:gd name="T49" fmla="*/ 13 h 13"/>
                <a:gd name="T50" fmla="*/ 0 w 20"/>
                <a:gd name="T51" fmla="*/ 13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13"/>
                <a:gd name="T80" fmla="*/ 20 w 20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13">
                  <a:moveTo>
                    <a:pt x="0" y="13"/>
                  </a:moveTo>
                  <a:lnTo>
                    <a:pt x="1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5"/>
                  </a:lnTo>
                  <a:lnTo>
                    <a:pt x="7" y="5"/>
                  </a:lnTo>
                  <a:lnTo>
                    <a:pt x="9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2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6" name="Freeform 451">
              <a:extLst>
                <a:ext uri="{FF2B5EF4-FFF2-40B4-BE49-F238E27FC236}">
                  <a16:creationId xmlns:a16="http://schemas.microsoft.com/office/drawing/2014/main" id="{4E39DE23-2048-8B0F-D383-A68161B33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1282" y="2685505"/>
              <a:ext cx="7352" cy="5881"/>
            </a:xfrm>
            <a:custGeom>
              <a:avLst/>
              <a:gdLst>
                <a:gd name="T0" fmla="*/ 0 w 9"/>
                <a:gd name="T1" fmla="*/ 3 h 7"/>
                <a:gd name="T2" fmla="*/ 1 w 9"/>
                <a:gd name="T3" fmla="*/ 3 h 7"/>
                <a:gd name="T4" fmla="*/ 3 w 9"/>
                <a:gd name="T5" fmla="*/ 3 h 7"/>
                <a:gd name="T6" fmla="*/ 4 w 9"/>
                <a:gd name="T7" fmla="*/ 4 h 7"/>
                <a:gd name="T8" fmla="*/ 1 w 9"/>
                <a:gd name="T9" fmla="*/ 4 h 7"/>
                <a:gd name="T10" fmla="*/ 0 w 9"/>
                <a:gd name="T11" fmla="*/ 6 h 7"/>
                <a:gd name="T12" fmla="*/ 0 w 9"/>
                <a:gd name="T13" fmla="*/ 7 h 7"/>
                <a:gd name="T14" fmla="*/ 3 w 9"/>
                <a:gd name="T15" fmla="*/ 7 h 7"/>
                <a:gd name="T16" fmla="*/ 6 w 9"/>
                <a:gd name="T17" fmla="*/ 7 h 7"/>
                <a:gd name="T18" fmla="*/ 9 w 9"/>
                <a:gd name="T19" fmla="*/ 6 h 7"/>
                <a:gd name="T20" fmla="*/ 7 w 9"/>
                <a:gd name="T21" fmla="*/ 4 h 7"/>
                <a:gd name="T22" fmla="*/ 7 w 9"/>
                <a:gd name="T23" fmla="*/ 3 h 7"/>
                <a:gd name="T24" fmla="*/ 7 w 9"/>
                <a:gd name="T25" fmla="*/ 2 h 7"/>
                <a:gd name="T26" fmla="*/ 9 w 9"/>
                <a:gd name="T27" fmla="*/ 2 h 7"/>
                <a:gd name="T28" fmla="*/ 9 w 9"/>
                <a:gd name="T29" fmla="*/ 0 h 7"/>
                <a:gd name="T30" fmla="*/ 6 w 9"/>
                <a:gd name="T31" fmla="*/ 0 h 7"/>
                <a:gd name="T32" fmla="*/ 4 w 9"/>
                <a:gd name="T33" fmla="*/ 0 h 7"/>
                <a:gd name="T34" fmla="*/ 3 w 9"/>
                <a:gd name="T35" fmla="*/ 1 h 7"/>
                <a:gd name="T36" fmla="*/ 0 w 9"/>
                <a:gd name="T37" fmla="*/ 2 h 7"/>
                <a:gd name="T38" fmla="*/ 0 w 9"/>
                <a:gd name="T39" fmla="*/ 3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7"/>
                <a:gd name="T62" fmla="*/ 9 w 9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7">
                  <a:moveTo>
                    <a:pt x="0" y="3"/>
                  </a:moveTo>
                  <a:lnTo>
                    <a:pt x="1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6" y="7"/>
                  </a:lnTo>
                  <a:lnTo>
                    <a:pt x="9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" name="Freeform 452">
              <a:extLst>
                <a:ext uri="{FF2B5EF4-FFF2-40B4-BE49-F238E27FC236}">
                  <a16:creationId xmlns:a16="http://schemas.microsoft.com/office/drawing/2014/main" id="{C75B3D2C-18C4-2A39-3350-5A87170A3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002" y="2681094"/>
              <a:ext cx="7352" cy="10292"/>
            </a:xfrm>
            <a:custGeom>
              <a:avLst/>
              <a:gdLst>
                <a:gd name="T0" fmla="*/ 0 w 9"/>
                <a:gd name="T1" fmla="*/ 11 h 12"/>
                <a:gd name="T2" fmla="*/ 0 w 9"/>
                <a:gd name="T3" fmla="*/ 8 h 12"/>
                <a:gd name="T4" fmla="*/ 3 w 9"/>
                <a:gd name="T5" fmla="*/ 7 h 12"/>
                <a:gd name="T6" fmla="*/ 3 w 9"/>
                <a:gd name="T7" fmla="*/ 5 h 12"/>
                <a:gd name="T8" fmla="*/ 3 w 9"/>
                <a:gd name="T9" fmla="*/ 3 h 12"/>
                <a:gd name="T10" fmla="*/ 4 w 9"/>
                <a:gd name="T11" fmla="*/ 2 h 12"/>
                <a:gd name="T12" fmla="*/ 3 w 9"/>
                <a:gd name="T13" fmla="*/ 0 h 12"/>
                <a:gd name="T14" fmla="*/ 5 w 9"/>
                <a:gd name="T15" fmla="*/ 1 h 12"/>
                <a:gd name="T16" fmla="*/ 6 w 9"/>
                <a:gd name="T17" fmla="*/ 2 h 12"/>
                <a:gd name="T18" fmla="*/ 9 w 9"/>
                <a:gd name="T19" fmla="*/ 5 h 12"/>
                <a:gd name="T20" fmla="*/ 8 w 9"/>
                <a:gd name="T21" fmla="*/ 7 h 12"/>
                <a:gd name="T22" fmla="*/ 6 w 9"/>
                <a:gd name="T23" fmla="*/ 9 h 12"/>
                <a:gd name="T24" fmla="*/ 6 w 9"/>
                <a:gd name="T25" fmla="*/ 7 h 12"/>
                <a:gd name="T26" fmla="*/ 5 w 9"/>
                <a:gd name="T27" fmla="*/ 6 h 12"/>
                <a:gd name="T28" fmla="*/ 4 w 9"/>
                <a:gd name="T29" fmla="*/ 8 h 12"/>
                <a:gd name="T30" fmla="*/ 3 w 9"/>
                <a:gd name="T31" fmla="*/ 9 h 12"/>
                <a:gd name="T32" fmla="*/ 0 w 9"/>
                <a:gd name="T33" fmla="*/ 12 h 12"/>
                <a:gd name="T34" fmla="*/ 0 w 9"/>
                <a:gd name="T35" fmla="*/ 11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12"/>
                <a:gd name="T56" fmla="*/ 9 w 9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12">
                  <a:moveTo>
                    <a:pt x="0" y="11"/>
                  </a:moveTo>
                  <a:lnTo>
                    <a:pt x="0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9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8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8" name="Freeform 453">
              <a:extLst>
                <a:ext uri="{FF2B5EF4-FFF2-40B4-BE49-F238E27FC236}">
                  <a16:creationId xmlns:a16="http://schemas.microsoft.com/office/drawing/2014/main" id="{B7432D1C-0038-8A1C-7C52-DF731980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471" y="2706088"/>
              <a:ext cx="10292" cy="5881"/>
            </a:xfrm>
            <a:custGeom>
              <a:avLst/>
              <a:gdLst>
                <a:gd name="T0" fmla="*/ 0 w 8"/>
                <a:gd name="T1" fmla="*/ 5 h 6"/>
                <a:gd name="T2" fmla="*/ 1 w 8"/>
                <a:gd name="T3" fmla="*/ 3 h 6"/>
                <a:gd name="T4" fmla="*/ 1 w 8"/>
                <a:gd name="T5" fmla="*/ 2 h 6"/>
                <a:gd name="T6" fmla="*/ 2 w 8"/>
                <a:gd name="T7" fmla="*/ 2 h 6"/>
                <a:gd name="T8" fmla="*/ 4 w 8"/>
                <a:gd name="T9" fmla="*/ 2 h 6"/>
                <a:gd name="T10" fmla="*/ 6 w 8"/>
                <a:gd name="T11" fmla="*/ 0 h 6"/>
                <a:gd name="T12" fmla="*/ 7 w 8"/>
                <a:gd name="T13" fmla="*/ 0 h 6"/>
                <a:gd name="T14" fmla="*/ 8 w 8"/>
                <a:gd name="T15" fmla="*/ 2 h 6"/>
                <a:gd name="T16" fmla="*/ 8 w 8"/>
                <a:gd name="T17" fmla="*/ 4 h 6"/>
                <a:gd name="T18" fmla="*/ 5 w 8"/>
                <a:gd name="T19" fmla="*/ 4 h 6"/>
                <a:gd name="T20" fmla="*/ 2 w 8"/>
                <a:gd name="T21" fmla="*/ 4 h 6"/>
                <a:gd name="T22" fmla="*/ 2 w 8"/>
                <a:gd name="T23" fmla="*/ 6 h 6"/>
                <a:gd name="T24" fmla="*/ 0 w 8"/>
                <a:gd name="T25" fmla="*/ 5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6"/>
                <a:gd name="T41" fmla="*/ 8 w 8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6">
                  <a:moveTo>
                    <a:pt x="0" y="5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9" name="Freeform 454">
              <a:extLst>
                <a:ext uri="{FF2B5EF4-FFF2-40B4-BE49-F238E27FC236}">
                  <a16:creationId xmlns:a16="http://schemas.microsoft.com/office/drawing/2014/main" id="{21C92209-441B-FD77-4462-AB04C9025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235" y="2701678"/>
              <a:ext cx="2940" cy="5881"/>
            </a:xfrm>
            <a:custGeom>
              <a:avLst/>
              <a:gdLst>
                <a:gd name="T0" fmla="*/ 0 w 5"/>
                <a:gd name="T1" fmla="*/ 3 h 6"/>
                <a:gd name="T2" fmla="*/ 1 w 5"/>
                <a:gd name="T3" fmla="*/ 6 h 6"/>
                <a:gd name="T4" fmla="*/ 2 w 5"/>
                <a:gd name="T5" fmla="*/ 4 h 6"/>
                <a:gd name="T6" fmla="*/ 5 w 5"/>
                <a:gd name="T7" fmla="*/ 3 h 6"/>
                <a:gd name="T8" fmla="*/ 5 w 5"/>
                <a:gd name="T9" fmla="*/ 2 h 6"/>
                <a:gd name="T10" fmla="*/ 2 w 5"/>
                <a:gd name="T11" fmla="*/ 1 h 6"/>
                <a:gd name="T12" fmla="*/ 3 w 5"/>
                <a:gd name="T13" fmla="*/ 0 h 6"/>
                <a:gd name="T14" fmla="*/ 2 w 5"/>
                <a:gd name="T15" fmla="*/ 0 h 6"/>
                <a:gd name="T16" fmla="*/ 1 w 5"/>
                <a:gd name="T17" fmla="*/ 1 h 6"/>
                <a:gd name="T18" fmla="*/ 1 w 5"/>
                <a:gd name="T19" fmla="*/ 2 h 6"/>
                <a:gd name="T20" fmla="*/ 0 w 5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6"/>
                <a:gd name="T35" fmla="*/ 5 w 5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6">
                  <a:moveTo>
                    <a:pt x="0" y="3"/>
                  </a:moveTo>
                  <a:lnTo>
                    <a:pt x="1" y="6"/>
                  </a:lnTo>
                  <a:lnTo>
                    <a:pt x="2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Freeform 455">
              <a:extLst>
                <a:ext uri="{FF2B5EF4-FFF2-40B4-BE49-F238E27FC236}">
                  <a16:creationId xmlns:a16="http://schemas.microsoft.com/office/drawing/2014/main" id="{07E9390B-F41A-FFB1-C509-1BD5CDB3C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3056" y="2678153"/>
              <a:ext cx="2940" cy="7352"/>
            </a:xfrm>
            <a:custGeom>
              <a:avLst/>
              <a:gdLst>
                <a:gd name="T0" fmla="*/ 0 w 4"/>
                <a:gd name="T1" fmla="*/ 2 h 8"/>
                <a:gd name="T2" fmla="*/ 2 w 4"/>
                <a:gd name="T3" fmla="*/ 0 h 8"/>
                <a:gd name="T4" fmla="*/ 3 w 4"/>
                <a:gd name="T5" fmla="*/ 0 h 8"/>
                <a:gd name="T6" fmla="*/ 4 w 4"/>
                <a:gd name="T7" fmla="*/ 2 h 8"/>
                <a:gd name="T8" fmla="*/ 4 w 4"/>
                <a:gd name="T9" fmla="*/ 3 h 8"/>
                <a:gd name="T10" fmla="*/ 4 w 4"/>
                <a:gd name="T11" fmla="*/ 5 h 8"/>
                <a:gd name="T12" fmla="*/ 4 w 4"/>
                <a:gd name="T13" fmla="*/ 6 h 8"/>
                <a:gd name="T14" fmla="*/ 3 w 4"/>
                <a:gd name="T15" fmla="*/ 8 h 8"/>
                <a:gd name="T16" fmla="*/ 2 w 4"/>
                <a:gd name="T17" fmla="*/ 6 h 8"/>
                <a:gd name="T18" fmla="*/ 2 w 4"/>
                <a:gd name="T19" fmla="*/ 5 h 8"/>
                <a:gd name="T20" fmla="*/ 2 w 4"/>
                <a:gd name="T21" fmla="*/ 3 h 8"/>
                <a:gd name="T22" fmla="*/ 0 w 4"/>
                <a:gd name="T23" fmla="*/ 2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8"/>
                <a:gd name="T38" fmla="*/ 4 w 4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8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1" name="Freeform 456">
              <a:extLst>
                <a:ext uri="{FF2B5EF4-FFF2-40B4-BE49-F238E27FC236}">
                  <a16:creationId xmlns:a16="http://schemas.microsoft.com/office/drawing/2014/main" id="{1C21C417-4D7E-68FF-A522-0B79D3E8A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764" y="2700207"/>
              <a:ext cx="1471" cy="5881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4 h 6"/>
                <a:gd name="T4" fmla="*/ 2 w 3"/>
                <a:gd name="T5" fmla="*/ 2 h 6"/>
                <a:gd name="T6" fmla="*/ 3 w 3"/>
                <a:gd name="T7" fmla="*/ 0 h 6"/>
                <a:gd name="T8" fmla="*/ 3 w 3"/>
                <a:gd name="T9" fmla="*/ 3 h 6"/>
                <a:gd name="T10" fmla="*/ 3 w 3"/>
                <a:gd name="T11" fmla="*/ 4 h 6"/>
                <a:gd name="T12" fmla="*/ 0 w 3"/>
                <a:gd name="T13" fmla="*/ 6 h 6"/>
                <a:gd name="T14" fmla="*/ 0 w 3"/>
                <a:gd name="T15" fmla="*/ 5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6"/>
                <a:gd name="T26" fmla="*/ 3 w 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6">
                  <a:moveTo>
                    <a:pt x="0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2" name="Freeform 457">
              <a:extLst>
                <a:ext uri="{FF2B5EF4-FFF2-40B4-BE49-F238E27FC236}">
                  <a16:creationId xmlns:a16="http://schemas.microsoft.com/office/drawing/2014/main" id="{9DD8772E-851D-FE5D-8789-BF87918C2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84" y="2701676"/>
              <a:ext cx="5881" cy="4412"/>
            </a:xfrm>
            <a:custGeom>
              <a:avLst/>
              <a:gdLst>
                <a:gd name="T0" fmla="*/ 0 w 4"/>
                <a:gd name="T1" fmla="*/ 4 h 4"/>
                <a:gd name="T2" fmla="*/ 1 w 4"/>
                <a:gd name="T3" fmla="*/ 3 h 4"/>
                <a:gd name="T4" fmla="*/ 2 w 4"/>
                <a:gd name="T5" fmla="*/ 1 h 4"/>
                <a:gd name="T6" fmla="*/ 3 w 4"/>
                <a:gd name="T7" fmla="*/ 0 h 4"/>
                <a:gd name="T8" fmla="*/ 4 w 4"/>
                <a:gd name="T9" fmla="*/ 0 h 4"/>
                <a:gd name="T10" fmla="*/ 3 w 4"/>
                <a:gd name="T11" fmla="*/ 1 h 4"/>
                <a:gd name="T12" fmla="*/ 3 w 4"/>
                <a:gd name="T13" fmla="*/ 2 h 4"/>
                <a:gd name="T14" fmla="*/ 3 w 4"/>
                <a:gd name="T15" fmla="*/ 3 h 4"/>
                <a:gd name="T16" fmla="*/ 1 w 4"/>
                <a:gd name="T17" fmla="*/ 3 h 4"/>
                <a:gd name="T18" fmla="*/ 0 w 4"/>
                <a:gd name="T19" fmla="*/ 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"/>
                <a:gd name="T32" fmla="*/ 4 w 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">
                  <a:moveTo>
                    <a:pt x="0" y="4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3" name="Freeform 458">
              <a:extLst>
                <a:ext uri="{FF2B5EF4-FFF2-40B4-BE49-F238E27FC236}">
                  <a16:creationId xmlns:a16="http://schemas.microsoft.com/office/drawing/2014/main" id="{75A36526-6C48-28DA-80EC-25F28AEBD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116" y="2684034"/>
              <a:ext cx="1471" cy="294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3 h 4"/>
                <a:gd name="T4" fmla="*/ 0 w 2"/>
                <a:gd name="T5" fmla="*/ 0 h 4"/>
                <a:gd name="T6" fmla="*/ 1 w 2"/>
                <a:gd name="T7" fmla="*/ 2 h 4"/>
                <a:gd name="T8" fmla="*/ 2 w 2"/>
                <a:gd name="T9" fmla="*/ 2 h 4"/>
                <a:gd name="T10" fmla="*/ 2 w 2"/>
                <a:gd name="T11" fmla="*/ 3 h 4"/>
                <a:gd name="T12" fmla="*/ 2 w 2"/>
                <a:gd name="T13" fmla="*/ 4 h 4"/>
                <a:gd name="T14" fmla="*/ 1 w 2"/>
                <a:gd name="T15" fmla="*/ 4 h 4"/>
                <a:gd name="T16" fmla="*/ 0 w 2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0" y="4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4" name="Freeform 460">
              <a:extLst>
                <a:ext uri="{FF2B5EF4-FFF2-40B4-BE49-F238E27FC236}">
                  <a16:creationId xmlns:a16="http://schemas.microsoft.com/office/drawing/2014/main" id="{B657B1E5-6B84-FD8A-5F01-B63AFFDE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631" y="1898914"/>
              <a:ext cx="563111" cy="1264427"/>
            </a:xfrm>
            <a:custGeom>
              <a:avLst/>
              <a:gdLst>
                <a:gd name="T0" fmla="*/ 320 w 596"/>
                <a:gd name="T1" fmla="*/ 739 h 1417"/>
                <a:gd name="T2" fmla="*/ 308 w 596"/>
                <a:gd name="T3" fmla="*/ 761 h 1417"/>
                <a:gd name="T4" fmla="*/ 310 w 596"/>
                <a:gd name="T5" fmla="*/ 789 h 1417"/>
                <a:gd name="T6" fmla="*/ 314 w 596"/>
                <a:gd name="T7" fmla="*/ 823 h 1417"/>
                <a:gd name="T8" fmla="*/ 333 w 596"/>
                <a:gd name="T9" fmla="*/ 849 h 1417"/>
                <a:gd name="T10" fmla="*/ 357 w 596"/>
                <a:gd name="T11" fmla="*/ 862 h 1417"/>
                <a:gd name="T12" fmla="*/ 388 w 596"/>
                <a:gd name="T13" fmla="*/ 885 h 1417"/>
                <a:gd name="T14" fmla="*/ 403 w 596"/>
                <a:gd name="T15" fmla="*/ 900 h 1417"/>
                <a:gd name="T16" fmla="*/ 417 w 596"/>
                <a:gd name="T17" fmla="*/ 939 h 1417"/>
                <a:gd name="T18" fmla="*/ 388 w 596"/>
                <a:gd name="T19" fmla="*/ 976 h 1417"/>
                <a:gd name="T20" fmla="*/ 402 w 596"/>
                <a:gd name="T21" fmla="*/ 989 h 1417"/>
                <a:gd name="T22" fmla="*/ 379 w 596"/>
                <a:gd name="T23" fmla="*/ 1008 h 1417"/>
                <a:gd name="T24" fmla="*/ 354 w 596"/>
                <a:gd name="T25" fmla="*/ 1024 h 1417"/>
                <a:gd name="T26" fmla="*/ 346 w 596"/>
                <a:gd name="T27" fmla="*/ 1026 h 1417"/>
                <a:gd name="T28" fmla="*/ 309 w 596"/>
                <a:gd name="T29" fmla="*/ 1063 h 1417"/>
                <a:gd name="T30" fmla="*/ 308 w 596"/>
                <a:gd name="T31" fmla="*/ 1110 h 1417"/>
                <a:gd name="T32" fmla="*/ 304 w 596"/>
                <a:gd name="T33" fmla="*/ 1155 h 1417"/>
                <a:gd name="T34" fmla="*/ 297 w 596"/>
                <a:gd name="T35" fmla="*/ 1217 h 1417"/>
                <a:gd name="T36" fmla="*/ 280 w 596"/>
                <a:gd name="T37" fmla="*/ 1296 h 1417"/>
                <a:gd name="T38" fmla="*/ 235 w 596"/>
                <a:gd name="T39" fmla="*/ 1329 h 1417"/>
                <a:gd name="T40" fmla="*/ 195 w 596"/>
                <a:gd name="T41" fmla="*/ 1342 h 1417"/>
                <a:gd name="T42" fmla="*/ 168 w 596"/>
                <a:gd name="T43" fmla="*/ 1410 h 1417"/>
                <a:gd name="T44" fmla="*/ 97 w 596"/>
                <a:gd name="T45" fmla="*/ 1407 h 1417"/>
                <a:gd name="T46" fmla="*/ 100 w 596"/>
                <a:gd name="T47" fmla="*/ 1367 h 1417"/>
                <a:gd name="T48" fmla="*/ 93 w 596"/>
                <a:gd name="T49" fmla="*/ 1320 h 1417"/>
                <a:gd name="T50" fmla="*/ 87 w 596"/>
                <a:gd name="T51" fmla="*/ 1273 h 1417"/>
                <a:gd name="T52" fmla="*/ 52 w 596"/>
                <a:gd name="T53" fmla="*/ 1212 h 1417"/>
                <a:gd name="T54" fmla="*/ 43 w 596"/>
                <a:gd name="T55" fmla="*/ 1174 h 1417"/>
                <a:gd name="T56" fmla="*/ 33 w 596"/>
                <a:gd name="T57" fmla="*/ 1141 h 1417"/>
                <a:gd name="T58" fmla="*/ 19 w 596"/>
                <a:gd name="T59" fmla="*/ 1103 h 1417"/>
                <a:gd name="T60" fmla="*/ 0 w 596"/>
                <a:gd name="T61" fmla="*/ 1030 h 1417"/>
                <a:gd name="T62" fmla="*/ 40 w 596"/>
                <a:gd name="T63" fmla="*/ 943 h 1417"/>
                <a:gd name="T64" fmla="*/ 64 w 596"/>
                <a:gd name="T65" fmla="*/ 832 h 1417"/>
                <a:gd name="T66" fmla="*/ 56 w 596"/>
                <a:gd name="T67" fmla="*/ 673 h 1417"/>
                <a:gd name="T68" fmla="*/ 139 w 596"/>
                <a:gd name="T69" fmla="*/ 510 h 1417"/>
                <a:gd name="T70" fmla="*/ 224 w 596"/>
                <a:gd name="T71" fmla="*/ 168 h 1417"/>
                <a:gd name="T72" fmla="*/ 385 w 596"/>
                <a:gd name="T73" fmla="*/ 53 h 1417"/>
                <a:gd name="T74" fmla="*/ 453 w 596"/>
                <a:gd name="T75" fmla="*/ 40 h 1417"/>
                <a:gd name="T76" fmla="*/ 537 w 596"/>
                <a:gd name="T77" fmla="*/ 84 h 1417"/>
                <a:gd name="T78" fmla="*/ 557 w 596"/>
                <a:gd name="T79" fmla="*/ 142 h 1417"/>
                <a:gd name="T80" fmla="*/ 572 w 596"/>
                <a:gd name="T81" fmla="*/ 220 h 1417"/>
                <a:gd name="T82" fmla="*/ 588 w 596"/>
                <a:gd name="T83" fmla="*/ 298 h 1417"/>
                <a:gd name="T84" fmla="*/ 551 w 596"/>
                <a:gd name="T85" fmla="*/ 298 h 1417"/>
                <a:gd name="T86" fmla="*/ 528 w 596"/>
                <a:gd name="T87" fmla="*/ 305 h 1417"/>
                <a:gd name="T88" fmla="*/ 512 w 596"/>
                <a:gd name="T89" fmla="*/ 321 h 1417"/>
                <a:gd name="T90" fmla="*/ 505 w 596"/>
                <a:gd name="T91" fmla="*/ 335 h 1417"/>
                <a:gd name="T92" fmla="*/ 487 w 596"/>
                <a:gd name="T93" fmla="*/ 351 h 1417"/>
                <a:gd name="T94" fmla="*/ 487 w 596"/>
                <a:gd name="T95" fmla="*/ 382 h 1417"/>
                <a:gd name="T96" fmla="*/ 470 w 596"/>
                <a:gd name="T97" fmla="*/ 409 h 1417"/>
                <a:gd name="T98" fmla="*/ 481 w 596"/>
                <a:gd name="T99" fmla="*/ 431 h 1417"/>
                <a:gd name="T100" fmla="*/ 494 w 596"/>
                <a:gd name="T101" fmla="*/ 449 h 1417"/>
                <a:gd name="T102" fmla="*/ 470 w 596"/>
                <a:gd name="T103" fmla="*/ 484 h 1417"/>
                <a:gd name="T104" fmla="*/ 456 w 596"/>
                <a:gd name="T105" fmla="*/ 516 h 1417"/>
                <a:gd name="T106" fmla="*/ 408 w 596"/>
                <a:gd name="T107" fmla="*/ 553 h 1417"/>
                <a:gd name="T108" fmla="*/ 391 w 596"/>
                <a:gd name="T109" fmla="*/ 573 h 1417"/>
                <a:gd name="T110" fmla="*/ 373 w 596"/>
                <a:gd name="T111" fmla="*/ 585 h 1417"/>
                <a:gd name="T112" fmla="*/ 357 w 596"/>
                <a:gd name="T113" fmla="*/ 601 h 1417"/>
                <a:gd name="T114" fmla="*/ 355 w 596"/>
                <a:gd name="T115" fmla="*/ 624 h 1417"/>
                <a:gd name="T116" fmla="*/ 328 w 596"/>
                <a:gd name="T117" fmla="*/ 664 h 1417"/>
                <a:gd name="T118" fmla="*/ 313 w 596"/>
                <a:gd name="T119" fmla="*/ 676 h 1417"/>
                <a:gd name="T120" fmla="*/ 321 w 596"/>
                <a:gd name="T121" fmla="*/ 693 h 14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96"/>
                <a:gd name="T184" fmla="*/ 0 h 1417"/>
                <a:gd name="T185" fmla="*/ 596 w 596"/>
                <a:gd name="T186" fmla="*/ 1417 h 14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96" h="1417">
                  <a:moveTo>
                    <a:pt x="321" y="695"/>
                  </a:moveTo>
                  <a:lnTo>
                    <a:pt x="319" y="708"/>
                  </a:lnTo>
                  <a:lnTo>
                    <a:pt x="316" y="708"/>
                  </a:lnTo>
                  <a:lnTo>
                    <a:pt x="319" y="709"/>
                  </a:lnTo>
                  <a:lnTo>
                    <a:pt x="319" y="711"/>
                  </a:lnTo>
                  <a:lnTo>
                    <a:pt x="316" y="712"/>
                  </a:lnTo>
                  <a:lnTo>
                    <a:pt x="316" y="715"/>
                  </a:lnTo>
                  <a:lnTo>
                    <a:pt x="314" y="715"/>
                  </a:lnTo>
                  <a:lnTo>
                    <a:pt x="315" y="720"/>
                  </a:lnTo>
                  <a:lnTo>
                    <a:pt x="315" y="724"/>
                  </a:lnTo>
                  <a:lnTo>
                    <a:pt x="316" y="724"/>
                  </a:lnTo>
                  <a:lnTo>
                    <a:pt x="314" y="726"/>
                  </a:lnTo>
                  <a:lnTo>
                    <a:pt x="315" y="727"/>
                  </a:lnTo>
                  <a:lnTo>
                    <a:pt x="315" y="730"/>
                  </a:lnTo>
                  <a:lnTo>
                    <a:pt x="319" y="731"/>
                  </a:lnTo>
                  <a:lnTo>
                    <a:pt x="318" y="732"/>
                  </a:lnTo>
                  <a:lnTo>
                    <a:pt x="316" y="735"/>
                  </a:lnTo>
                  <a:lnTo>
                    <a:pt x="318" y="736"/>
                  </a:lnTo>
                  <a:lnTo>
                    <a:pt x="318" y="741"/>
                  </a:lnTo>
                  <a:lnTo>
                    <a:pt x="320" y="739"/>
                  </a:lnTo>
                  <a:lnTo>
                    <a:pt x="324" y="739"/>
                  </a:lnTo>
                  <a:lnTo>
                    <a:pt x="325" y="741"/>
                  </a:lnTo>
                  <a:lnTo>
                    <a:pt x="325" y="743"/>
                  </a:lnTo>
                  <a:lnTo>
                    <a:pt x="324" y="748"/>
                  </a:lnTo>
                  <a:lnTo>
                    <a:pt x="322" y="749"/>
                  </a:lnTo>
                  <a:lnTo>
                    <a:pt x="320" y="750"/>
                  </a:lnTo>
                  <a:lnTo>
                    <a:pt x="319" y="747"/>
                  </a:lnTo>
                  <a:lnTo>
                    <a:pt x="318" y="744"/>
                  </a:lnTo>
                  <a:lnTo>
                    <a:pt x="315" y="745"/>
                  </a:lnTo>
                  <a:lnTo>
                    <a:pt x="313" y="745"/>
                  </a:lnTo>
                  <a:lnTo>
                    <a:pt x="312" y="747"/>
                  </a:lnTo>
                  <a:lnTo>
                    <a:pt x="310" y="749"/>
                  </a:lnTo>
                  <a:lnTo>
                    <a:pt x="312" y="751"/>
                  </a:lnTo>
                  <a:lnTo>
                    <a:pt x="310" y="754"/>
                  </a:lnTo>
                  <a:lnTo>
                    <a:pt x="309" y="754"/>
                  </a:lnTo>
                  <a:lnTo>
                    <a:pt x="308" y="756"/>
                  </a:lnTo>
                  <a:lnTo>
                    <a:pt x="309" y="757"/>
                  </a:lnTo>
                  <a:lnTo>
                    <a:pt x="310" y="759"/>
                  </a:lnTo>
                  <a:lnTo>
                    <a:pt x="309" y="760"/>
                  </a:lnTo>
                  <a:lnTo>
                    <a:pt x="308" y="761"/>
                  </a:lnTo>
                  <a:lnTo>
                    <a:pt x="307" y="763"/>
                  </a:lnTo>
                  <a:lnTo>
                    <a:pt x="308" y="765"/>
                  </a:lnTo>
                  <a:lnTo>
                    <a:pt x="308" y="767"/>
                  </a:lnTo>
                  <a:lnTo>
                    <a:pt x="308" y="769"/>
                  </a:lnTo>
                  <a:lnTo>
                    <a:pt x="309" y="771"/>
                  </a:lnTo>
                  <a:lnTo>
                    <a:pt x="312" y="768"/>
                  </a:lnTo>
                  <a:lnTo>
                    <a:pt x="312" y="771"/>
                  </a:lnTo>
                  <a:lnTo>
                    <a:pt x="310" y="773"/>
                  </a:lnTo>
                  <a:lnTo>
                    <a:pt x="309" y="773"/>
                  </a:lnTo>
                  <a:lnTo>
                    <a:pt x="307" y="773"/>
                  </a:lnTo>
                  <a:lnTo>
                    <a:pt x="306" y="775"/>
                  </a:lnTo>
                  <a:lnTo>
                    <a:pt x="307" y="777"/>
                  </a:lnTo>
                  <a:lnTo>
                    <a:pt x="308" y="779"/>
                  </a:lnTo>
                  <a:lnTo>
                    <a:pt x="309" y="781"/>
                  </a:lnTo>
                  <a:lnTo>
                    <a:pt x="312" y="783"/>
                  </a:lnTo>
                  <a:lnTo>
                    <a:pt x="313" y="783"/>
                  </a:lnTo>
                  <a:lnTo>
                    <a:pt x="314" y="785"/>
                  </a:lnTo>
                  <a:lnTo>
                    <a:pt x="315" y="786"/>
                  </a:lnTo>
                  <a:lnTo>
                    <a:pt x="312" y="786"/>
                  </a:lnTo>
                  <a:lnTo>
                    <a:pt x="310" y="789"/>
                  </a:lnTo>
                  <a:lnTo>
                    <a:pt x="312" y="791"/>
                  </a:lnTo>
                  <a:lnTo>
                    <a:pt x="313" y="793"/>
                  </a:lnTo>
                  <a:lnTo>
                    <a:pt x="310" y="793"/>
                  </a:lnTo>
                  <a:lnTo>
                    <a:pt x="312" y="796"/>
                  </a:lnTo>
                  <a:lnTo>
                    <a:pt x="312" y="797"/>
                  </a:lnTo>
                  <a:lnTo>
                    <a:pt x="312" y="798"/>
                  </a:lnTo>
                  <a:lnTo>
                    <a:pt x="310" y="799"/>
                  </a:lnTo>
                  <a:lnTo>
                    <a:pt x="312" y="801"/>
                  </a:lnTo>
                  <a:lnTo>
                    <a:pt x="312" y="803"/>
                  </a:lnTo>
                  <a:lnTo>
                    <a:pt x="312" y="805"/>
                  </a:lnTo>
                  <a:lnTo>
                    <a:pt x="312" y="809"/>
                  </a:lnTo>
                  <a:lnTo>
                    <a:pt x="312" y="813"/>
                  </a:lnTo>
                  <a:lnTo>
                    <a:pt x="310" y="815"/>
                  </a:lnTo>
                  <a:lnTo>
                    <a:pt x="314" y="815"/>
                  </a:lnTo>
                  <a:lnTo>
                    <a:pt x="314" y="816"/>
                  </a:lnTo>
                  <a:lnTo>
                    <a:pt x="313" y="816"/>
                  </a:lnTo>
                  <a:lnTo>
                    <a:pt x="312" y="819"/>
                  </a:lnTo>
                  <a:lnTo>
                    <a:pt x="310" y="821"/>
                  </a:lnTo>
                  <a:lnTo>
                    <a:pt x="313" y="821"/>
                  </a:lnTo>
                  <a:lnTo>
                    <a:pt x="314" y="823"/>
                  </a:lnTo>
                  <a:lnTo>
                    <a:pt x="315" y="826"/>
                  </a:lnTo>
                  <a:lnTo>
                    <a:pt x="316" y="826"/>
                  </a:lnTo>
                  <a:lnTo>
                    <a:pt x="318" y="829"/>
                  </a:lnTo>
                  <a:lnTo>
                    <a:pt x="320" y="831"/>
                  </a:lnTo>
                  <a:lnTo>
                    <a:pt x="318" y="833"/>
                  </a:lnTo>
                  <a:lnTo>
                    <a:pt x="316" y="835"/>
                  </a:lnTo>
                  <a:lnTo>
                    <a:pt x="320" y="834"/>
                  </a:lnTo>
                  <a:lnTo>
                    <a:pt x="320" y="837"/>
                  </a:lnTo>
                  <a:lnTo>
                    <a:pt x="320" y="839"/>
                  </a:lnTo>
                  <a:lnTo>
                    <a:pt x="322" y="838"/>
                  </a:lnTo>
                  <a:lnTo>
                    <a:pt x="322" y="840"/>
                  </a:lnTo>
                  <a:lnTo>
                    <a:pt x="320" y="843"/>
                  </a:lnTo>
                  <a:lnTo>
                    <a:pt x="319" y="845"/>
                  </a:lnTo>
                  <a:lnTo>
                    <a:pt x="316" y="847"/>
                  </a:lnTo>
                  <a:lnTo>
                    <a:pt x="320" y="849"/>
                  </a:lnTo>
                  <a:lnTo>
                    <a:pt x="322" y="850"/>
                  </a:lnTo>
                  <a:lnTo>
                    <a:pt x="324" y="850"/>
                  </a:lnTo>
                  <a:lnTo>
                    <a:pt x="326" y="851"/>
                  </a:lnTo>
                  <a:lnTo>
                    <a:pt x="330" y="850"/>
                  </a:lnTo>
                  <a:lnTo>
                    <a:pt x="333" y="849"/>
                  </a:lnTo>
                  <a:lnTo>
                    <a:pt x="337" y="849"/>
                  </a:lnTo>
                  <a:lnTo>
                    <a:pt x="337" y="853"/>
                  </a:lnTo>
                  <a:lnTo>
                    <a:pt x="338" y="855"/>
                  </a:lnTo>
                  <a:lnTo>
                    <a:pt x="337" y="857"/>
                  </a:lnTo>
                  <a:lnTo>
                    <a:pt x="338" y="861"/>
                  </a:lnTo>
                  <a:lnTo>
                    <a:pt x="342" y="864"/>
                  </a:lnTo>
                  <a:lnTo>
                    <a:pt x="344" y="864"/>
                  </a:lnTo>
                  <a:lnTo>
                    <a:pt x="343" y="861"/>
                  </a:lnTo>
                  <a:lnTo>
                    <a:pt x="343" y="858"/>
                  </a:lnTo>
                  <a:lnTo>
                    <a:pt x="345" y="858"/>
                  </a:lnTo>
                  <a:lnTo>
                    <a:pt x="346" y="858"/>
                  </a:lnTo>
                  <a:lnTo>
                    <a:pt x="348" y="856"/>
                  </a:lnTo>
                  <a:lnTo>
                    <a:pt x="350" y="855"/>
                  </a:lnTo>
                  <a:lnTo>
                    <a:pt x="352" y="853"/>
                  </a:lnTo>
                  <a:lnTo>
                    <a:pt x="355" y="853"/>
                  </a:lnTo>
                  <a:lnTo>
                    <a:pt x="357" y="852"/>
                  </a:lnTo>
                  <a:lnTo>
                    <a:pt x="358" y="855"/>
                  </a:lnTo>
                  <a:lnTo>
                    <a:pt x="358" y="858"/>
                  </a:lnTo>
                  <a:lnTo>
                    <a:pt x="358" y="861"/>
                  </a:lnTo>
                  <a:lnTo>
                    <a:pt x="357" y="862"/>
                  </a:lnTo>
                  <a:lnTo>
                    <a:pt x="360" y="863"/>
                  </a:lnTo>
                  <a:lnTo>
                    <a:pt x="361" y="863"/>
                  </a:lnTo>
                  <a:lnTo>
                    <a:pt x="362" y="864"/>
                  </a:lnTo>
                  <a:lnTo>
                    <a:pt x="364" y="868"/>
                  </a:lnTo>
                  <a:lnTo>
                    <a:pt x="367" y="871"/>
                  </a:lnTo>
                  <a:lnTo>
                    <a:pt x="368" y="873"/>
                  </a:lnTo>
                  <a:lnTo>
                    <a:pt x="370" y="875"/>
                  </a:lnTo>
                  <a:lnTo>
                    <a:pt x="373" y="875"/>
                  </a:lnTo>
                  <a:lnTo>
                    <a:pt x="372" y="877"/>
                  </a:lnTo>
                  <a:lnTo>
                    <a:pt x="372" y="879"/>
                  </a:lnTo>
                  <a:lnTo>
                    <a:pt x="374" y="877"/>
                  </a:lnTo>
                  <a:lnTo>
                    <a:pt x="375" y="876"/>
                  </a:lnTo>
                  <a:lnTo>
                    <a:pt x="379" y="876"/>
                  </a:lnTo>
                  <a:lnTo>
                    <a:pt x="380" y="877"/>
                  </a:lnTo>
                  <a:lnTo>
                    <a:pt x="382" y="877"/>
                  </a:lnTo>
                  <a:lnTo>
                    <a:pt x="384" y="881"/>
                  </a:lnTo>
                  <a:lnTo>
                    <a:pt x="386" y="882"/>
                  </a:lnTo>
                  <a:lnTo>
                    <a:pt x="384" y="883"/>
                  </a:lnTo>
                  <a:lnTo>
                    <a:pt x="386" y="883"/>
                  </a:lnTo>
                  <a:lnTo>
                    <a:pt x="388" y="885"/>
                  </a:lnTo>
                  <a:lnTo>
                    <a:pt x="390" y="885"/>
                  </a:lnTo>
                  <a:lnTo>
                    <a:pt x="391" y="885"/>
                  </a:lnTo>
                  <a:lnTo>
                    <a:pt x="392" y="887"/>
                  </a:lnTo>
                  <a:lnTo>
                    <a:pt x="391" y="888"/>
                  </a:lnTo>
                  <a:lnTo>
                    <a:pt x="390" y="889"/>
                  </a:lnTo>
                  <a:lnTo>
                    <a:pt x="388" y="888"/>
                  </a:lnTo>
                  <a:lnTo>
                    <a:pt x="385" y="888"/>
                  </a:lnTo>
                  <a:lnTo>
                    <a:pt x="382" y="888"/>
                  </a:lnTo>
                  <a:lnTo>
                    <a:pt x="381" y="887"/>
                  </a:lnTo>
                  <a:lnTo>
                    <a:pt x="382" y="889"/>
                  </a:lnTo>
                  <a:lnTo>
                    <a:pt x="384" y="893"/>
                  </a:lnTo>
                  <a:lnTo>
                    <a:pt x="385" y="894"/>
                  </a:lnTo>
                  <a:lnTo>
                    <a:pt x="387" y="895"/>
                  </a:lnTo>
                  <a:lnTo>
                    <a:pt x="388" y="897"/>
                  </a:lnTo>
                  <a:lnTo>
                    <a:pt x="391" y="897"/>
                  </a:lnTo>
                  <a:lnTo>
                    <a:pt x="393" y="898"/>
                  </a:lnTo>
                  <a:lnTo>
                    <a:pt x="396" y="898"/>
                  </a:lnTo>
                  <a:lnTo>
                    <a:pt x="398" y="900"/>
                  </a:lnTo>
                  <a:lnTo>
                    <a:pt x="400" y="900"/>
                  </a:lnTo>
                  <a:lnTo>
                    <a:pt x="403" y="900"/>
                  </a:lnTo>
                  <a:lnTo>
                    <a:pt x="404" y="903"/>
                  </a:lnTo>
                  <a:lnTo>
                    <a:pt x="405" y="906"/>
                  </a:lnTo>
                  <a:lnTo>
                    <a:pt x="406" y="910"/>
                  </a:lnTo>
                  <a:lnTo>
                    <a:pt x="408" y="915"/>
                  </a:lnTo>
                  <a:lnTo>
                    <a:pt x="410" y="917"/>
                  </a:lnTo>
                  <a:lnTo>
                    <a:pt x="410" y="918"/>
                  </a:lnTo>
                  <a:lnTo>
                    <a:pt x="412" y="919"/>
                  </a:lnTo>
                  <a:lnTo>
                    <a:pt x="415" y="922"/>
                  </a:lnTo>
                  <a:lnTo>
                    <a:pt x="416" y="922"/>
                  </a:lnTo>
                  <a:lnTo>
                    <a:pt x="418" y="922"/>
                  </a:lnTo>
                  <a:lnTo>
                    <a:pt x="421" y="923"/>
                  </a:lnTo>
                  <a:lnTo>
                    <a:pt x="421" y="924"/>
                  </a:lnTo>
                  <a:lnTo>
                    <a:pt x="421" y="927"/>
                  </a:lnTo>
                  <a:lnTo>
                    <a:pt x="420" y="928"/>
                  </a:lnTo>
                  <a:lnTo>
                    <a:pt x="417" y="930"/>
                  </a:lnTo>
                  <a:lnTo>
                    <a:pt x="416" y="931"/>
                  </a:lnTo>
                  <a:lnTo>
                    <a:pt x="417" y="933"/>
                  </a:lnTo>
                  <a:lnTo>
                    <a:pt x="420" y="934"/>
                  </a:lnTo>
                  <a:lnTo>
                    <a:pt x="421" y="936"/>
                  </a:lnTo>
                  <a:lnTo>
                    <a:pt x="417" y="939"/>
                  </a:lnTo>
                  <a:lnTo>
                    <a:pt x="415" y="940"/>
                  </a:lnTo>
                  <a:lnTo>
                    <a:pt x="412" y="940"/>
                  </a:lnTo>
                  <a:lnTo>
                    <a:pt x="408" y="942"/>
                  </a:lnTo>
                  <a:lnTo>
                    <a:pt x="404" y="945"/>
                  </a:lnTo>
                  <a:lnTo>
                    <a:pt x="400" y="948"/>
                  </a:lnTo>
                  <a:lnTo>
                    <a:pt x="404" y="952"/>
                  </a:lnTo>
                  <a:lnTo>
                    <a:pt x="402" y="953"/>
                  </a:lnTo>
                  <a:lnTo>
                    <a:pt x="398" y="957"/>
                  </a:lnTo>
                  <a:lnTo>
                    <a:pt x="393" y="960"/>
                  </a:lnTo>
                  <a:lnTo>
                    <a:pt x="391" y="963"/>
                  </a:lnTo>
                  <a:lnTo>
                    <a:pt x="387" y="965"/>
                  </a:lnTo>
                  <a:lnTo>
                    <a:pt x="385" y="967"/>
                  </a:lnTo>
                  <a:lnTo>
                    <a:pt x="382" y="969"/>
                  </a:lnTo>
                  <a:lnTo>
                    <a:pt x="381" y="967"/>
                  </a:lnTo>
                  <a:lnTo>
                    <a:pt x="380" y="969"/>
                  </a:lnTo>
                  <a:lnTo>
                    <a:pt x="381" y="971"/>
                  </a:lnTo>
                  <a:lnTo>
                    <a:pt x="381" y="972"/>
                  </a:lnTo>
                  <a:lnTo>
                    <a:pt x="382" y="975"/>
                  </a:lnTo>
                  <a:lnTo>
                    <a:pt x="385" y="975"/>
                  </a:lnTo>
                  <a:lnTo>
                    <a:pt x="388" y="976"/>
                  </a:lnTo>
                  <a:lnTo>
                    <a:pt x="387" y="973"/>
                  </a:lnTo>
                  <a:lnTo>
                    <a:pt x="388" y="972"/>
                  </a:lnTo>
                  <a:lnTo>
                    <a:pt x="391" y="972"/>
                  </a:lnTo>
                  <a:lnTo>
                    <a:pt x="394" y="973"/>
                  </a:lnTo>
                  <a:lnTo>
                    <a:pt x="396" y="976"/>
                  </a:lnTo>
                  <a:lnTo>
                    <a:pt x="398" y="976"/>
                  </a:lnTo>
                  <a:lnTo>
                    <a:pt x="402" y="976"/>
                  </a:lnTo>
                  <a:lnTo>
                    <a:pt x="404" y="976"/>
                  </a:lnTo>
                  <a:lnTo>
                    <a:pt x="405" y="979"/>
                  </a:lnTo>
                  <a:lnTo>
                    <a:pt x="405" y="982"/>
                  </a:lnTo>
                  <a:lnTo>
                    <a:pt x="403" y="983"/>
                  </a:lnTo>
                  <a:lnTo>
                    <a:pt x="400" y="984"/>
                  </a:lnTo>
                  <a:lnTo>
                    <a:pt x="403" y="984"/>
                  </a:lnTo>
                  <a:lnTo>
                    <a:pt x="404" y="985"/>
                  </a:lnTo>
                  <a:lnTo>
                    <a:pt x="406" y="983"/>
                  </a:lnTo>
                  <a:lnTo>
                    <a:pt x="409" y="983"/>
                  </a:lnTo>
                  <a:lnTo>
                    <a:pt x="410" y="985"/>
                  </a:lnTo>
                  <a:lnTo>
                    <a:pt x="408" y="987"/>
                  </a:lnTo>
                  <a:lnTo>
                    <a:pt x="405" y="988"/>
                  </a:lnTo>
                  <a:lnTo>
                    <a:pt x="402" y="989"/>
                  </a:lnTo>
                  <a:lnTo>
                    <a:pt x="400" y="989"/>
                  </a:lnTo>
                  <a:lnTo>
                    <a:pt x="398" y="991"/>
                  </a:lnTo>
                  <a:lnTo>
                    <a:pt x="394" y="993"/>
                  </a:lnTo>
                  <a:lnTo>
                    <a:pt x="392" y="991"/>
                  </a:lnTo>
                  <a:lnTo>
                    <a:pt x="388" y="988"/>
                  </a:lnTo>
                  <a:lnTo>
                    <a:pt x="386" y="988"/>
                  </a:lnTo>
                  <a:lnTo>
                    <a:pt x="384" y="991"/>
                  </a:lnTo>
                  <a:lnTo>
                    <a:pt x="387" y="993"/>
                  </a:lnTo>
                  <a:lnTo>
                    <a:pt x="390" y="996"/>
                  </a:lnTo>
                  <a:lnTo>
                    <a:pt x="391" y="999"/>
                  </a:lnTo>
                  <a:lnTo>
                    <a:pt x="387" y="1002"/>
                  </a:lnTo>
                  <a:lnTo>
                    <a:pt x="385" y="1005"/>
                  </a:lnTo>
                  <a:lnTo>
                    <a:pt x="382" y="1005"/>
                  </a:lnTo>
                  <a:lnTo>
                    <a:pt x="385" y="1005"/>
                  </a:lnTo>
                  <a:lnTo>
                    <a:pt x="388" y="1005"/>
                  </a:lnTo>
                  <a:lnTo>
                    <a:pt x="386" y="1006"/>
                  </a:lnTo>
                  <a:lnTo>
                    <a:pt x="386" y="1007"/>
                  </a:lnTo>
                  <a:lnTo>
                    <a:pt x="382" y="1008"/>
                  </a:lnTo>
                  <a:lnTo>
                    <a:pt x="378" y="1011"/>
                  </a:lnTo>
                  <a:lnTo>
                    <a:pt x="379" y="1008"/>
                  </a:lnTo>
                  <a:lnTo>
                    <a:pt x="379" y="1005"/>
                  </a:lnTo>
                  <a:lnTo>
                    <a:pt x="376" y="1007"/>
                  </a:lnTo>
                  <a:lnTo>
                    <a:pt x="374" y="1011"/>
                  </a:lnTo>
                  <a:lnTo>
                    <a:pt x="372" y="1013"/>
                  </a:lnTo>
                  <a:lnTo>
                    <a:pt x="370" y="1015"/>
                  </a:lnTo>
                  <a:lnTo>
                    <a:pt x="368" y="1017"/>
                  </a:lnTo>
                  <a:lnTo>
                    <a:pt x="367" y="1020"/>
                  </a:lnTo>
                  <a:lnTo>
                    <a:pt x="368" y="1023"/>
                  </a:lnTo>
                  <a:lnTo>
                    <a:pt x="369" y="1025"/>
                  </a:lnTo>
                  <a:lnTo>
                    <a:pt x="366" y="1029"/>
                  </a:lnTo>
                  <a:lnTo>
                    <a:pt x="366" y="1033"/>
                  </a:lnTo>
                  <a:lnTo>
                    <a:pt x="367" y="1037"/>
                  </a:lnTo>
                  <a:lnTo>
                    <a:pt x="364" y="1041"/>
                  </a:lnTo>
                  <a:lnTo>
                    <a:pt x="361" y="1038"/>
                  </a:lnTo>
                  <a:lnTo>
                    <a:pt x="358" y="1036"/>
                  </a:lnTo>
                  <a:lnTo>
                    <a:pt x="358" y="1033"/>
                  </a:lnTo>
                  <a:lnTo>
                    <a:pt x="358" y="1031"/>
                  </a:lnTo>
                  <a:lnTo>
                    <a:pt x="356" y="1027"/>
                  </a:lnTo>
                  <a:lnTo>
                    <a:pt x="355" y="1026"/>
                  </a:lnTo>
                  <a:lnTo>
                    <a:pt x="354" y="1024"/>
                  </a:lnTo>
                  <a:lnTo>
                    <a:pt x="354" y="1023"/>
                  </a:lnTo>
                  <a:lnTo>
                    <a:pt x="354" y="1019"/>
                  </a:lnTo>
                  <a:lnTo>
                    <a:pt x="354" y="1015"/>
                  </a:lnTo>
                  <a:lnTo>
                    <a:pt x="354" y="1012"/>
                  </a:lnTo>
                  <a:lnTo>
                    <a:pt x="355" y="1008"/>
                  </a:lnTo>
                  <a:lnTo>
                    <a:pt x="355" y="1007"/>
                  </a:lnTo>
                  <a:lnTo>
                    <a:pt x="354" y="1007"/>
                  </a:lnTo>
                  <a:lnTo>
                    <a:pt x="354" y="1011"/>
                  </a:lnTo>
                  <a:lnTo>
                    <a:pt x="354" y="1012"/>
                  </a:lnTo>
                  <a:lnTo>
                    <a:pt x="351" y="1013"/>
                  </a:lnTo>
                  <a:lnTo>
                    <a:pt x="350" y="1011"/>
                  </a:lnTo>
                  <a:lnTo>
                    <a:pt x="350" y="1007"/>
                  </a:lnTo>
                  <a:lnTo>
                    <a:pt x="349" y="1003"/>
                  </a:lnTo>
                  <a:lnTo>
                    <a:pt x="349" y="1006"/>
                  </a:lnTo>
                  <a:lnTo>
                    <a:pt x="348" y="1011"/>
                  </a:lnTo>
                  <a:lnTo>
                    <a:pt x="348" y="1014"/>
                  </a:lnTo>
                  <a:lnTo>
                    <a:pt x="348" y="1018"/>
                  </a:lnTo>
                  <a:lnTo>
                    <a:pt x="346" y="1023"/>
                  </a:lnTo>
                  <a:lnTo>
                    <a:pt x="346" y="1024"/>
                  </a:lnTo>
                  <a:lnTo>
                    <a:pt x="346" y="1026"/>
                  </a:lnTo>
                  <a:lnTo>
                    <a:pt x="346" y="1030"/>
                  </a:lnTo>
                  <a:lnTo>
                    <a:pt x="346" y="1033"/>
                  </a:lnTo>
                  <a:lnTo>
                    <a:pt x="345" y="1037"/>
                  </a:lnTo>
                  <a:lnTo>
                    <a:pt x="342" y="1039"/>
                  </a:lnTo>
                  <a:lnTo>
                    <a:pt x="340" y="1044"/>
                  </a:lnTo>
                  <a:lnTo>
                    <a:pt x="336" y="1043"/>
                  </a:lnTo>
                  <a:lnTo>
                    <a:pt x="337" y="1045"/>
                  </a:lnTo>
                  <a:lnTo>
                    <a:pt x="337" y="1048"/>
                  </a:lnTo>
                  <a:lnTo>
                    <a:pt x="334" y="1047"/>
                  </a:lnTo>
                  <a:lnTo>
                    <a:pt x="333" y="1049"/>
                  </a:lnTo>
                  <a:lnTo>
                    <a:pt x="330" y="1051"/>
                  </a:lnTo>
                  <a:lnTo>
                    <a:pt x="325" y="1054"/>
                  </a:lnTo>
                  <a:lnTo>
                    <a:pt x="322" y="1053"/>
                  </a:lnTo>
                  <a:lnTo>
                    <a:pt x="320" y="1055"/>
                  </a:lnTo>
                  <a:lnTo>
                    <a:pt x="321" y="1056"/>
                  </a:lnTo>
                  <a:lnTo>
                    <a:pt x="319" y="1060"/>
                  </a:lnTo>
                  <a:lnTo>
                    <a:pt x="316" y="1062"/>
                  </a:lnTo>
                  <a:lnTo>
                    <a:pt x="314" y="1062"/>
                  </a:lnTo>
                  <a:lnTo>
                    <a:pt x="312" y="1065"/>
                  </a:lnTo>
                  <a:lnTo>
                    <a:pt x="309" y="1063"/>
                  </a:lnTo>
                  <a:lnTo>
                    <a:pt x="304" y="1063"/>
                  </a:lnTo>
                  <a:lnTo>
                    <a:pt x="302" y="1063"/>
                  </a:lnTo>
                  <a:lnTo>
                    <a:pt x="306" y="1063"/>
                  </a:lnTo>
                  <a:lnTo>
                    <a:pt x="304" y="1067"/>
                  </a:lnTo>
                  <a:lnTo>
                    <a:pt x="309" y="1071"/>
                  </a:lnTo>
                  <a:lnTo>
                    <a:pt x="313" y="1074"/>
                  </a:lnTo>
                  <a:lnTo>
                    <a:pt x="310" y="1078"/>
                  </a:lnTo>
                  <a:lnTo>
                    <a:pt x="304" y="1083"/>
                  </a:lnTo>
                  <a:lnTo>
                    <a:pt x="285" y="1078"/>
                  </a:lnTo>
                  <a:lnTo>
                    <a:pt x="296" y="1083"/>
                  </a:lnTo>
                  <a:lnTo>
                    <a:pt x="307" y="1091"/>
                  </a:lnTo>
                  <a:lnTo>
                    <a:pt x="298" y="1092"/>
                  </a:lnTo>
                  <a:lnTo>
                    <a:pt x="313" y="1095"/>
                  </a:lnTo>
                  <a:lnTo>
                    <a:pt x="312" y="1098"/>
                  </a:lnTo>
                  <a:lnTo>
                    <a:pt x="309" y="1096"/>
                  </a:lnTo>
                  <a:lnTo>
                    <a:pt x="303" y="1099"/>
                  </a:lnTo>
                  <a:lnTo>
                    <a:pt x="310" y="1103"/>
                  </a:lnTo>
                  <a:lnTo>
                    <a:pt x="309" y="1105"/>
                  </a:lnTo>
                  <a:lnTo>
                    <a:pt x="312" y="1108"/>
                  </a:lnTo>
                  <a:lnTo>
                    <a:pt x="308" y="1110"/>
                  </a:lnTo>
                  <a:lnTo>
                    <a:pt x="312" y="1113"/>
                  </a:lnTo>
                  <a:lnTo>
                    <a:pt x="307" y="1114"/>
                  </a:lnTo>
                  <a:lnTo>
                    <a:pt x="298" y="1108"/>
                  </a:lnTo>
                  <a:lnTo>
                    <a:pt x="306" y="1117"/>
                  </a:lnTo>
                  <a:lnTo>
                    <a:pt x="310" y="1121"/>
                  </a:lnTo>
                  <a:lnTo>
                    <a:pt x="307" y="1122"/>
                  </a:lnTo>
                  <a:lnTo>
                    <a:pt x="308" y="1126"/>
                  </a:lnTo>
                  <a:lnTo>
                    <a:pt x="304" y="1127"/>
                  </a:lnTo>
                  <a:lnTo>
                    <a:pt x="300" y="1123"/>
                  </a:lnTo>
                  <a:lnTo>
                    <a:pt x="301" y="1129"/>
                  </a:lnTo>
                  <a:lnTo>
                    <a:pt x="308" y="1133"/>
                  </a:lnTo>
                  <a:lnTo>
                    <a:pt x="309" y="1141"/>
                  </a:lnTo>
                  <a:lnTo>
                    <a:pt x="294" y="1129"/>
                  </a:lnTo>
                  <a:lnTo>
                    <a:pt x="300" y="1140"/>
                  </a:lnTo>
                  <a:lnTo>
                    <a:pt x="294" y="1139"/>
                  </a:lnTo>
                  <a:lnTo>
                    <a:pt x="306" y="1151"/>
                  </a:lnTo>
                  <a:lnTo>
                    <a:pt x="304" y="1152"/>
                  </a:lnTo>
                  <a:lnTo>
                    <a:pt x="292" y="1140"/>
                  </a:lnTo>
                  <a:lnTo>
                    <a:pt x="292" y="1143"/>
                  </a:lnTo>
                  <a:lnTo>
                    <a:pt x="304" y="1155"/>
                  </a:lnTo>
                  <a:lnTo>
                    <a:pt x="307" y="1158"/>
                  </a:lnTo>
                  <a:lnTo>
                    <a:pt x="303" y="1162"/>
                  </a:lnTo>
                  <a:lnTo>
                    <a:pt x="302" y="1165"/>
                  </a:lnTo>
                  <a:lnTo>
                    <a:pt x="304" y="1169"/>
                  </a:lnTo>
                  <a:lnTo>
                    <a:pt x="303" y="1173"/>
                  </a:lnTo>
                  <a:lnTo>
                    <a:pt x="297" y="1169"/>
                  </a:lnTo>
                  <a:lnTo>
                    <a:pt x="298" y="1174"/>
                  </a:lnTo>
                  <a:lnTo>
                    <a:pt x="301" y="1176"/>
                  </a:lnTo>
                  <a:lnTo>
                    <a:pt x="304" y="1176"/>
                  </a:lnTo>
                  <a:lnTo>
                    <a:pt x="308" y="1182"/>
                  </a:lnTo>
                  <a:lnTo>
                    <a:pt x="307" y="1189"/>
                  </a:lnTo>
                  <a:lnTo>
                    <a:pt x="303" y="1194"/>
                  </a:lnTo>
                  <a:lnTo>
                    <a:pt x="302" y="1194"/>
                  </a:lnTo>
                  <a:lnTo>
                    <a:pt x="301" y="1194"/>
                  </a:lnTo>
                  <a:lnTo>
                    <a:pt x="302" y="1201"/>
                  </a:lnTo>
                  <a:lnTo>
                    <a:pt x="296" y="1204"/>
                  </a:lnTo>
                  <a:lnTo>
                    <a:pt x="297" y="1207"/>
                  </a:lnTo>
                  <a:lnTo>
                    <a:pt x="298" y="1210"/>
                  </a:lnTo>
                  <a:lnTo>
                    <a:pt x="296" y="1213"/>
                  </a:lnTo>
                  <a:lnTo>
                    <a:pt x="297" y="1217"/>
                  </a:lnTo>
                  <a:lnTo>
                    <a:pt x="301" y="1222"/>
                  </a:lnTo>
                  <a:lnTo>
                    <a:pt x="302" y="1225"/>
                  </a:lnTo>
                  <a:lnTo>
                    <a:pt x="301" y="1230"/>
                  </a:lnTo>
                  <a:lnTo>
                    <a:pt x="298" y="1235"/>
                  </a:lnTo>
                  <a:lnTo>
                    <a:pt x="296" y="1236"/>
                  </a:lnTo>
                  <a:lnTo>
                    <a:pt x="298" y="1240"/>
                  </a:lnTo>
                  <a:lnTo>
                    <a:pt x="296" y="1242"/>
                  </a:lnTo>
                  <a:lnTo>
                    <a:pt x="297" y="1243"/>
                  </a:lnTo>
                  <a:lnTo>
                    <a:pt x="295" y="1255"/>
                  </a:lnTo>
                  <a:lnTo>
                    <a:pt x="297" y="1257"/>
                  </a:lnTo>
                  <a:lnTo>
                    <a:pt x="300" y="1254"/>
                  </a:lnTo>
                  <a:lnTo>
                    <a:pt x="298" y="1259"/>
                  </a:lnTo>
                  <a:lnTo>
                    <a:pt x="294" y="1258"/>
                  </a:lnTo>
                  <a:lnTo>
                    <a:pt x="294" y="1264"/>
                  </a:lnTo>
                  <a:lnTo>
                    <a:pt x="295" y="1270"/>
                  </a:lnTo>
                  <a:lnTo>
                    <a:pt x="289" y="1272"/>
                  </a:lnTo>
                  <a:lnTo>
                    <a:pt x="286" y="1276"/>
                  </a:lnTo>
                  <a:lnTo>
                    <a:pt x="285" y="1283"/>
                  </a:lnTo>
                  <a:lnTo>
                    <a:pt x="282" y="1290"/>
                  </a:lnTo>
                  <a:lnTo>
                    <a:pt x="280" y="1296"/>
                  </a:lnTo>
                  <a:lnTo>
                    <a:pt x="278" y="1303"/>
                  </a:lnTo>
                  <a:lnTo>
                    <a:pt x="278" y="1312"/>
                  </a:lnTo>
                  <a:lnTo>
                    <a:pt x="277" y="1314"/>
                  </a:lnTo>
                  <a:lnTo>
                    <a:pt x="276" y="1320"/>
                  </a:lnTo>
                  <a:lnTo>
                    <a:pt x="267" y="1333"/>
                  </a:lnTo>
                  <a:lnTo>
                    <a:pt x="265" y="1331"/>
                  </a:lnTo>
                  <a:lnTo>
                    <a:pt x="264" y="1331"/>
                  </a:lnTo>
                  <a:lnTo>
                    <a:pt x="265" y="1324"/>
                  </a:lnTo>
                  <a:lnTo>
                    <a:pt x="261" y="1327"/>
                  </a:lnTo>
                  <a:lnTo>
                    <a:pt x="259" y="1323"/>
                  </a:lnTo>
                  <a:lnTo>
                    <a:pt x="253" y="1324"/>
                  </a:lnTo>
                  <a:lnTo>
                    <a:pt x="252" y="1320"/>
                  </a:lnTo>
                  <a:lnTo>
                    <a:pt x="248" y="1324"/>
                  </a:lnTo>
                  <a:lnTo>
                    <a:pt x="246" y="1324"/>
                  </a:lnTo>
                  <a:lnTo>
                    <a:pt x="246" y="1326"/>
                  </a:lnTo>
                  <a:lnTo>
                    <a:pt x="243" y="1324"/>
                  </a:lnTo>
                  <a:lnTo>
                    <a:pt x="241" y="1324"/>
                  </a:lnTo>
                  <a:lnTo>
                    <a:pt x="240" y="1329"/>
                  </a:lnTo>
                  <a:lnTo>
                    <a:pt x="238" y="1330"/>
                  </a:lnTo>
                  <a:lnTo>
                    <a:pt x="235" y="1329"/>
                  </a:lnTo>
                  <a:lnTo>
                    <a:pt x="236" y="1325"/>
                  </a:lnTo>
                  <a:lnTo>
                    <a:pt x="234" y="1325"/>
                  </a:lnTo>
                  <a:lnTo>
                    <a:pt x="228" y="1327"/>
                  </a:lnTo>
                  <a:lnTo>
                    <a:pt x="223" y="1327"/>
                  </a:lnTo>
                  <a:lnTo>
                    <a:pt x="222" y="1323"/>
                  </a:lnTo>
                  <a:lnTo>
                    <a:pt x="219" y="1324"/>
                  </a:lnTo>
                  <a:lnTo>
                    <a:pt x="219" y="1327"/>
                  </a:lnTo>
                  <a:lnTo>
                    <a:pt x="212" y="1327"/>
                  </a:lnTo>
                  <a:lnTo>
                    <a:pt x="210" y="1329"/>
                  </a:lnTo>
                  <a:lnTo>
                    <a:pt x="208" y="1326"/>
                  </a:lnTo>
                  <a:lnTo>
                    <a:pt x="205" y="1329"/>
                  </a:lnTo>
                  <a:lnTo>
                    <a:pt x="201" y="1326"/>
                  </a:lnTo>
                  <a:lnTo>
                    <a:pt x="200" y="1330"/>
                  </a:lnTo>
                  <a:lnTo>
                    <a:pt x="202" y="1333"/>
                  </a:lnTo>
                  <a:lnTo>
                    <a:pt x="204" y="1337"/>
                  </a:lnTo>
                  <a:lnTo>
                    <a:pt x="206" y="1339"/>
                  </a:lnTo>
                  <a:lnTo>
                    <a:pt x="202" y="1344"/>
                  </a:lnTo>
                  <a:lnTo>
                    <a:pt x="200" y="1344"/>
                  </a:lnTo>
                  <a:lnTo>
                    <a:pt x="198" y="1344"/>
                  </a:lnTo>
                  <a:lnTo>
                    <a:pt x="195" y="1342"/>
                  </a:lnTo>
                  <a:lnTo>
                    <a:pt x="195" y="1339"/>
                  </a:lnTo>
                  <a:lnTo>
                    <a:pt x="194" y="1341"/>
                  </a:lnTo>
                  <a:lnTo>
                    <a:pt x="193" y="1339"/>
                  </a:lnTo>
                  <a:lnTo>
                    <a:pt x="189" y="1341"/>
                  </a:lnTo>
                  <a:lnTo>
                    <a:pt x="188" y="1344"/>
                  </a:lnTo>
                  <a:lnTo>
                    <a:pt x="184" y="1349"/>
                  </a:lnTo>
                  <a:lnTo>
                    <a:pt x="182" y="1349"/>
                  </a:lnTo>
                  <a:lnTo>
                    <a:pt x="181" y="1353"/>
                  </a:lnTo>
                  <a:lnTo>
                    <a:pt x="176" y="1361"/>
                  </a:lnTo>
                  <a:lnTo>
                    <a:pt x="174" y="1368"/>
                  </a:lnTo>
                  <a:lnTo>
                    <a:pt x="174" y="1375"/>
                  </a:lnTo>
                  <a:lnTo>
                    <a:pt x="178" y="1380"/>
                  </a:lnTo>
                  <a:lnTo>
                    <a:pt x="178" y="1385"/>
                  </a:lnTo>
                  <a:lnTo>
                    <a:pt x="183" y="1391"/>
                  </a:lnTo>
                  <a:lnTo>
                    <a:pt x="183" y="1397"/>
                  </a:lnTo>
                  <a:lnTo>
                    <a:pt x="181" y="1401"/>
                  </a:lnTo>
                  <a:lnTo>
                    <a:pt x="177" y="1405"/>
                  </a:lnTo>
                  <a:lnTo>
                    <a:pt x="176" y="1407"/>
                  </a:lnTo>
                  <a:lnTo>
                    <a:pt x="175" y="1410"/>
                  </a:lnTo>
                  <a:lnTo>
                    <a:pt x="168" y="1410"/>
                  </a:lnTo>
                  <a:lnTo>
                    <a:pt x="166" y="1411"/>
                  </a:lnTo>
                  <a:lnTo>
                    <a:pt x="159" y="1405"/>
                  </a:lnTo>
                  <a:lnTo>
                    <a:pt x="154" y="1407"/>
                  </a:lnTo>
                  <a:lnTo>
                    <a:pt x="146" y="1407"/>
                  </a:lnTo>
                  <a:lnTo>
                    <a:pt x="144" y="1408"/>
                  </a:lnTo>
                  <a:lnTo>
                    <a:pt x="142" y="1408"/>
                  </a:lnTo>
                  <a:lnTo>
                    <a:pt x="140" y="1410"/>
                  </a:lnTo>
                  <a:lnTo>
                    <a:pt x="138" y="1411"/>
                  </a:lnTo>
                  <a:lnTo>
                    <a:pt x="133" y="1411"/>
                  </a:lnTo>
                  <a:lnTo>
                    <a:pt x="126" y="1417"/>
                  </a:lnTo>
                  <a:lnTo>
                    <a:pt x="116" y="1414"/>
                  </a:lnTo>
                  <a:lnTo>
                    <a:pt x="111" y="1413"/>
                  </a:lnTo>
                  <a:lnTo>
                    <a:pt x="109" y="1414"/>
                  </a:lnTo>
                  <a:lnTo>
                    <a:pt x="103" y="1410"/>
                  </a:lnTo>
                  <a:lnTo>
                    <a:pt x="100" y="1413"/>
                  </a:lnTo>
                  <a:lnTo>
                    <a:pt x="98" y="1410"/>
                  </a:lnTo>
                  <a:lnTo>
                    <a:pt x="94" y="1413"/>
                  </a:lnTo>
                  <a:lnTo>
                    <a:pt x="93" y="1413"/>
                  </a:lnTo>
                  <a:lnTo>
                    <a:pt x="96" y="1408"/>
                  </a:lnTo>
                  <a:lnTo>
                    <a:pt x="97" y="1407"/>
                  </a:lnTo>
                  <a:lnTo>
                    <a:pt x="98" y="1409"/>
                  </a:lnTo>
                  <a:lnTo>
                    <a:pt x="102" y="1409"/>
                  </a:lnTo>
                  <a:lnTo>
                    <a:pt x="102" y="1405"/>
                  </a:lnTo>
                  <a:lnTo>
                    <a:pt x="103" y="1404"/>
                  </a:lnTo>
                  <a:lnTo>
                    <a:pt x="100" y="1398"/>
                  </a:lnTo>
                  <a:lnTo>
                    <a:pt x="98" y="1398"/>
                  </a:lnTo>
                  <a:lnTo>
                    <a:pt x="99" y="1396"/>
                  </a:lnTo>
                  <a:lnTo>
                    <a:pt x="99" y="1391"/>
                  </a:lnTo>
                  <a:lnTo>
                    <a:pt x="103" y="1389"/>
                  </a:lnTo>
                  <a:lnTo>
                    <a:pt x="108" y="1384"/>
                  </a:lnTo>
                  <a:lnTo>
                    <a:pt x="108" y="1383"/>
                  </a:lnTo>
                  <a:lnTo>
                    <a:pt x="106" y="1379"/>
                  </a:lnTo>
                  <a:lnTo>
                    <a:pt x="105" y="1375"/>
                  </a:lnTo>
                  <a:lnTo>
                    <a:pt x="104" y="1375"/>
                  </a:lnTo>
                  <a:lnTo>
                    <a:pt x="103" y="1375"/>
                  </a:lnTo>
                  <a:lnTo>
                    <a:pt x="102" y="1375"/>
                  </a:lnTo>
                  <a:lnTo>
                    <a:pt x="102" y="1373"/>
                  </a:lnTo>
                  <a:lnTo>
                    <a:pt x="100" y="1374"/>
                  </a:lnTo>
                  <a:lnTo>
                    <a:pt x="99" y="1372"/>
                  </a:lnTo>
                  <a:lnTo>
                    <a:pt x="100" y="1367"/>
                  </a:lnTo>
                  <a:lnTo>
                    <a:pt x="98" y="1362"/>
                  </a:lnTo>
                  <a:lnTo>
                    <a:pt x="97" y="1361"/>
                  </a:lnTo>
                  <a:lnTo>
                    <a:pt x="94" y="1362"/>
                  </a:lnTo>
                  <a:lnTo>
                    <a:pt x="93" y="1357"/>
                  </a:lnTo>
                  <a:lnTo>
                    <a:pt x="92" y="1355"/>
                  </a:lnTo>
                  <a:lnTo>
                    <a:pt x="90" y="1349"/>
                  </a:lnTo>
                  <a:lnTo>
                    <a:pt x="85" y="1338"/>
                  </a:lnTo>
                  <a:lnTo>
                    <a:pt x="81" y="1333"/>
                  </a:lnTo>
                  <a:lnTo>
                    <a:pt x="79" y="1327"/>
                  </a:lnTo>
                  <a:lnTo>
                    <a:pt x="76" y="1320"/>
                  </a:lnTo>
                  <a:lnTo>
                    <a:pt x="75" y="1317"/>
                  </a:lnTo>
                  <a:lnTo>
                    <a:pt x="73" y="1314"/>
                  </a:lnTo>
                  <a:lnTo>
                    <a:pt x="79" y="1315"/>
                  </a:lnTo>
                  <a:lnTo>
                    <a:pt x="85" y="1319"/>
                  </a:lnTo>
                  <a:lnTo>
                    <a:pt x="86" y="1321"/>
                  </a:lnTo>
                  <a:lnTo>
                    <a:pt x="87" y="1323"/>
                  </a:lnTo>
                  <a:lnTo>
                    <a:pt x="88" y="1321"/>
                  </a:lnTo>
                  <a:lnTo>
                    <a:pt x="91" y="1323"/>
                  </a:lnTo>
                  <a:lnTo>
                    <a:pt x="92" y="1321"/>
                  </a:lnTo>
                  <a:lnTo>
                    <a:pt x="93" y="1320"/>
                  </a:lnTo>
                  <a:lnTo>
                    <a:pt x="94" y="1317"/>
                  </a:lnTo>
                  <a:lnTo>
                    <a:pt x="91" y="1313"/>
                  </a:lnTo>
                  <a:lnTo>
                    <a:pt x="88" y="1307"/>
                  </a:lnTo>
                  <a:lnTo>
                    <a:pt x="87" y="1307"/>
                  </a:lnTo>
                  <a:lnTo>
                    <a:pt x="86" y="1305"/>
                  </a:lnTo>
                  <a:lnTo>
                    <a:pt x="82" y="1305"/>
                  </a:lnTo>
                  <a:lnTo>
                    <a:pt x="82" y="1301"/>
                  </a:lnTo>
                  <a:lnTo>
                    <a:pt x="84" y="1297"/>
                  </a:lnTo>
                  <a:lnTo>
                    <a:pt x="88" y="1296"/>
                  </a:lnTo>
                  <a:lnTo>
                    <a:pt x="94" y="1300"/>
                  </a:lnTo>
                  <a:lnTo>
                    <a:pt x="97" y="1299"/>
                  </a:lnTo>
                  <a:lnTo>
                    <a:pt x="98" y="1297"/>
                  </a:lnTo>
                  <a:lnTo>
                    <a:pt x="99" y="1295"/>
                  </a:lnTo>
                  <a:lnTo>
                    <a:pt x="100" y="1285"/>
                  </a:lnTo>
                  <a:lnTo>
                    <a:pt x="99" y="1283"/>
                  </a:lnTo>
                  <a:lnTo>
                    <a:pt x="97" y="1277"/>
                  </a:lnTo>
                  <a:lnTo>
                    <a:pt x="94" y="1276"/>
                  </a:lnTo>
                  <a:lnTo>
                    <a:pt x="91" y="1277"/>
                  </a:lnTo>
                  <a:lnTo>
                    <a:pt x="88" y="1278"/>
                  </a:lnTo>
                  <a:lnTo>
                    <a:pt x="87" y="1273"/>
                  </a:lnTo>
                  <a:lnTo>
                    <a:pt x="85" y="1273"/>
                  </a:lnTo>
                  <a:lnTo>
                    <a:pt x="85" y="1270"/>
                  </a:lnTo>
                  <a:lnTo>
                    <a:pt x="84" y="1269"/>
                  </a:lnTo>
                  <a:lnTo>
                    <a:pt x="82" y="1266"/>
                  </a:lnTo>
                  <a:lnTo>
                    <a:pt x="81" y="1261"/>
                  </a:lnTo>
                  <a:lnTo>
                    <a:pt x="81" y="1260"/>
                  </a:lnTo>
                  <a:lnTo>
                    <a:pt x="80" y="1257"/>
                  </a:lnTo>
                  <a:lnTo>
                    <a:pt x="78" y="1257"/>
                  </a:lnTo>
                  <a:lnTo>
                    <a:pt x="74" y="1252"/>
                  </a:lnTo>
                  <a:lnTo>
                    <a:pt x="72" y="1251"/>
                  </a:lnTo>
                  <a:lnTo>
                    <a:pt x="67" y="1248"/>
                  </a:lnTo>
                  <a:lnTo>
                    <a:pt x="67" y="1242"/>
                  </a:lnTo>
                  <a:lnTo>
                    <a:pt x="67" y="1239"/>
                  </a:lnTo>
                  <a:lnTo>
                    <a:pt x="62" y="1233"/>
                  </a:lnTo>
                  <a:lnTo>
                    <a:pt x="61" y="1229"/>
                  </a:lnTo>
                  <a:lnTo>
                    <a:pt x="58" y="1228"/>
                  </a:lnTo>
                  <a:lnTo>
                    <a:pt x="60" y="1225"/>
                  </a:lnTo>
                  <a:lnTo>
                    <a:pt x="57" y="1217"/>
                  </a:lnTo>
                  <a:lnTo>
                    <a:pt x="52" y="1215"/>
                  </a:lnTo>
                  <a:lnTo>
                    <a:pt x="52" y="1212"/>
                  </a:lnTo>
                  <a:lnTo>
                    <a:pt x="54" y="1210"/>
                  </a:lnTo>
                  <a:lnTo>
                    <a:pt x="56" y="1210"/>
                  </a:lnTo>
                  <a:lnTo>
                    <a:pt x="56" y="1204"/>
                  </a:lnTo>
                  <a:lnTo>
                    <a:pt x="51" y="1204"/>
                  </a:lnTo>
                  <a:lnTo>
                    <a:pt x="52" y="1200"/>
                  </a:lnTo>
                  <a:lnTo>
                    <a:pt x="54" y="1198"/>
                  </a:lnTo>
                  <a:lnTo>
                    <a:pt x="51" y="1198"/>
                  </a:lnTo>
                  <a:lnTo>
                    <a:pt x="52" y="1197"/>
                  </a:lnTo>
                  <a:lnTo>
                    <a:pt x="51" y="1192"/>
                  </a:lnTo>
                  <a:lnTo>
                    <a:pt x="49" y="1197"/>
                  </a:lnTo>
                  <a:lnTo>
                    <a:pt x="48" y="1198"/>
                  </a:lnTo>
                  <a:lnTo>
                    <a:pt x="48" y="1203"/>
                  </a:lnTo>
                  <a:lnTo>
                    <a:pt x="45" y="1200"/>
                  </a:lnTo>
                  <a:lnTo>
                    <a:pt x="44" y="1203"/>
                  </a:lnTo>
                  <a:lnTo>
                    <a:pt x="44" y="1198"/>
                  </a:lnTo>
                  <a:lnTo>
                    <a:pt x="42" y="1199"/>
                  </a:lnTo>
                  <a:lnTo>
                    <a:pt x="42" y="1192"/>
                  </a:lnTo>
                  <a:lnTo>
                    <a:pt x="43" y="1183"/>
                  </a:lnTo>
                  <a:lnTo>
                    <a:pt x="43" y="1181"/>
                  </a:lnTo>
                  <a:lnTo>
                    <a:pt x="43" y="1174"/>
                  </a:lnTo>
                  <a:lnTo>
                    <a:pt x="43" y="1173"/>
                  </a:lnTo>
                  <a:lnTo>
                    <a:pt x="40" y="1175"/>
                  </a:lnTo>
                  <a:lnTo>
                    <a:pt x="40" y="1171"/>
                  </a:lnTo>
                  <a:lnTo>
                    <a:pt x="38" y="1170"/>
                  </a:lnTo>
                  <a:lnTo>
                    <a:pt x="38" y="1168"/>
                  </a:lnTo>
                  <a:lnTo>
                    <a:pt x="45" y="1163"/>
                  </a:lnTo>
                  <a:lnTo>
                    <a:pt x="39" y="1167"/>
                  </a:lnTo>
                  <a:lnTo>
                    <a:pt x="37" y="1165"/>
                  </a:lnTo>
                  <a:lnTo>
                    <a:pt x="31" y="1165"/>
                  </a:lnTo>
                  <a:lnTo>
                    <a:pt x="32" y="1159"/>
                  </a:lnTo>
                  <a:lnTo>
                    <a:pt x="37" y="1158"/>
                  </a:lnTo>
                  <a:lnTo>
                    <a:pt x="39" y="1155"/>
                  </a:lnTo>
                  <a:lnTo>
                    <a:pt x="32" y="1156"/>
                  </a:lnTo>
                  <a:lnTo>
                    <a:pt x="31" y="1152"/>
                  </a:lnTo>
                  <a:lnTo>
                    <a:pt x="31" y="1151"/>
                  </a:lnTo>
                  <a:lnTo>
                    <a:pt x="31" y="1146"/>
                  </a:lnTo>
                  <a:lnTo>
                    <a:pt x="31" y="1145"/>
                  </a:lnTo>
                  <a:lnTo>
                    <a:pt x="34" y="1144"/>
                  </a:lnTo>
                  <a:lnTo>
                    <a:pt x="34" y="1141"/>
                  </a:lnTo>
                  <a:lnTo>
                    <a:pt x="33" y="1141"/>
                  </a:lnTo>
                  <a:lnTo>
                    <a:pt x="37" y="1133"/>
                  </a:lnTo>
                  <a:lnTo>
                    <a:pt x="37" y="1127"/>
                  </a:lnTo>
                  <a:lnTo>
                    <a:pt x="38" y="1120"/>
                  </a:lnTo>
                  <a:lnTo>
                    <a:pt x="40" y="1115"/>
                  </a:lnTo>
                  <a:lnTo>
                    <a:pt x="40" y="1109"/>
                  </a:lnTo>
                  <a:lnTo>
                    <a:pt x="39" y="1105"/>
                  </a:lnTo>
                  <a:lnTo>
                    <a:pt x="37" y="1104"/>
                  </a:lnTo>
                  <a:lnTo>
                    <a:pt x="38" y="1102"/>
                  </a:lnTo>
                  <a:lnTo>
                    <a:pt x="43" y="1098"/>
                  </a:lnTo>
                  <a:lnTo>
                    <a:pt x="37" y="1101"/>
                  </a:lnTo>
                  <a:lnTo>
                    <a:pt x="31" y="1099"/>
                  </a:lnTo>
                  <a:lnTo>
                    <a:pt x="27" y="1105"/>
                  </a:lnTo>
                  <a:lnTo>
                    <a:pt x="24" y="1108"/>
                  </a:lnTo>
                  <a:lnTo>
                    <a:pt x="21" y="1108"/>
                  </a:lnTo>
                  <a:lnTo>
                    <a:pt x="24" y="1098"/>
                  </a:lnTo>
                  <a:lnTo>
                    <a:pt x="30" y="1089"/>
                  </a:lnTo>
                  <a:lnTo>
                    <a:pt x="26" y="1092"/>
                  </a:lnTo>
                  <a:lnTo>
                    <a:pt x="24" y="1085"/>
                  </a:lnTo>
                  <a:lnTo>
                    <a:pt x="22" y="1098"/>
                  </a:lnTo>
                  <a:lnTo>
                    <a:pt x="19" y="1103"/>
                  </a:lnTo>
                  <a:lnTo>
                    <a:pt x="14" y="1102"/>
                  </a:lnTo>
                  <a:lnTo>
                    <a:pt x="18" y="1093"/>
                  </a:lnTo>
                  <a:lnTo>
                    <a:pt x="12" y="1098"/>
                  </a:lnTo>
                  <a:lnTo>
                    <a:pt x="14" y="1093"/>
                  </a:lnTo>
                  <a:lnTo>
                    <a:pt x="12" y="1097"/>
                  </a:lnTo>
                  <a:lnTo>
                    <a:pt x="6" y="1098"/>
                  </a:lnTo>
                  <a:lnTo>
                    <a:pt x="6" y="1089"/>
                  </a:lnTo>
                  <a:lnTo>
                    <a:pt x="13" y="1085"/>
                  </a:lnTo>
                  <a:lnTo>
                    <a:pt x="10" y="1085"/>
                  </a:lnTo>
                  <a:lnTo>
                    <a:pt x="7" y="1080"/>
                  </a:lnTo>
                  <a:lnTo>
                    <a:pt x="7" y="1077"/>
                  </a:lnTo>
                  <a:lnTo>
                    <a:pt x="9" y="1074"/>
                  </a:lnTo>
                  <a:lnTo>
                    <a:pt x="7" y="1066"/>
                  </a:lnTo>
                  <a:lnTo>
                    <a:pt x="4" y="1061"/>
                  </a:lnTo>
                  <a:lnTo>
                    <a:pt x="2" y="1059"/>
                  </a:lnTo>
                  <a:lnTo>
                    <a:pt x="3" y="1051"/>
                  </a:lnTo>
                  <a:lnTo>
                    <a:pt x="4" y="1044"/>
                  </a:lnTo>
                  <a:lnTo>
                    <a:pt x="2" y="1037"/>
                  </a:lnTo>
                  <a:lnTo>
                    <a:pt x="0" y="1035"/>
                  </a:lnTo>
                  <a:lnTo>
                    <a:pt x="0" y="1030"/>
                  </a:lnTo>
                  <a:lnTo>
                    <a:pt x="2" y="1024"/>
                  </a:lnTo>
                  <a:lnTo>
                    <a:pt x="12" y="1019"/>
                  </a:lnTo>
                  <a:lnTo>
                    <a:pt x="15" y="1025"/>
                  </a:lnTo>
                  <a:lnTo>
                    <a:pt x="19" y="1038"/>
                  </a:lnTo>
                  <a:lnTo>
                    <a:pt x="20" y="1042"/>
                  </a:lnTo>
                  <a:lnTo>
                    <a:pt x="24" y="1043"/>
                  </a:lnTo>
                  <a:lnTo>
                    <a:pt x="28" y="1038"/>
                  </a:lnTo>
                  <a:lnTo>
                    <a:pt x="32" y="1027"/>
                  </a:lnTo>
                  <a:lnTo>
                    <a:pt x="37" y="1017"/>
                  </a:lnTo>
                  <a:lnTo>
                    <a:pt x="37" y="1014"/>
                  </a:lnTo>
                  <a:lnTo>
                    <a:pt x="38" y="997"/>
                  </a:lnTo>
                  <a:lnTo>
                    <a:pt x="34" y="983"/>
                  </a:lnTo>
                  <a:lnTo>
                    <a:pt x="32" y="967"/>
                  </a:lnTo>
                  <a:lnTo>
                    <a:pt x="39" y="961"/>
                  </a:lnTo>
                  <a:lnTo>
                    <a:pt x="44" y="958"/>
                  </a:lnTo>
                  <a:lnTo>
                    <a:pt x="45" y="953"/>
                  </a:lnTo>
                  <a:lnTo>
                    <a:pt x="44" y="949"/>
                  </a:lnTo>
                  <a:lnTo>
                    <a:pt x="44" y="947"/>
                  </a:lnTo>
                  <a:lnTo>
                    <a:pt x="42" y="945"/>
                  </a:lnTo>
                  <a:lnTo>
                    <a:pt x="40" y="943"/>
                  </a:lnTo>
                  <a:lnTo>
                    <a:pt x="48" y="939"/>
                  </a:lnTo>
                  <a:lnTo>
                    <a:pt x="55" y="937"/>
                  </a:lnTo>
                  <a:lnTo>
                    <a:pt x="57" y="939"/>
                  </a:lnTo>
                  <a:lnTo>
                    <a:pt x="61" y="936"/>
                  </a:lnTo>
                  <a:lnTo>
                    <a:pt x="67" y="931"/>
                  </a:lnTo>
                  <a:lnTo>
                    <a:pt x="70" y="925"/>
                  </a:lnTo>
                  <a:lnTo>
                    <a:pt x="75" y="915"/>
                  </a:lnTo>
                  <a:lnTo>
                    <a:pt x="76" y="906"/>
                  </a:lnTo>
                  <a:lnTo>
                    <a:pt x="75" y="894"/>
                  </a:lnTo>
                  <a:lnTo>
                    <a:pt x="78" y="889"/>
                  </a:lnTo>
                  <a:lnTo>
                    <a:pt x="80" y="885"/>
                  </a:lnTo>
                  <a:lnTo>
                    <a:pt x="80" y="877"/>
                  </a:lnTo>
                  <a:lnTo>
                    <a:pt x="80" y="871"/>
                  </a:lnTo>
                  <a:lnTo>
                    <a:pt x="78" y="867"/>
                  </a:lnTo>
                  <a:lnTo>
                    <a:pt x="75" y="863"/>
                  </a:lnTo>
                  <a:lnTo>
                    <a:pt x="75" y="858"/>
                  </a:lnTo>
                  <a:lnTo>
                    <a:pt x="70" y="852"/>
                  </a:lnTo>
                  <a:lnTo>
                    <a:pt x="68" y="845"/>
                  </a:lnTo>
                  <a:lnTo>
                    <a:pt x="66" y="838"/>
                  </a:lnTo>
                  <a:lnTo>
                    <a:pt x="64" y="832"/>
                  </a:lnTo>
                  <a:lnTo>
                    <a:pt x="62" y="826"/>
                  </a:lnTo>
                  <a:lnTo>
                    <a:pt x="60" y="820"/>
                  </a:lnTo>
                  <a:lnTo>
                    <a:pt x="67" y="819"/>
                  </a:lnTo>
                  <a:lnTo>
                    <a:pt x="72" y="817"/>
                  </a:lnTo>
                  <a:lnTo>
                    <a:pt x="76" y="817"/>
                  </a:lnTo>
                  <a:lnTo>
                    <a:pt x="81" y="816"/>
                  </a:lnTo>
                  <a:lnTo>
                    <a:pt x="82" y="808"/>
                  </a:lnTo>
                  <a:lnTo>
                    <a:pt x="88" y="798"/>
                  </a:lnTo>
                  <a:lnTo>
                    <a:pt x="90" y="795"/>
                  </a:lnTo>
                  <a:lnTo>
                    <a:pt x="88" y="791"/>
                  </a:lnTo>
                  <a:lnTo>
                    <a:pt x="91" y="784"/>
                  </a:lnTo>
                  <a:lnTo>
                    <a:pt x="76" y="763"/>
                  </a:lnTo>
                  <a:lnTo>
                    <a:pt x="69" y="763"/>
                  </a:lnTo>
                  <a:lnTo>
                    <a:pt x="54" y="749"/>
                  </a:lnTo>
                  <a:lnTo>
                    <a:pt x="58" y="708"/>
                  </a:lnTo>
                  <a:lnTo>
                    <a:pt x="58" y="706"/>
                  </a:lnTo>
                  <a:lnTo>
                    <a:pt x="61" y="689"/>
                  </a:lnTo>
                  <a:lnTo>
                    <a:pt x="58" y="683"/>
                  </a:lnTo>
                  <a:lnTo>
                    <a:pt x="58" y="679"/>
                  </a:lnTo>
                  <a:lnTo>
                    <a:pt x="56" y="673"/>
                  </a:lnTo>
                  <a:lnTo>
                    <a:pt x="54" y="669"/>
                  </a:lnTo>
                  <a:lnTo>
                    <a:pt x="50" y="655"/>
                  </a:lnTo>
                  <a:lnTo>
                    <a:pt x="54" y="641"/>
                  </a:lnTo>
                  <a:lnTo>
                    <a:pt x="51" y="625"/>
                  </a:lnTo>
                  <a:lnTo>
                    <a:pt x="58" y="615"/>
                  </a:lnTo>
                  <a:lnTo>
                    <a:pt x="58" y="611"/>
                  </a:lnTo>
                  <a:lnTo>
                    <a:pt x="56" y="610"/>
                  </a:lnTo>
                  <a:lnTo>
                    <a:pt x="50" y="598"/>
                  </a:lnTo>
                  <a:lnTo>
                    <a:pt x="48" y="591"/>
                  </a:lnTo>
                  <a:lnTo>
                    <a:pt x="46" y="587"/>
                  </a:lnTo>
                  <a:lnTo>
                    <a:pt x="52" y="577"/>
                  </a:lnTo>
                  <a:lnTo>
                    <a:pt x="57" y="568"/>
                  </a:lnTo>
                  <a:lnTo>
                    <a:pt x="54" y="556"/>
                  </a:lnTo>
                  <a:lnTo>
                    <a:pt x="60" y="550"/>
                  </a:lnTo>
                  <a:lnTo>
                    <a:pt x="63" y="543"/>
                  </a:lnTo>
                  <a:lnTo>
                    <a:pt x="70" y="531"/>
                  </a:lnTo>
                  <a:lnTo>
                    <a:pt x="79" y="516"/>
                  </a:lnTo>
                  <a:lnTo>
                    <a:pt x="91" y="508"/>
                  </a:lnTo>
                  <a:lnTo>
                    <a:pt x="106" y="503"/>
                  </a:lnTo>
                  <a:lnTo>
                    <a:pt x="139" y="510"/>
                  </a:lnTo>
                  <a:lnTo>
                    <a:pt x="148" y="492"/>
                  </a:lnTo>
                  <a:lnTo>
                    <a:pt x="146" y="467"/>
                  </a:lnTo>
                  <a:lnTo>
                    <a:pt x="124" y="453"/>
                  </a:lnTo>
                  <a:lnTo>
                    <a:pt x="154" y="397"/>
                  </a:lnTo>
                  <a:lnTo>
                    <a:pt x="156" y="384"/>
                  </a:lnTo>
                  <a:lnTo>
                    <a:pt x="162" y="378"/>
                  </a:lnTo>
                  <a:lnTo>
                    <a:pt x="162" y="339"/>
                  </a:lnTo>
                  <a:lnTo>
                    <a:pt x="165" y="330"/>
                  </a:lnTo>
                  <a:lnTo>
                    <a:pt x="159" y="298"/>
                  </a:lnTo>
                  <a:lnTo>
                    <a:pt x="182" y="295"/>
                  </a:lnTo>
                  <a:lnTo>
                    <a:pt x="204" y="280"/>
                  </a:lnTo>
                  <a:lnTo>
                    <a:pt x="201" y="275"/>
                  </a:lnTo>
                  <a:lnTo>
                    <a:pt x="196" y="262"/>
                  </a:lnTo>
                  <a:lnTo>
                    <a:pt x="208" y="249"/>
                  </a:lnTo>
                  <a:lnTo>
                    <a:pt x="224" y="220"/>
                  </a:lnTo>
                  <a:lnTo>
                    <a:pt x="234" y="210"/>
                  </a:lnTo>
                  <a:lnTo>
                    <a:pt x="240" y="205"/>
                  </a:lnTo>
                  <a:lnTo>
                    <a:pt x="238" y="190"/>
                  </a:lnTo>
                  <a:lnTo>
                    <a:pt x="232" y="179"/>
                  </a:lnTo>
                  <a:lnTo>
                    <a:pt x="224" y="168"/>
                  </a:lnTo>
                  <a:lnTo>
                    <a:pt x="226" y="161"/>
                  </a:lnTo>
                  <a:lnTo>
                    <a:pt x="238" y="157"/>
                  </a:lnTo>
                  <a:lnTo>
                    <a:pt x="243" y="149"/>
                  </a:lnTo>
                  <a:lnTo>
                    <a:pt x="248" y="129"/>
                  </a:lnTo>
                  <a:lnTo>
                    <a:pt x="250" y="121"/>
                  </a:lnTo>
                  <a:lnTo>
                    <a:pt x="268" y="106"/>
                  </a:lnTo>
                  <a:lnTo>
                    <a:pt x="271" y="101"/>
                  </a:lnTo>
                  <a:lnTo>
                    <a:pt x="290" y="108"/>
                  </a:lnTo>
                  <a:lnTo>
                    <a:pt x="300" y="113"/>
                  </a:lnTo>
                  <a:lnTo>
                    <a:pt x="308" y="90"/>
                  </a:lnTo>
                  <a:lnTo>
                    <a:pt x="304" y="71"/>
                  </a:lnTo>
                  <a:lnTo>
                    <a:pt x="304" y="60"/>
                  </a:lnTo>
                  <a:lnTo>
                    <a:pt x="304" y="59"/>
                  </a:lnTo>
                  <a:lnTo>
                    <a:pt x="314" y="54"/>
                  </a:lnTo>
                  <a:lnTo>
                    <a:pt x="319" y="55"/>
                  </a:lnTo>
                  <a:lnTo>
                    <a:pt x="326" y="59"/>
                  </a:lnTo>
                  <a:lnTo>
                    <a:pt x="340" y="58"/>
                  </a:lnTo>
                  <a:lnTo>
                    <a:pt x="381" y="69"/>
                  </a:lnTo>
                  <a:lnTo>
                    <a:pt x="392" y="53"/>
                  </a:lnTo>
                  <a:lnTo>
                    <a:pt x="385" y="53"/>
                  </a:lnTo>
                  <a:lnTo>
                    <a:pt x="380" y="51"/>
                  </a:lnTo>
                  <a:lnTo>
                    <a:pt x="391" y="40"/>
                  </a:lnTo>
                  <a:lnTo>
                    <a:pt x="394" y="24"/>
                  </a:lnTo>
                  <a:lnTo>
                    <a:pt x="393" y="13"/>
                  </a:lnTo>
                  <a:lnTo>
                    <a:pt x="381" y="4"/>
                  </a:lnTo>
                  <a:lnTo>
                    <a:pt x="402" y="0"/>
                  </a:lnTo>
                  <a:lnTo>
                    <a:pt x="410" y="1"/>
                  </a:lnTo>
                  <a:lnTo>
                    <a:pt x="416" y="5"/>
                  </a:lnTo>
                  <a:lnTo>
                    <a:pt x="417" y="6"/>
                  </a:lnTo>
                  <a:lnTo>
                    <a:pt x="416" y="11"/>
                  </a:lnTo>
                  <a:lnTo>
                    <a:pt x="423" y="16"/>
                  </a:lnTo>
                  <a:lnTo>
                    <a:pt x="432" y="22"/>
                  </a:lnTo>
                  <a:lnTo>
                    <a:pt x="434" y="25"/>
                  </a:lnTo>
                  <a:lnTo>
                    <a:pt x="438" y="25"/>
                  </a:lnTo>
                  <a:lnTo>
                    <a:pt x="439" y="30"/>
                  </a:lnTo>
                  <a:lnTo>
                    <a:pt x="441" y="33"/>
                  </a:lnTo>
                  <a:lnTo>
                    <a:pt x="445" y="34"/>
                  </a:lnTo>
                  <a:lnTo>
                    <a:pt x="451" y="34"/>
                  </a:lnTo>
                  <a:lnTo>
                    <a:pt x="452" y="36"/>
                  </a:lnTo>
                  <a:lnTo>
                    <a:pt x="453" y="40"/>
                  </a:lnTo>
                  <a:lnTo>
                    <a:pt x="456" y="41"/>
                  </a:lnTo>
                  <a:lnTo>
                    <a:pt x="462" y="40"/>
                  </a:lnTo>
                  <a:lnTo>
                    <a:pt x="464" y="41"/>
                  </a:lnTo>
                  <a:lnTo>
                    <a:pt x="465" y="46"/>
                  </a:lnTo>
                  <a:lnTo>
                    <a:pt x="469" y="48"/>
                  </a:lnTo>
                  <a:lnTo>
                    <a:pt x="474" y="49"/>
                  </a:lnTo>
                  <a:lnTo>
                    <a:pt x="480" y="47"/>
                  </a:lnTo>
                  <a:lnTo>
                    <a:pt x="486" y="48"/>
                  </a:lnTo>
                  <a:lnTo>
                    <a:pt x="493" y="49"/>
                  </a:lnTo>
                  <a:lnTo>
                    <a:pt x="498" y="51"/>
                  </a:lnTo>
                  <a:lnTo>
                    <a:pt x="503" y="53"/>
                  </a:lnTo>
                  <a:lnTo>
                    <a:pt x="511" y="58"/>
                  </a:lnTo>
                  <a:lnTo>
                    <a:pt x="518" y="63"/>
                  </a:lnTo>
                  <a:lnTo>
                    <a:pt x="521" y="66"/>
                  </a:lnTo>
                  <a:lnTo>
                    <a:pt x="521" y="72"/>
                  </a:lnTo>
                  <a:lnTo>
                    <a:pt x="522" y="73"/>
                  </a:lnTo>
                  <a:lnTo>
                    <a:pt x="527" y="72"/>
                  </a:lnTo>
                  <a:lnTo>
                    <a:pt x="530" y="77"/>
                  </a:lnTo>
                  <a:lnTo>
                    <a:pt x="533" y="82"/>
                  </a:lnTo>
                  <a:lnTo>
                    <a:pt x="537" y="84"/>
                  </a:lnTo>
                  <a:lnTo>
                    <a:pt x="541" y="87"/>
                  </a:lnTo>
                  <a:lnTo>
                    <a:pt x="545" y="88"/>
                  </a:lnTo>
                  <a:lnTo>
                    <a:pt x="545" y="91"/>
                  </a:lnTo>
                  <a:lnTo>
                    <a:pt x="541" y="95"/>
                  </a:lnTo>
                  <a:lnTo>
                    <a:pt x="539" y="101"/>
                  </a:lnTo>
                  <a:lnTo>
                    <a:pt x="540" y="109"/>
                  </a:lnTo>
                  <a:lnTo>
                    <a:pt x="541" y="114"/>
                  </a:lnTo>
                  <a:lnTo>
                    <a:pt x="542" y="119"/>
                  </a:lnTo>
                  <a:lnTo>
                    <a:pt x="545" y="120"/>
                  </a:lnTo>
                  <a:lnTo>
                    <a:pt x="545" y="124"/>
                  </a:lnTo>
                  <a:lnTo>
                    <a:pt x="542" y="127"/>
                  </a:lnTo>
                  <a:lnTo>
                    <a:pt x="541" y="127"/>
                  </a:lnTo>
                  <a:lnTo>
                    <a:pt x="541" y="130"/>
                  </a:lnTo>
                  <a:lnTo>
                    <a:pt x="540" y="133"/>
                  </a:lnTo>
                  <a:lnTo>
                    <a:pt x="540" y="137"/>
                  </a:lnTo>
                  <a:lnTo>
                    <a:pt x="546" y="138"/>
                  </a:lnTo>
                  <a:lnTo>
                    <a:pt x="548" y="137"/>
                  </a:lnTo>
                  <a:lnTo>
                    <a:pt x="554" y="137"/>
                  </a:lnTo>
                  <a:lnTo>
                    <a:pt x="557" y="138"/>
                  </a:lnTo>
                  <a:lnTo>
                    <a:pt x="557" y="142"/>
                  </a:lnTo>
                  <a:lnTo>
                    <a:pt x="558" y="147"/>
                  </a:lnTo>
                  <a:lnTo>
                    <a:pt x="558" y="150"/>
                  </a:lnTo>
                  <a:lnTo>
                    <a:pt x="557" y="153"/>
                  </a:lnTo>
                  <a:lnTo>
                    <a:pt x="553" y="154"/>
                  </a:lnTo>
                  <a:lnTo>
                    <a:pt x="551" y="155"/>
                  </a:lnTo>
                  <a:lnTo>
                    <a:pt x="552" y="159"/>
                  </a:lnTo>
                  <a:lnTo>
                    <a:pt x="553" y="161"/>
                  </a:lnTo>
                  <a:lnTo>
                    <a:pt x="552" y="163"/>
                  </a:lnTo>
                  <a:lnTo>
                    <a:pt x="554" y="167"/>
                  </a:lnTo>
                  <a:lnTo>
                    <a:pt x="557" y="172"/>
                  </a:lnTo>
                  <a:lnTo>
                    <a:pt x="563" y="179"/>
                  </a:lnTo>
                  <a:lnTo>
                    <a:pt x="569" y="185"/>
                  </a:lnTo>
                  <a:lnTo>
                    <a:pt x="572" y="191"/>
                  </a:lnTo>
                  <a:lnTo>
                    <a:pt x="576" y="195"/>
                  </a:lnTo>
                  <a:lnTo>
                    <a:pt x="576" y="197"/>
                  </a:lnTo>
                  <a:lnTo>
                    <a:pt x="573" y="198"/>
                  </a:lnTo>
                  <a:lnTo>
                    <a:pt x="572" y="202"/>
                  </a:lnTo>
                  <a:lnTo>
                    <a:pt x="572" y="208"/>
                  </a:lnTo>
                  <a:lnTo>
                    <a:pt x="572" y="215"/>
                  </a:lnTo>
                  <a:lnTo>
                    <a:pt x="572" y="220"/>
                  </a:lnTo>
                  <a:lnTo>
                    <a:pt x="571" y="223"/>
                  </a:lnTo>
                  <a:lnTo>
                    <a:pt x="569" y="228"/>
                  </a:lnTo>
                  <a:lnTo>
                    <a:pt x="565" y="233"/>
                  </a:lnTo>
                  <a:lnTo>
                    <a:pt x="567" y="239"/>
                  </a:lnTo>
                  <a:lnTo>
                    <a:pt x="566" y="245"/>
                  </a:lnTo>
                  <a:lnTo>
                    <a:pt x="570" y="251"/>
                  </a:lnTo>
                  <a:lnTo>
                    <a:pt x="573" y="256"/>
                  </a:lnTo>
                  <a:lnTo>
                    <a:pt x="581" y="259"/>
                  </a:lnTo>
                  <a:lnTo>
                    <a:pt x="583" y="263"/>
                  </a:lnTo>
                  <a:lnTo>
                    <a:pt x="585" y="269"/>
                  </a:lnTo>
                  <a:lnTo>
                    <a:pt x="589" y="274"/>
                  </a:lnTo>
                  <a:lnTo>
                    <a:pt x="590" y="279"/>
                  </a:lnTo>
                  <a:lnTo>
                    <a:pt x="593" y="281"/>
                  </a:lnTo>
                  <a:lnTo>
                    <a:pt x="594" y="285"/>
                  </a:lnTo>
                  <a:lnTo>
                    <a:pt x="596" y="287"/>
                  </a:lnTo>
                  <a:lnTo>
                    <a:pt x="593" y="293"/>
                  </a:lnTo>
                  <a:lnTo>
                    <a:pt x="591" y="294"/>
                  </a:lnTo>
                  <a:lnTo>
                    <a:pt x="590" y="294"/>
                  </a:lnTo>
                  <a:lnTo>
                    <a:pt x="588" y="295"/>
                  </a:lnTo>
                  <a:lnTo>
                    <a:pt x="588" y="298"/>
                  </a:lnTo>
                  <a:lnTo>
                    <a:pt x="585" y="298"/>
                  </a:lnTo>
                  <a:lnTo>
                    <a:pt x="583" y="295"/>
                  </a:lnTo>
                  <a:lnTo>
                    <a:pt x="582" y="298"/>
                  </a:lnTo>
                  <a:lnTo>
                    <a:pt x="579" y="299"/>
                  </a:lnTo>
                  <a:lnTo>
                    <a:pt x="578" y="297"/>
                  </a:lnTo>
                  <a:lnTo>
                    <a:pt x="576" y="294"/>
                  </a:lnTo>
                  <a:lnTo>
                    <a:pt x="573" y="294"/>
                  </a:lnTo>
                  <a:lnTo>
                    <a:pt x="572" y="297"/>
                  </a:lnTo>
                  <a:lnTo>
                    <a:pt x="571" y="299"/>
                  </a:lnTo>
                  <a:lnTo>
                    <a:pt x="569" y="298"/>
                  </a:lnTo>
                  <a:lnTo>
                    <a:pt x="566" y="297"/>
                  </a:lnTo>
                  <a:lnTo>
                    <a:pt x="565" y="294"/>
                  </a:lnTo>
                  <a:lnTo>
                    <a:pt x="565" y="297"/>
                  </a:lnTo>
                  <a:lnTo>
                    <a:pt x="563" y="298"/>
                  </a:lnTo>
                  <a:lnTo>
                    <a:pt x="561" y="301"/>
                  </a:lnTo>
                  <a:lnTo>
                    <a:pt x="559" y="299"/>
                  </a:lnTo>
                  <a:lnTo>
                    <a:pt x="559" y="298"/>
                  </a:lnTo>
                  <a:lnTo>
                    <a:pt x="555" y="300"/>
                  </a:lnTo>
                  <a:lnTo>
                    <a:pt x="555" y="299"/>
                  </a:lnTo>
                  <a:lnTo>
                    <a:pt x="551" y="298"/>
                  </a:lnTo>
                  <a:lnTo>
                    <a:pt x="553" y="303"/>
                  </a:lnTo>
                  <a:lnTo>
                    <a:pt x="551" y="305"/>
                  </a:lnTo>
                  <a:lnTo>
                    <a:pt x="551" y="309"/>
                  </a:lnTo>
                  <a:lnTo>
                    <a:pt x="549" y="309"/>
                  </a:lnTo>
                  <a:lnTo>
                    <a:pt x="547" y="306"/>
                  </a:lnTo>
                  <a:lnTo>
                    <a:pt x="545" y="305"/>
                  </a:lnTo>
                  <a:lnTo>
                    <a:pt x="542" y="305"/>
                  </a:lnTo>
                  <a:lnTo>
                    <a:pt x="541" y="303"/>
                  </a:lnTo>
                  <a:lnTo>
                    <a:pt x="536" y="300"/>
                  </a:lnTo>
                  <a:lnTo>
                    <a:pt x="534" y="299"/>
                  </a:lnTo>
                  <a:lnTo>
                    <a:pt x="530" y="297"/>
                  </a:lnTo>
                  <a:lnTo>
                    <a:pt x="528" y="294"/>
                  </a:lnTo>
                  <a:lnTo>
                    <a:pt x="529" y="297"/>
                  </a:lnTo>
                  <a:lnTo>
                    <a:pt x="531" y="300"/>
                  </a:lnTo>
                  <a:lnTo>
                    <a:pt x="531" y="304"/>
                  </a:lnTo>
                  <a:lnTo>
                    <a:pt x="530" y="305"/>
                  </a:lnTo>
                  <a:lnTo>
                    <a:pt x="530" y="306"/>
                  </a:lnTo>
                  <a:lnTo>
                    <a:pt x="529" y="307"/>
                  </a:lnTo>
                  <a:lnTo>
                    <a:pt x="528" y="307"/>
                  </a:lnTo>
                  <a:lnTo>
                    <a:pt x="528" y="305"/>
                  </a:lnTo>
                  <a:lnTo>
                    <a:pt x="525" y="304"/>
                  </a:lnTo>
                  <a:lnTo>
                    <a:pt x="522" y="306"/>
                  </a:lnTo>
                  <a:lnTo>
                    <a:pt x="521" y="305"/>
                  </a:lnTo>
                  <a:lnTo>
                    <a:pt x="522" y="303"/>
                  </a:lnTo>
                  <a:lnTo>
                    <a:pt x="519" y="300"/>
                  </a:lnTo>
                  <a:lnTo>
                    <a:pt x="517" y="299"/>
                  </a:lnTo>
                  <a:lnTo>
                    <a:pt x="515" y="299"/>
                  </a:lnTo>
                  <a:lnTo>
                    <a:pt x="513" y="301"/>
                  </a:lnTo>
                  <a:lnTo>
                    <a:pt x="515" y="305"/>
                  </a:lnTo>
                  <a:lnTo>
                    <a:pt x="512" y="307"/>
                  </a:lnTo>
                  <a:lnTo>
                    <a:pt x="515" y="311"/>
                  </a:lnTo>
                  <a:lnTo>
                    <a:pt x="513" y="313"/>
                  </a:lnTo>
                  <a:lnTo>
                    <a:pt x="516" y="315"/>
                  </a:lnTo>
                  <a:lnTo>
                    <a:pt x="516" y="317"/>
                  </a:lnTo>
                  <a:lnTo>
                    <a:pt x="515" y="317"/>
                  </a:lnTo>
                  <a:lnTo>
                    <a:pt x="512" y="316"/>
                  </a:lnTo>
                  <a:lnTo>
                    <a:pt x="511" y="318"/>
                  </a:lnTo>
                  <a:lnTo>
                    <a:pt x="512" y="323"/>
                  </a:lnTo>
                  <a:lnTo>
                    <a:pt x="512" y="322"/>
                  </a:lnTo>
                  <a:lnTo>
                    <a:pt x="512" y="321"/>
                  </a:lnTo>
                  <a:lnTo>
                    <a:pt x="512" y="318"/>
                  </a:lnTo>
                  <a:lnTo>
                    <a:pt x="515" y="319"/>
                  </a:lnTo>
                  <a:lnTo>
                    <a:pt x="515" y="322"/>
                  </a:lnTo>
                  <a:lnTo>
                    <a:pt x="517" y="321"/>
                  </a:lnTo>
                  <a:lnTo>
                    <a:pt x="518" y="322"/>
                  </a:lnTo>
                  <a:lnTo>
                    <a:pt x="517" y="325"/>
                  </a:lnTo>
                  <a:lnTo>
                    <a:pt x="519" y="328"/>
                  </a:lnTo>
                  <a:lnTo>
                    <a:pt x="519" y="331"/>
                  </a:lnTo>
                  <a:lnTo>
                    <a:pt x="517" y="333"/>
                  </a:lnTo>
                  <a:lnTo>
                    <a:pt x="518" y="334"/>
                  </a:lnTo>
                  <a:lnTo>
                    <a:pt x="517" y="335"/>
                  </a:lnTo>
                  <a:lnTo>
                    <a:pt x="515" y="334"/>
                  </a:lnTo>
                  <a:lnTo>
                    <a:pt x="515" y="336"/>
                  </a:lnTo>
                  <a:lnTo>
                    <a:pt x="513" y="337"/>
                  </a:lnTo>
                  <a:lnTo>
                    <a:pt x="512" y="335"/>
                  </a:lnTo>
                  <a:lnTo>
                    <a:pt x="510" y="333"/>
                  </a:lnTo>
                  <a:lnTo>
                    <a:pt x="507" y="335"/>
                  </a:lnTo>
                  <a:lnTo>
                    <a:pt x="506" y="337"/>
                  </a:lnTo>
                  <a:lnTo>
                    <a:pt x="505" y="336"/>
                  </a:lnTo>
                  <a:lnTo>
                    <a:pt x="505" y="335"/>
                  </a:lnTo>
                  <a:lnTo>
                    <a:pt x="504" y="335"/>
                  </a:lnTo>
                  <a:lnTo>
                    <a:pt x="497" y="335"/>
                  </a:lnTo>
                  <a:lnTo>
                    <a:pt x="495" y="335"/>
                  </a:lnTo>
                  <a:lnTo>
                    <a:pt x="498" y="339"/>
                  </a:lnTo>
                  <a:lnTo>
                    <a:pt x="499" y="336"/>
                  </a:lnTo>
                  <a:lnTo>
                    <a:pt x="503" y="340"/>
                  </a:lnTo>
                  <a:lnTo>
                    <a:pt x="504" y="340"/>
                  </a:lnTo>
                  <a:lnTo>
                    <a:pt x="504" y="341"/>
                  </a:lnTo>
                  <a:lnTo>
                    <a:pt x="504" y="345"/>
                  </a:lnTo>
                  <a:lnTo>
                    <a:pt x="501" y="345"/>
                  </a:lnTo>
                  <a:lnTo>
                    <a:pt x="499" y="342"/>
                  </a:lnTo>
                  <a:lnTo>
                    <a:pt x="499" y="343"/>
                  </a:lnTo>
                  <a:lnTo>
                    <a:pt x="499" y="347"/>
                  </a:lnTo>
                  <a:lnTo>
                    <a:pt x="497" y="346"/>
                  </a:lnTo>
                  <a:lnTo>
                    <a:pt x="495" y="348"/>
                  </a:lnTo>
                  <a:lnTo>
                    <a:pt x="493" y="348"/>
                  </a:lnTo>
                  <a:lnTo>
                    <a:pt x="489" y="347"/>
                  </a:lnTo>
                  <a:lnTo>
                    <a:pt x="487" y="348"/>
                  </a:lnTo>
                  <a:lnTo>
                    <a:pt x="485" y="349"/>
                  </a:lnTo>
                  <a:lnTo>
                    <a:pt x="487" y="351"/>
                  </a:lnTo>
                  <a:lnTo>
                    <a:pt x="491" y="353"/>
                  </a:lnTo>
                  <a:lnTo>
                    <a:pt x="488" y="354"/>
                  </a:lnTo>
                  <a:lnTo>
                    <a:pt x="485" y="352"/>
                  </a:lnTo>
                  <a:lnTo>
                    <a:pt x="482" y="353"/>
                  </a:lnTo>
                  <a:lnTo>
                    <a:pt x="482" y="355"/>
                  </a:lnTo>
                  <a:lnTo>
                    <a:pt x="483" y="355"/>
                  </a:lnTo>
                  <a:lnTo>
                    <a:pt x="487" y="354"/>
                  </a:lnTo>
                  <a:lnTo>
                    <a:pt x="491" y="357"/>
                  </a:lnTo>
                  <a:lnTo>
                    <a:pt x="491" y="359"/>
                  </a:lnTo>
                  <a:lnTo>
                    <a:pt x="489" y="363"/>
                  </a:lnTo>
                  <a:lnTo>
                    <a:pt x="491" y="364"/>
                  </a:lnTo>
                  <a:lnTo>
                    <a:pt x="493" y="365"/>
                  </a:lnTo>
                  <a:lnTo>
                    <a:pt x="494" y="369"/>
                  </a:lnTo>
                  <a:lnTo>
                    <a:pt x="486" y="365"/>
                  </a:lnTo>
                  <a:lnTo>
                    <a:pt x="485" y="366"/>
                  </a:lnTo>
                  <a:lnTo>
                    <a:pt x="486" y="369"/>
                  </a:lnTo>
                  <a:lnTo>
                    <a:pt x="488" y="375"/>
                  </a:lnTo>
                  <a:lnTo>
                    <a:pt x="485" y="375"/>
                  </a:lnTo>
                  <a:lnTo>
                    <a:pt x="486" y="378"/>
                  </a:lnTo>
                  <a:lnTo>
                    <a:pt x="487" y="382"/>
                  </a:lnTo>
                  <a:lnTo>
                    <a:pt x="485" y="385"/>
                  </a:lnTo>
                  <a:lnTo>
                    <a:pt x="483" y="384"/>
                  </a:lnTo>
                  <a:lnTo>
                    <a:pt x="482" y="387"/>
                  </a:lnTo>
                  <a:lnTo>
                    <a:pt x="483" y="387"/>
                  </a:lnTo>
                  <a:lnTo>
                    <a:pt x="483" y="389"/>
                  </a:lnTo>
                  <a:lnTo>
                    <a:pt x="482" y="390"/>
                  </a:lnTo>
                  <a:lnTo>
                    <a:pt x="480" y="391"/>
                  </a:lnTo>
                  <a:lnTo>
                    <a:pt x="479" y="394"/>
                  </a:lnTo>
                  <a:lnTo>
                    <a:pt x="481" y="395"/>
                  </a:lnTo>
                  <a:lnTo>
                    <a:pt x="479" y="395"/>
                  </a:lnTo>
                  <a:lnTo>
                    <a:pt x="476" y="397"/>
                  </a:lnTo>
                  <a:lnTo>
                    <a:pt x="474" y="399"/>
                  </a:lnTo>
                  <a:lnTo>
                    <a:pt x="475" y="400"/>
                  </a:lnTo>
                  <a:lnTo>
                    <a:pt x="474" y="402"/>
                  </a:lnTo>
                  <a:lnTo>
                    <a:pt x="473" y="403"/>
                  </a:lnTo>
                  <a:lnTo>
                    <a:pt x="474" y="406"/>
                  </a:lnTo>
                  <a:lnTo>
                    <a:pt x="471" y="406"/>
                  </a:lnTo>
                  <a:lnTo>
                    <a:pt x="473" y="408"/>
                  </a:lnTo>
                  <a:lnTo>
                    <a:pt x="471" y="411"/>
                  </a:lnTo>
                  <a:lnTo>
                    <a:pt x="470" y="409"/>
                  </a:lnTo>
                  <a:lnTo>
                    <a:pt x="468" y="409"/>
                  </a:lnTo>
                  <a:lnTo>
                    <a:pt x="467" y="407"/>
                  </a:lnTo>
                  <a:lnTo>
                    <a:pt x="465" y="408"/>
                  </a:lnTo>
                  <a:lnTo>
                    <a:pt x="467" y="411"/>
                  </a:lnTo>
                  <a:lnTo>
                    <a:pt x="468" y="412"/>
                  </a:lnTo>
                  <a:lnTo>
                    <a:pt x="470" y="413"/>
                  </a:lnTo>
                  <a:lnTo>
                    <a:pt x="473" y="415"/>
                  </a:lnTo>
                  <a:lnTo>
                    <a:pt x="476" y="415"/>
                  </a:lnTo>
                  <a:lnTo>
                    <a:pt x="477" y="415"/>
                  </a:lnTo>
                  <a:lnTo>
                    <a:pt x="479" y="417"/>
                  </a:lnTo>
                  <a:lnTo>
                    <a:pt x="476" y="418"/>
                  </a:lnTo>
                  <a:lnTo>
                    <a:pt x="476" y="420"/>
                  </a:lnTo>
                  <a:lnTo>
                    <a:pt x="480" y="424"/>
                  </a:lnTo>
                  <a:lnTo>
                    <a:pt x="479" y="425"/>
                  </a:lnTo>
                  <a:lnTo>
                    <a:pt x="476" y="423"/>
                  </a:lnTo>
                  <a:lnTo>
                    <a:pt x="475" y="426"/>
                  </a:lnTo>
                  <a:lnTo>
                    <a:pt x="476" y="427"/>
                  </a:lnTo>
                  <a:lnTo>
                    <a:pt x="477" y="430"/>
                  </a:lnTo>
                  <a:lnTo>
                    <a:pt x="480" y="429"/>
                  </a:lnTo>
                  <a:lnTo>
                    <a:pt x="481" y="431"/>
                  </a:lnTo>
                  <a:lnTo>
                    <a:pt x="482" y="432"/>
                  </a:lnTo>
                  <a:lnTo>
                    <a:pt x="485" y="431"/>
                  </a:lnTo>
                  <a:lnTo>
                    <a:pt x="486" y="435"/>
                  </a:lnTo>
                  <a:lnTo>
                    <a:pt x="487" y="432"/>
                  </a:lnTo>
                  <a:lnTo>
                    <a:pt x="489" y="433"/>
                  </a:lnTo>
                  <a:lnTo>
                    <a:pt x="489" y="435"/>
                  </a:lnTo>
                  <a:lnTo>
                    <a:pt x="491" y="436"/>
                  </a:lnTo>
                  <a:lnTo>
                    <a:pt x="492" y="436"/>
                  </a:lnTo>
                  <a:lnTo>
                    <a:pt x="493" y="438"/>
                  </a:lnTo>
                  <a:lnTo>
                    <a:pt x="491" y="438"/>
                  </a:lnTo>
                  <a:lnTo>
                    <a:pt x="489" y="438"/>
                  </a:lnTo>
                  <a:lnTo>
                    <a:pt x="487" y="438"/>
                  </a:lnTo>
                  <a:lnTo>
                    <a:pt x="488" y="441"/>
                  </a:lnTo>
                  <a:lnTo>
                    <a:pt x="489" y="442"/>
                  </a:lnTo>
                  <a:lnTo>
                    <a:pt x="491" y="444"/>
                  </a:lnTo>
                  <a:lnTo>
                    <a:pt x="492" y="443"/>
                  </a:lnTo>
                  <a:lnTo>
                    <a:pt x="494" y="442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494" y="449"/>
                  </a:lnTo>
                  <a:lnTo>
                    <a:pt x="492" y="450"/>
                  </a:lnTo>
                  <a:lnTo>
                    <a:pt x="492" y="453"/>
                  </a:lnTo>
                  <a:lnTo>
                    <a:pt x="491" y="455"/>
                  </a:lnTo>
                  <a:lnTo>
                    <a:pt x="488" y="457"/>
                  </a:lnTo>
                  <a:lnTo>
                    <a:pt x="487" y="459"/>
                  </a:lnTo>
                  <a:lnTo>
                    <a:pt x="486" y="460"/>
                  </a:lnTo>
                  <a:lnTo>
                    <a:pt x="485" y="462"/>
                  </a:lnTo>
                  <a:lnTo>
                    <a:pt x="483" y="463"/>
                  </a:lnTo>
                  <a:lnTo>
                    <a:pt x="481" y="461"/>
                  </a:lnTo>
                  <a:lnTo>
                    <a:pt x="481" y="463"/>
                  </a:lnTo>
                  <a:lnTo>
                    <a:pt x="479" y="467"/>
                  </a:lnTo>
                  <a:lnTo>
                    <a:pt x="477" y="469"/>
                  </a:lnTo>
                  <a:lnTo>
                    <a:pt x="477" y="472"/>
                  </a:lnTo>
                  <a:lnTo>
                    <a:pt x="475" y="471"/>
                  </a:lnTo>
                  <a:lnTo>
                    <a:pt x="474" y="474"/>
                  </a:lnTo>
                  <a:lnTo>
                    <a:pt x="473" y="477"/>
                  </a:lnTo>
                  <a:lnTo>
                    <a:pt x="471" y="478"/>
                  </a:lnTo>
                  <a:lnTo>
                    <a:pt x="470" y="479"/>
                  </a:lnTo>
                  <a:lnTo>
                    <a:pt x="470" y="481"/>
                  </a:lnTo>
                  <a:lnTo>
                    <a:pt x="470" y="484"/>
                  </a:lnTo>
                  <a:lnTo>
                    <a:pt x="469" y="485"/>
                  </a:lnTo>
                  <a:lnTo>
                    <a:pt x="469" y="487"/>
                  </a:lnTo>
                  <a:lnTo>
                    <a:pt x="469" y="489"/>
                  </a:lnTo>
                  <a:lnTo>
                    <a:pt x="469" y="492"/>
                  </a:lnTo>
                  <a:lnTo>
                    <a:pt x="468" y="495"/>
                  </a:lnTo>
                  <a:lnTo>
                    <a:pt x="467" y="496"/>
                  </a:lnTo>
                  <a:lnTo>
                    <a:pt x="467" y="498"/>
                  </a:lnTo>
                  <a:lnTo>
                    <a:pt x="465" y="499"/>
                  </a:lnTo>
                  <a:lnTo>
                    <a:pt x="464" y="499"/>
                  </a:lnTo>
                  <a:lnTo>
                    <a:pt x="464" y="502"/>
                  </a:lnTo>
                  <a:lnTo>
                    <a:pt x="464" y="504"/>
                  </a:lnTo>
                  <a:lnTo>
                    <a:pt x="463" y="507"/>
                  </a:lnTo>
                  <a:lnTo>
                    <a:pt x="462" y="507"/>
                  </a:lnTo>
                  <a:lnTo>
                    <a:pt x="462" y="510"/>
                  </a:lnTo>
                  <a:lnTo>
                    <a:pt x="459" y="509"/>
                  </a:lnTo>
                  <a:lnTo>
                    <a:pt x="459" y="511"/>
                  </a:lnTo>
                  <a:lnTo>
                    <a:pt x="459" y="515"/>
                  </a:lnTo>
                  <a:lnTo>
                    <a:pt x="457" y="513"/>
                  </a:lnTo>
                  <a:lnTo>
                    <a:pt x="456" y="514"/>
                  </a:lnTo>
                  <a:lnTo>
                    <a:pt x="456" y="516"/>
                  </a:lnTo>
                  <a:lnTo>
                    <a:pt x="454" y="521"/>
                  </a:lnTo>
                  <a:lnTo>
                    <a:pt x="447" y="527"/>
                  </a:lnTo>
                  <a:lnTo>
                    <a:pt x="441" y="531"/>
                  </a:lnTo>
                  <a:lnTo>
                    <a:pt x="435" y="532"/>
                  </a:lnTo>
                  <a:lnTo>
                    <a:pt x="432" y="529"/>
                  </a:lnTo>
                  <a:lnTo>
                    <a:pt x="429" y="532"/>
                  </a:lnTo>
                  <a:lnTo>
                    <a:pt x="430" y="535"/>
                  </a:lnTo>
                  <a:lnTo>
                    <a:pt x="427" y="535"/>
                  </a:lnTo>
                  <a:lnTo>
                    <a:pt x="422" y="543"/>
                  </a:lnTo>
                  <a:lnTo>
                    <a:pt x="418" y="546"/>
                  </a:lnTo>
                  <a:lnTo>
                    <a:pt x="420" y="551"/>
                  </a:lnTo>
                  <a:lnTo>
                    <a:pt x="416" y="556"/>
                  </a:lnTo>
                  <a:lnTo>
                    <a:pt x="412" y="550"/>
                  </a:lnTo>
                  <a:lnTo>
                    <a:pt x="410" y="546"/>
                  </a:lnTo>
                  <a:lnTo>
                    <a:pt x="405" y="543"/>
                  </a:lnTo>
                  <a:lnTo>
                    <a:pt x="404" y="543"/>
                  </a:lnTo>
                  <a:lnTo>
                    <a:pt x="404" y="546"/>
                  </a:lnTo>
                  <a:lnTo>
                    <a:pt x="404" y="549"/>
                  </a:lnTo>
                  <a:lnTo>
                    <a:pt x="406" y="551"/>
                  </a:lnTo>
                  <a:lnTo>
                    <a:pt x="408" y="553"/>
                  </a:lnTo>
                  <a:lnTo>
                    <a:pt x="409" y="555"/>
                  </a:lnTo>
                  <a:lnTo>
                    <a:pt x="408" y="556"/>
                  </a:lnTo>
                  <a:lnTo>
                    <a:pt x="409" y="558"/>
                  </a:lnTo>
                  <a:lnTo>
                    <a:pt x="406" y="557"/>
                  </a:lnTo>
                  <a:lnTo>
                    <a:pt x="404" y="555"/>
                  </a:lnTo>
                  <a:lnTo>
                    <a:pt x="403" y="553"/>
                  </a:lnTo>
                  <a:lnTo>
                    <a:pt x="399" y="550"/>
                  </a:lnTo>
                  <a:lnTo>
                    <a:pt x="402" y="556"/>
                  </a:lnTo>
                  <a:lnTo>
                    <a:pt x="399" y="556"/>
                  </a:lnTo>
                  <a:lnTo>
                    <a:pt x="397" y="553"/>
                  </a:lnTo>
                  <a:lnTo>
                    <a:pt x="396" y="557"/>
                  </a:lnTo>
                  <a:lnTo>
                    <a:pt x="396" y="559"/>
                  </a:lnTo>
                  <a:lnTo>
                    <a:pt x="397" y="563"/>
                  </a:lnTo>
                  <a:lnTo>
                    <a:pt x="397" y="567"/>
                  </a:lnTo>
                  <a:lnTo>
                    <a:pt x="396" y="568"/>
                  </a:lnTo>
                  <a:lnTo>
                    <a:pt x="393" y="568"/>
                  </a:lnTo>
                  <a:lnTo>
                    <a:pt x="391" y="568"/>
                  </a:lnTo>
                  <a:lnTo>
                    <a:pt x="391" y="571"/>
                  </a:lnTo>
                  <a:lnTo>
                    <a:pt x="392" y="571"/>
                  </a:lnTo>
                  <a:lnTo>
                    <a:pt x="391" y="573"/>
                  </a:lnTo>
                  <a:lnTo>
                    <a:pt x="390" y="574"/>
                  </a:lnTo>
                  <a:lnTo>
                    <a:pt x="388" y="575"/>
                  </a:lnTo>
                  <a:lnTo>
                    <a:pt x="387" y="574"/>
                  </a:lnTo>
                  <a:lnTo>
                    <a:pt x="385" y="573"/>
                  </a:lnTo>
                  <a:lnTo>
                    <a:pt x="382" y="574"/>
                  </a:lnTo>
                  <a:lnTo>
                    <a:pt x="385" y="577"/>
                  </a:lnTo>
                  <a:lnTo>
                    <a:pt x="387" y="577"/>
                  </a:lnTo>
                  <a:lnTo>
                    <a:pt x="390" y="579"/>
                  </a:lnTo>
                  <a:lnTo>
                    <a:pt x="388" y="580"/>
                  </a:lnTo>
                  <a:lnTo>
                    <a:pt x="387" y="581"/>
                  </a:lnTo>
                  <a:lnTo>
                    <a:pt x="387" y="582"/>
                  </a:lnTo>
                  <a:lnTo>
                    <a:pt x="386" y="582"/>
                  </a:lnTo>
                  <a:lnTo>
                    <a:pt x="385" y="582"/>
                  </a:lnTo>
                  <a:lnTo>
                    <a:pt x="384" y="581"/>
                  </a:lnTo>
                  <a:lnTo>
                    <a:pt x="382" y="581"/>
                  </a:lnTo>
                  <a:lnTo>
                    <a:pt x="380" y="581"/>
                  </a:lnTo>
                  <a:lnTo>
                    <a:pt x="378" y="581"/>
                  </a:lnTo>
                  <a:lnTo>
                    <a:pt x="376" y="582"/>
                  </a:lnTo>
                  <a:lnTo>
                    <a:pt x="374" y="583"/>
                  </a:lnTo>
                  <a:lnTo>
                    <a:pt x="373" y="585"/>
                  </a:lnTo>
                  <a:lnTo>
                    <a:pt x="372" y="582"/>
                  </a:lnTo>
                  <a:lnTo>
                    <a:pt x="373" y="581"/>
                  </a:lnTo>
                  <a:lnTo>
                    <a:pt x="374" y="580"/>
                  </a:lnTo>
                  <a:lnTo>
                    <a:pt x="370" y="577"/>
                  </a:lnTo>
                  <a:lnTo>
                    <a:pt x="369" y="580"/>
                  </a:lnTo>
                  <a:lnTo>
                    <a:pt x="370" y="580"/>
                  </a:lnTo>
                  <a:lnTo>
                    <a:pt x="370" y="582"/>
                  </a:lnTo>
                  <a:lnTo>
                    <a:pt x="372" y="586"/>
                  </a:lnTo>
                  <a:lnTo>
                    <a:pt x="370" y="587"/>
                  </a:lnTo>
                  <a:lnTo>
                    <a:pt x="368" y="585"/>
                  </a:lnTo>
                  <a:lnTo>
                    <a:pt x="367" y="586"/>
                  </a:lnTo>
                  <a:lnTo>
                    <a:pt x="367" y="592"/>
                  </a:lnTo>
                  <a:lnTo>
                    <a:pt x="363" y="588"/>
                  </a:lnTo>
                  <a:lnTo>
                    <a:pt x="363" y="592"/>
                  </a:lnTo>
                  <a:lnTo>
                    <a:pt x="363" y="595"/>
                  </a:lnTo>
                  <a:lnTo>
                    <a:pt x="361" y="601"/>
                  </a:lnTo>
                  <a:lnTo>
                    <a:pt x="358" y="598"/>
                  </a:lnTo>
                  <a:lnTo>
                    <a:pt x="357" y="598"/>
                  </a:lnTo>
                  <a:lnTo>
                    <a:pt x="358" y="601"/>
                  </a:lnTo>
                  <a:lnTo>
                    <a:pt x="357" y="601"/>
                  </a:lnTo>
                  <a:lnTo>
                    <a:pt x="356" y="600"/>
                  </a:lnTo>
                  <a:lnTo>
                    <a:pt x="355" y="599"/>
                  </a:lnTo>
                  <a:lnTo>
                    <a:pt x="354" y="599"/>
                  </a:lnTo>
                  <a:lnTo>
                    <a:pt x="355" y="603"/>
                  </a:lnTo>
                  <a:lnTo>
                    <a:pt x="354" y="604"/>
                  </a:lnTo>
                  <a:lnTo>
                    <a:pt x="352" y="605"/>
                  </a:lnTo>
                  <a:lnTo>
                    <a:pt x="354" y="606"/>
                  </a:lnTo>
                  <a:lnTo>
                    <a:pt x="358" y="604"/>
                  </a:lnTo>
                  <a:lnTo>
                    <a:pt x="362" y="603"/>
                  </a:lnTo>
                  <a:lnTo>
                    <a:pt x="363" y="603"/>
                  </a:lnTo>
                  <a:lnTo>
                    <a:pt x="364" y="605"/>
                  </a:lnTo>
                  <a:lnTo>
                    <a:pt x="366" y="605"/>
                  </a:lnTo>
                  <a:lnTo>
                    <a:pt x="366" y="607"/>
                  </a:lnTo>
                  <a:lnTo>
                    <a:pt x="363" y="611"/>
                  </a:lnTo>
                  <a:lnTo>
                    <a:pt x="362" y="615"/>
                  </a:lnTo>
                  <a:lnTo>
                    <a:pt x="361" y="616"/>
                  </a:lnTo>
                  <a:lnTo>
                    <a:pt x="360" y="618"/>
                  </a:lnTo>
                  <a:lnTo>
                    <a:pt x="357" y="621"/>
                  </a:lnTo>
                  <a:lnTo>
                    <a:pt x="355" y="622"/>
                  </a:lnTo>
                  <a:lnTo>
                    <a:pt x="355" y="624"/>
                  </a:lnTo>
                  <a:lnTo>
                    <a:pt x="354" y="627"/>
                  </a:lnTo>
                  <a:lnTo>
                    <a:pt x="351" y="629"/>
                  </a:lnTo>
                  <a:lnTo>
                    <a:pt x="350" y="631"/>
                  </a:lnTo>
                  <a:lnTo>
                    <a:pt x="350" y="634"/>
                  </a:lnTo>
                  <a:lnTo>
                    <a:pt x="349" y="637"/>
                  </a:lnTo>
                  <a:lnTo>
                    <a:pt x="348" y="641"/>
                  </a:lnTo>
                  <a:lnTo>
                    <a:pt x="346" y="642"/>
                  </a:lnTo>
                  <a:lnTo>
                    <a:pt x="346" y="645"/>
                  </a:lnTo>
                  <a:lnTo>
                    <a:pt x="345" y="647"/>
                  </a:lnTo>
                  <a:lnTo>
                    <a:pt x="343" y="648"/>
                  </a:lnTo>
                  <a:lnTo>
                    <a:pt x="342" y="651"/>
                  </a:lnTo>
                  <a:lnTo>
                    <a:pt x="339" y="653"/>
                  </a:lnTo>
                  <a:lnTo>
                    <a:pt x="338" y="655"/>
                  </a:lnTo>
                  <a:lnTo>
                    <a:pt x="337" y="657"/>
                  </a:lnTo>
                  <a:lnTo>
                    <a:pt x="332" y="659"/>
                  </a:lnTo>
                  <a:lnTo>
                    <a:pt x="331" y="658"/>
                  </a:lnTo>
                  <a:lnTo>
                    <a:pt x="330" y="658"/>
                  </a:lnTo>
                  <a:lnTo>
                    <a:pt x="328" y="660"/>
                  </a:lnTo>
                  <a:lnTo>
                    <a:pt x="327" y="661"/>
                  </a:lnTo>
                  <a:lnTo>
                    <a:pt x="328" y="664"/>
                  </a:lnTo>
                  <a:lnTo>
                    <a:pt x="327" y="664"/>
                  </a:lnTo>
                  <a:lnTo>
                    <a:pt x="324" y="664"/>
                  </a:lnTo>
                  <a:lnTo>
                    <a:pt x="320" y="664"/>
                  </a:lnTo>
                  <a:lnTo>
                    <a:pt x="319" y="661"/>
                  </a:lnTo>
                  <a:lnTo>
                    <a:pt x="319" y="659"/>
                  </a:lnTo>
                  <a:lnTo>
                    <a:pt x="318" y="657"/>
                  </a:lnTo>
                  <a:lnTo>
                    <a:pt x="315" y="654"/>
                  </a:lnTo>
                  <a:lnTo>
                    <a:pt x="314" y="654"/>
                  </a:lnTo>
                  <a:lnTo>
                    <a:pt x="313" y="655"/>
                  </a:lnTo>
                  <a:lnTo>
                    <a:pt x="314" y="658"/>
                  </a:lnTo>
                  <a:lnTo>
                    <a:pt x="313" y="660"/>
                  </a:lnTo>
                  <a:lnTo>
                    <a:pt x="314" y="661"/>
                  </a:lnTo>
                  <a:lnTo>
                    <a:pt x="318" y="663"/>
                  </a:lnTo>
                  <a:lnTo>
                    <a:pt x="319" y="665"/>
                  </a:lnTo>
                  <a:lnTo>
                    <a:pt x="320" y="667"/>
                  </a:lnTo>
                  <a:lnTo>
                    <a:pt x="320" y="670"/>
                  </a:lnTo>
                  <a:lnTo>
                    <a:pt x="320" y="672"/>
                  </a:lnTo>
                  <a:lnTo>
                    <a:pt x="316" y="673"/>
                  </a:lnTo>
                  <a:lnTo>
                    <a:pt x="314" y="673"/>
                  </a:lnTo>
                  <a:lnTo>
                    <a:pt x="313" y="676"/>
                  </a:lnTo>
                  <a:lnTo>
                    <a:pt x="313" y="679"/>
                  </a:lnTo>
                  <a:lnTo>
                    <a:pt x="315" y="677"/>
                  </a:lnTo>
                  <a:lnTo>
                    <a:pt x="316" y="677"/>
                  </a:lnTo>
                  <a:lnTo>
                    <a:pt x="318" y="679"/>
                  </a:lnTo>
                  <a:lnTo>
                    <a:pt x="316" y="681"/>
                  </a:lnTo>
                  <a:lnTo>
                    <a:pt x="319" y="682"/>
                  </a:lnTo>
                  <a:lnTo>
                    <a:pt x="318" y="684"/>
                  </a:lnTo>
                  <a:lnTo>
                    <a:pt x="322" y="684"/>
                  </a:lnTo>
                  <a:lnTo>
                    <a:pt x="324" y="684"/>
                  </a:lnTo>
                  <a:lnTo>
                    <a:pt x="327" y="685"/>
                  </a:lnTo>
                  <a:lnTo>
                    <a:pt x="325" y="689"/>
                  </a:lnTo>
                  <a:lnTo>
                    <a:pt x="322" y="690"/>
                  </a:lnTo>
                  <a:lnTo>
                    <a:pt x="321" y="688"/>
                  </a:lnTo>
                  <a:lnTo>
                    <a:pt x="324" y="688"/>
                  </a:lnTo>
                  <a:lnTo>
                    <a:pt x="322" y="687"/>
                  </a:lnTo>
                  <a:lnTo>
                    <a:pt x="320" y="687"/>
                  </a:lnTo>
                  <a:lnTo>
                    <a:pt x="321" y="690"/>
                  </a:lnTo>
                  <a:lnTo>
                    <a:pt x="322" y="691"/>
                  </a:lnTo>
                  <a:lnTo>
                    <a:pt x="322" y="693"/>
                  </a:lnTo>
                  <a:lnTo>
                    <a:pt x="321" y="693"/>
                  </a:lnTo>
                  <a:lnTo>
                    <a:pt x="321" y="69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5" name="Freeform 461">
              <a:extLst>
                <a:ext uri="{FF2B5EF4-FFF2-40B4-BE49-F238E27FC236}">
                  <a16:creationId xmlns:a16="http://schemas.microsoft.com/office/drawing/2014/main" id="{35CCE824-91A0-1C5D-028D-29BEB06E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154" y="2522304"/>
              <a:ext cx="10292" cy="47049"/>
            </a:xfrm>
            <a:custGeom>
              <a:avLst/>
              <a:gdLst>
                <a:gd name="T0" fmla="*/ 7 w 11"/>
                <a:gd name="T1" fmla="*/ 0 h 54"/>
                <a:gd name="T2" fmla="*/ 5 w 11"/>
                <a:gd name="T3" fmla="*/ 13 h 54"/>
                <a:gd name="T4" fmla="*/ 2 w 11"/>
                <a:gd name="T5" fmla="*/ 13 h 54"/>
                <a:gd name="T6" fmla="*/ 5 w 11"/>
                <a:gd name="T7" fmla="*/ 14 h 54"/>
                <a:gd name="T8" fmla="*/ 5 w 11"/>
                <a:gd name="T9" fmla="*/ 16 h 54"/>
                <a:gd name="T10" fmla="*/ 2 w 11"/>
                <a:gd name="T11" fmla="*/ 17 h 54"/>
                <a:gd name="T12" fmla="*/ 2 w 11"/>
                <a:gd name="T13" fmla="*/ 20 h 54"/>
                <a:gd name="T14" fmla="*/ 0 w 11"/>
                <a:gd name="T15" fmla="*/ 20 h 54"/>
                <a:gd name="T16" fmla="*/ 1 w 11"/>
                <a:gd name="T17" fmla="*/ 25 h 54"/>
                <a:gd name="T18" fmla="*/ 1 w 11"/>
                <a:gd name="T19" fmla="*/ 29 h 54"/>
                <a:gd name="T20" fmla="*/ 2 w 11"/>
                <a:gd name="T21" fmla="*/ 29 h 54"/>
                <a:gd name="T22" fmla="*/ 0 w 11"/>
                <a:gd name="T23" fmla="*/ 31 h 54"/>
                <a:gd name="T24" fmla="*/ 1 w 11"/>
                <a:gd name="T25" fmla="*/ 32 h 54"/>
                <a:gd name="T26" fmla="*/ 1 w 11"/>
                <a:gd name="T27" fmla="*/ 35 h 54"/>
                <a:gd name="T28" fmla="*/ 5 w 11"/>
                <a:gd name="T29" fmla="*/ 36 h 54"/>
                <a:gd name="T30" fmla="*/ 4 w 11"/>
                <a:gd name="T31" fmla="*/ 37 h 54"/>
                <a:gd name="T32" fmla="*/ 2 w 11"/>
                <a:gd name="T33" fmla="*/ 40 h 54"/>
                <a:gd name="T34" fmla="*/ 4 w 11"/>
                <a:gd name="T35" fmla="*/ 41 h 54"/>
                <a:gd name="T36" fmla="*/ 4 w 11"/>
                <a:gd name="T37" fmla="*/ 46 h 54"/>
                <a:gd name="T38" fmla="*/ 6 w 11"/>
                <a:gd name="T39" fmla="*/ 44 h 54"/>
                <a:gd name="T40" fmla="*/ 10 w 11"/>
                <a:gd name="T41" fmla="*/ 44 h 54"/>
                <a:gd name="T42" fmla="*/ 11 w 11"/>
                <a:gd name="T43" fmla="*/ 46 h 54"/>
                <a:gd name="T44" fmla="*/ 11 w 11"/>
                <a:gd name="T45" fmla="*/ 48 h 54"/>
                <a:gd name="T46" fmla="*/ 10 w 11"/>
                <a:gd name="T47" fmla="*/ 53 h 54"/>
                <a:gd name="T48" fmla="*/ 8 w 11"/>
                <a:gd name="T49" fmla="*/ 54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"/>
                <a:gd name="T76" fmla="*/ 0 h 54"/>
                <a:gd name="T77" fmla="*/ 11 w 1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" h="54">
                  <a:moveTo>
                    <a:pt x="7" y="0"/>
                  </a:moveTo>
                  <a:lnTo>
                    <a:pt x="5" y="13"/>
                  </a:lnTo>
                  <a:lnTo>
                    <a:pt x="2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5" y="36"/>
                  </a:lnTo>
                  <a:lnTo>
                    <a:pt x="4" y="37"/>
                  </a:lnTo>
                  <a:lnTo>
                    <a:pt x="2" y="40"/>
                  </a:lnTo>
                  <a:lnTo>
                    <a:pt x="4" y="41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0" y="53"/>
                  </a:lnTo>
                  <a:lnTo>
                    <a:pt x="8" y="54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6" name="Freeform 465">
              <a:extLst>
                <a:ext uri="{FF2B5EF4-FFF2-40B4-BE49-F238E27FC236}">
                  <a16:creationId xmlns:a16="http://schemas.microsoft.com/office/drawing/2014/main" id="{D3ED71A7-B378-5FA0-47C8-F661D28A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197" y="2894283"/>
              <a:ext cx="57341" cy="105859"/>
            </a:xfrm>
            <a:custGeom>
              <a:avLst/>
              <a:gdLst>
                <a:gd name="T0" fmla="*/ 5 w 63"/>
                <a:gd name="T1" fmla="*/ 84 h 117"/>
                <a:gd name="T2" fmla="*/ 7 w 63"/>
                <a:gd name="T3" fmla="*/ 91 h 117"/>
                <a:gd name="T4" fmla="*/ 10 w 63"/>
                <a:gd name="T5" fmla="*/ 97 h 117"/>
                <a:gd name="T6" fmla="*/ 12 w 63"/>
                <a:gd name="T7" fmla="*/ 98 h 117"/>
                <a:gd name="T8" fmla="*/ 15 w 63"/>
                <a:gd name="T9" fmla="*/ 99 h 117"/>
                <a:gd name="T10" fmla="*/ 9 w 63"/>
                <a:gd name="T11" fmla="*/ 105 h 117"/>
                <a:gd name="T12" fmla="*/ 7 w 63"/>
                <a:gd name="T13" fmla="*/ 112 h 117"/>
                <a:gd name="T14" fmla="*/ 9 w 63"/>
                <a:gd name="T15" fmla="*/ 117 h 117"/>
                <a:gd name="T16" fmla="*/ 16 w 63"/>
                <a:gd name="T17" fmla="*/ 110 h 117"/>
                <a:gd name="T18" fmla="*/ 19 w 63"/>
                <a:gd name="T19" fmla="*/ 104 h 117"/>
                <a:gd name="T20" fmla="*/ 16 w 63"/>
                <a:gd name="T21" fmla="*/ 99 h 117"/>
                <a:gd name="T22" fmla="*/ 22 w 63"/>
                <a:gd name="T23" fmla="*/ 94 h 117"/>
                <a:gd name="T24" fmla="*/ 28 w 63"/>
                <a:gd name="T25" fmla="*/ 85 h 117"/>
                <a:gd name="T26" fmla="*/ 30 w 63"/>
                <a:gd name="T27" fmla="*/ 82 h 117"/>
                <a:gd name="T28" fmla="*/ 34 w 63"/>
                <a:gd name="T29" fmla="*/ 82 h 117"/>
                <a:gd name="T30" fmla="*/ 34 w 63"/>
                <a:gd name="T31" fmla="*/ 79 h 117"/>
                <a:gd name="T32" fmla="*/ 33 w 63"/>
                <a:gd name="T33" fmla="*/ 74 h 117"/>
                <a:gd name="T34" fmla="*/ 39 w 63"/>
                <a:gd name="T35" fmla="*/ 66 h 117"/>
                <a:gd name="T36" fmla="*/ 43 w 63"/>
                <a:gd name="T37" fmla="*/ 64 h 117"/>
                <a:gd name="T38" fmla="*/ 42 w 63"/>
                <a:gd name="T39" fmla="*/ 58 h 117"/>
                <a:gd name="T40" fmla="*/ 37 w 63"/>
                <a:gd name="T41" fmla="*/ 55 h 117"/>
                <a:gd name="T42" fmla="*/ 37 w 63"/>
                <a:gd name="T43" fmla="*/ 49 h 117"/>
                <a:gd name="T44" fmla="*/ 37 w 63"/>
                <a:gd name="T45" fmla="*/ 42 h 117"/>
                <a:gd name="T46" fmla="*/ 36 w 63"/>
                <a:gd name="T47" fmla="*/ 37 h 117"/>
                <a:gd name="T48" fmla="*/ 37 w 63"/>
                <a:gd name="T49" fmla="*/ 27 h 117"/>
                <a:gd name="T50" fmla="*/ 41 w 63"/>
                <a:gd name="T51" fmla="*/ 30 h 117"/>
                <a:gd name="T52" fmla="*/ 43 w 63"/>
                <a:gd name="T53" fmla="*/ 26 h 117"/>
                <a:gd name="T54" fmla="*/ 46 w 63"/>
                <a:gd name="T55" fmla="*/ 22 h 117"/>
                <a:gd name="T56" fmla="*/ 48 w 63"/>
                <a:gd name="T57" fmla="*/ 24 h 117"/>
                <a:gd name="T58" fmla="*/ 47 w 63"/>
                <a:gd name="T59" fmla="*/ 19 h 117"/>
                <a:gd name="T60" fmla="*/ 52 w 63"/>
                <a:gd name="T61" fmla="*/ 18 h 117"/>
                <a:gd name="T62" fmla="*/ 52 w 63"/>
                <a:gd name="T63" fmla="*/ 10 h 117"/>
                <a:gd name="T64" fmla="*/ 54 w 63"/>
                <a:gd name="T65" fmla="*/ 9 h 117"/>
                <a:gd name="T66" fmla="*/ 58 w 63"/>
                <a:gd name="T67" fmla="*/ 4 h 117"/>
                <a:gd name="T68" fmla="*/ 63 w 63"/>
                <a:gd name="T69" fmla="*/ 3 h 117"/>
                <a:gd name="T70" fmla="*/ 59 w 63"/>
                <a:gd name="T71" fmla="*/ 1 h 117"/>
                <a:gd name="T72" fmla="*/ 55 w 63"/>
                <a:gd name="T73" fmla="*/ 0 h 117"/>
                <a:gd name="T74" fmla="*/ 51 w 63"/>
                <a:gd name="T75" fmla="*/ 4 h 117"/>
                <a:gd name="T76" fmla="*/ 48 w 63"/>
                <a:gd name="T77" fmla="*/ 9 h 117"/>
                <a:gd name="T78" fmla="*/ 48 w 63"/>
                <a:gd name="T79" fmla="*/ 14 h 117"/>
                <a:gd name="T80" fmla="*/ 46 w 63"/>
                <a:gd name="T81" fmla="*/ 8 h 117"/>
                <a:gd name="T82" fmla="*/ 43 w 63"/>
                <a:gd name="T83" fmla="*/ 12 h 117"/>
                <a:gd name="T84" fmla="*/ 41 w 63"/>
                <a:gd name="T85" fmla="*/ 9 h 117"/>
                <a:gd name="T86" fmla="*/ 36 w 63"/>
                <a:gd name="T87" fmla="*/ 9 h 117"/>
                <a:gd name="T88" fmla="*/ 35 w 63"/>
                <a:gd name="T89" fmla="*/ 16 h 117"/>
                <a:gd name="T90" fmla="*/ 33 w 63"/>
                <a:gd name="T91" fmla="*/ 10 h 117"/>
                <a:gd name="T92" fmla="*/ 27 w 63"/>
                <a:gd name="T93" fmla="*/ 12 h 117"/>
                <a:gd name="T94" fmla="*/ 24 w 63"/>
                <a:gd name="T95" fmla="*/ 18 h 117"/>
                <a:gd name="T96" fmla="*/ 17 w 63"/>
                <a:gd name="T97" fmla="*/ 20 h 117"/>
                <a:gd name="T98" fmla="*/ 13 w 63"/>
                <a:gd name="T99" fmla="*/ 33 h 117"/>
                <a:gd name="T100" fmla="*/ 9 w 63"/>
                <a:gd name="T101" fmla="*/ 40 h 117"/>
                <a:gd name="T102" fmla="*/ 0 w 63"/>
                <a:gd name="T103" fmla="*/ 52 h 117"/>
                <a:gd name="T104" fmla="*/ 1 w 63"/>
                <a:gd name="T105" fmla="*/ 60 h 117"/>
                <a:gd name="T106" fmla="*/ 5 w 63"/>
                <a:gd name="T107" fmla="*/ 70 h 117"/>
                <a:gd name="T108" fmla="*/ 1 w 63"/>
                <a:gd name="T109" fmla="*/ 78 h 1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"/>
                <a:gd name="T166" fmla="*/ 0 h 117"/>
                <a:gd name="T167" fmla="*/ 63 w 63"/>
                <a:gd name="T168" fmla="*/ 117 h 1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" h="117">
                  <a:moveTo>
                    <a:pt x="1" y="78"/>
                  </a:moveTo>
                  <a:lnTo>
                    <a:pt x="4" y="81"/>
                  </a:lnTo>
                  <a:lnTo>
                    <a:pt x="5" y="82"/>
                  </a:lnTo>
                  <a:lnTo>
                    <a:pt x="5" y="84"/>
                  </a:lnTo>
                  <a:lnTo>
                    <a:pt x="6" y="87"/>
                  </a:lnTo>
                  <a:lnTo>
                    <a:pt x="7" y="88"/>
                  </a:lnTo>
                  <a:lnTo>
                    <a:pt x="6" y="90"/>
                  </a:lnTo>
                  <a:lnTo>
                    <a:pt x="7" y="91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10" y="96"/>
                  </a:lnTo>
                  <a:lnTo>
                    <a:pt x="10" y="97"/>
                  </a:lnTo>
                  <a:lnTo>
                    <a:pt x="9" y="100"/>
                  </a:lnTo>
                  <a:lnTo>
                    <a:pt x="10" y="100"/>
                  </a:lnTo>
                  <a:lnTo>
                    <a:pt x="11" y="99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3" y="96"/>
                  </a:lnTo>
                  <a:lnTo>
                    <a:pt x="15" y="97"/>
                  </a:lnTo>
                  <a:lnTo>
                    <a:pt x="15" y="99"/>
                  </a:lnTo>
                  <a:lnTo>
                    <a:pt x="13" y="100"/>
                  </a:lnTo>
                  <a:lnTo>
                    <a:pt x="13" y="103"/>
                  </a:lnTo>
                  <a:lnTo>
                    <a:pt x="11" y="104"/>
                  </a:lnTo>
                  <a:lnTo>
                    <a:pt x="9" y="105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9" y="110"/>
                  </a:lnTo>
                  <a:lnTo>
                    <a:pt x="7" y="112"/>
                  </a:lnTo>
                  <a:lnTo>
                    <a:pt x="7" y="114"/>
                  </a:lnTo>
                  <a:lnTo>
                    <a:pt x="6" y="117"/>
                  </a:lnTo>
                  <a:lnTo>
                    <a:pt x="9" y="116"/>
                  </a:lnTo>
                  <a:lnTo>
                    <a:pt x="9" y="117"/>
                  </a:lnTo>
                  <a:lnTo>
                    <a:pt x="12" y="115"/>
                  </a:lnTo>
                  <a:lnTo>
                    <a:pt x="16" y="115"/>
                  </a:lnTo>
                  <a:lnTo>
                    <a:pt x="17" y="111"/>
                  </a:lnTo>
                  <a:lnTo>
                    <a:pt x="16" y="110"/>
                  </a:lnTo>
                  <a:lnTo>
                    <a:pt x="18" y="106"/>
                  </a:lnTo>
                  <a:lnTo>
                    <a:pt x="19" y="106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8" y="105"/>
                  </a:lnTo>
                  <a:lnTo>
                    <a:pt x="17" y="104"/>
                  </a:lnTo>
                  <a:lnTo>
                    <a:pt x="17" y="100"/>
                  </a:lnTo>
                  <a:lnTo>
                    <a:pt x="16" y="99"/>
                  </a:lnTo>
                  <a:lnTo>
                    <a:pt x="17" y="97"/>
                  </a:lnTo>
                  <a:lnTo>
                    <a:pt x="19" y="96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2" y="93"/>
                  </a:lnTo>
                  <a:lnTo>
                    <a:pt x="19" y="93"/>
                  </a:lnTo>
                  <a:lnTo>
                    <a:pt x="19" y="91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7" y="84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4" y="81"/>
                  </a:lnTo>
                  <a:lnTo>
                    <a:pt x="34" y="82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4" y="80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5" y="76"/>
                  </a:lnTo>
                  <a:lnTo>
                    <a:pt x="33" y="76"/>
                  </a:lnTo>
                  <a:lnTo>
                    <a:pt x="33" y="74"/>
                  </a:lnTo>
                  <a:lnTo>
                    <a:pt x="33" y="73"/>
                  </a:lnTo>
                  <a:lnTo>
                    <a:pt x="34" y="72"/>
                  </a:lnTo>
                  <a:lnTo>
                    <a:pt x="35" y="69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1" y="64"/>
                  </a:lnTo>
                  <a:lnTo>
                    <a:pt x="42" y="63"/>
                  </a:lnTo>
                  <a:lnTo>
                    <a:pt x="43" y="64"/>
                  </a:lnTo>
                  <a:lnTo>
                    <a:pt x="46" y="60"/>
                  </a:lnTo>
                  <a:lnTo>
                    <a:pt x="45" y="57"/>
                  </a:lnTo>
                  <a:lnTo>
                    <a:pt x="42" y="57"/>
                  </a:lnTo>
                  <a:lnTo>
                    <a:pt x="42" y="58"/>
                  </a:lnTo>
                  <a:lnTo>
                    <a:pt x="39" y="58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37" y="55"/>
                  </a:lnTo>
                  <a:lnTo>
                    <a:pt x="36" y="55"/>
                  </a:lnTo>
                  <a:lnTo>
                    <a:pt x="37" y="52"/>
                  </a:lnTo>
                  <a:lnTo>
                    <a:pt x="36" y="51"/>
                  </a:lnTo>
                  <a:lnTo>
                    <a:pt x="37" y="49"/>
                  </a:lnTo>
                  <a:lnTo>
                    <a:pt x="39" y="46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7" y="42"/>
                  </a:lnTo>
                  <a:lnTo>
                    <a:pt x="36" y="40"/>
                  </a:lnTo>
                  <a:lnTo>
                    <a:pt x="35" y="42"/>
                  </a:lnTo>
                  <a:lnTo>
                    <a:pt x="36" y="39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7" y="31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9" y="30"/>
                  </a:lnTo>
                  <a:lnTo>
                    <a:pt x="40" y="28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5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5" y="24"/>
                  </a:lnTo>
                  <a:lnTo>
                    <a:pt x="46" y="22"/>
                  </a:lnTo>
                  <a:lnTo>
                    <a:pt x="46" y="25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1" y="16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2" y="10"/>
                  </a:lnTo>
                  <a:lnTo>
                    <a:pt x="53" y="13"/>
                  </a:lnTo>
                  <a:lnTo>
                    <a:pt x="54" y="13"/>
                  </a:lnTo>
                  <a:lnTo>
                    <a:pt x="55" y="10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5" y="7"/>
                  </a:lnTo>
                  <a:lnTo>
                    <a:pt x="57" y="6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0" y="3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2" y="1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51" y="4"/>
                  </a:lnTo>
                  <a:lnTo>
                    <a:pt x="49" y="6"/>
                  </a:lnTo>
                  <a:lnTo>
                    <a:pt x="49" y="7"/>
                  </a:lnTo>
                  <a:lnTo>
                    <a:pt x="47" y="8"/>
                  </a:lnTo>
                  <a:lnTo>
                    <a:pt x="48" y="9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2" y="9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40" y="10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0" y="9"/>
                  </a:lnTo>
                  <a:lnTo>
                    <a:pt x="28" y="10"/>
                  </a:lnTo>
                  <a:lnTo>
                    <a:pt x="27" y="12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20"/>
                  </a:lnTo>
                  <a:lnTo>
                    <a:pt x="16" y="25"/>
                  </a:lnTo>
                  <a:lnTo>
                    <a:pt x="15" y="27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0" y="39"/>
                  </a:lnTo>
                  <a:lnTo>
                    <a:pt x="9" y="40"/>
                  </a:lnTo>
                  <a:lnTo>
                    <a:pt x="6" y="44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3" y="62"/>
                  </a:lnTo>
                  <a:lnTo>
                    <a:pt x="4" y="64"/>
                  </a:lnTo>
                  <a:lnTo>
                    <a:pt x="5" y="67"/>
                  </a:lnTo>
                  <a:lnTo>
                    <a:pt x="5" y="70"/>
                  </a:lnTo>
                  <a:lnTo>
                    <a:pt x="5" y="73"/>
                  </a:lnTo>
                  <a:lnTo>
                    <a:pt x="5" y="74"/>
                  </a:lnTo>
                  <a:lnTo>
                    <a:pt x="3" y="76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7" name="Freeform 466">
              <a:extLst>
                <a:ext uri="{FF2B5EF4-FFF2-40B4-BE49-F238E27FC236}">
                  <a16:creationId xmlns:a16="http://schemas.microsoft.com/office/drawing/2014/main" id="{E7F6C926-9B3D-EF43-85A3-C15CCF3EE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511" y="2964855"/>
              <a:ext cx="38227" cy="114680"/>
            </a:xfrm>
            <a:custGeom>
              <a:avLst/>
              <a:gdLst>
                <a:gd name="T0" fmla="*/ 0 w 39"/>
                <a:gd name="T1" fmla="*/ 97 h 127"/>
                <a:gd name="T2" fmla="*/ 1 w 39"/>
                <a:gd name="T3" fmla="*/ 104 h 127"/>
                <a:gd name="T4" fmla="*/ 3 w 39"/>
                <a:gd name="T5" fmla="*/ 104 h 127"/>
                <a:gd name="T6" fmla="*/ 3 w 39"/>
                <a:gd name="T7" fmla="*/ 109 h 127"/>
                <a:gd name="T8" fmla="*/ 4 w 39"/>
                <a:gd name="T9" fmla="*/ 111 h 127"/>
                <a:gd name="T10" fmla="*/ 3 w 39"/>
                <a:gd name="T11" fmla="*/ 120 h 127"/>
                <a:gd name="T12" fmla="*/ 4 w 39"/>
                <a:gd name="T13" fmla="*/ 122 h 127"/>
                <a:gd name="T14" fmla="*/ 3 w 39"/>
                <a:gd name="T15" fmla="*/ 127 h 127"/>
                <a:gd name="T16" fmla="*/ 8 w 39"/>
                <a:gd name="T17" fmla="*/ 123 h 127"/>
                <a:gd name="T18" fmla="*/ 12 w 39"/>
                <a:gd name="T19" fmla="*/ 109 h 127"/>
                <a:gd name="T20" fmla="*/ 12 w 39"/>
                <a:gd name="T21" fmla="*/ 108 h 127"/>
                <a:gd name="T22" fmla="*/ 15 w 39"/>
                <a:gd name="T23" fmla="*/ 97 h 127"/>
                <a:gd name="T24" fmla="*/ 16 w 39"/>
                <a:gd name="T25" fmla="*/ 92 h 127"/>
                <a:gd name="T26" fmla="*/ 15 w 39"/>
                <a:gd name="T27" fmla="*/ 89 h 127"/>
                <a:gd name="T28" fmla="*/ 19 w 39"/>
                <a:gd name="T29" fmla="*/ 84 h 127"/>
                <a:gd name="T30" fmla="*/ 19 w 39"/>
                <a:gd name="T31" fmla="*/ 81 h 127"/>
                <a:gd name="T32" fmla="*/ 20 w 39"/>
                <a:gd name="T33" fmla="*/ 77 h 127"/>
                <a:gd name="T34" fmla="*/ 21 w 39"/>
                <a:gd name="T35" fmla="*/ 68 h 127"/>
                <a:gd name="T36" fmla="*/ 22 w 39"/>
                <a:gd name="T37" fmla="*/ 61 h 127"/>
                <a:gd name="T38" fmla="*/ 27 w 39"/>
                <a:gd name="T39" fmla="*/ 57 h 127"/>
                <a:gd name="T40" fmla="*/ 26 w 39"/>
                <a:gd name="T41" fmla="*/ 51 h 127"/>
                <a:gd name="T42" fmla="*/ 28 w 39"/>
                <a:gd name="T43" fmla="*/ 49 h 127"/>
                <a:gd name="T44" fmla="*/ 26 w 39"/>
                <a:gd name="T45" fmla="*/ 43 h 127"/>
                <a:gd name="T46" fmla="*/ 30 w 39"/>
                <a:gd name="T47" fmla="*/ 39 h 127"/>
                <a:gd name="T48" fmla="*/ 28 w 39"/>
                <a:gd name="T49" fmla="*/ 37 h 127"/>
                <a:gd name="T50" fmla="*/ 31 w 39"/>
                <a:gd name="T51" fmla="*/ 35 h 127"/>
                <a:gd name="T52" fmla="*/ 33 w 39"/>
                <a:gd name="T53" fmla="*/ 27 h 127"/>
                <a:gd name="T54" fmla="*/ 36 w 39"/>
                <a:gd name="T55" fmla="*/ 20 h 127"/>
                <a:gd name="T56" fmla="*/ 37 w 39"/>
                <a:gd name="T57" fmla="*/ 14 h 127"/>
                <a:gd name="T58" fmla="*/ 34 w 39"/>
                <a:gd name="T59" fmla="*/ 12 h 127"/>
                <a:gd name="T60" fmla="*/ 36 w 39"/>
                <a:gd name="T61" fmla="*/ 8 h 127"/>
                <a:gd name="T62" fmla="*/ 37 w 39"/>
                <a:gd name="T63" fmla="*/ 7 h 127"/>
                <a:gd name="T64" fmla="*/ 39 w 39"/>
                <a:gd name="T65" fmla="*/ 6 h 127"/>
                <a:gd name="T66" fmla="*/ 38 w 39"/>
                <a:gd name="T67" fmla="*/ 0 h 127"/>
                <a:gd name="T68" fmla="*/ 37 w 39"/>
                <a:gd name="T69" fmla="*/ 3 h 127"/>
                <a:gd name="T70" fmla="*/ 36 w 39"/>
                <a:gd name="T71" fmla="*/ 0 h 127"/>
                <a:gd name="T72" fmla="*/ 31 w 39"/>
                <a:gd name="T73" fmla="*/ 5 h 127"/>
                <a:gd name="T74" fmla="*/ 28 w 39"/>
                <a:gd name="T75" fmla="*/ 9 h 127"/>
                <a:gd name="T76" fmla="*/ 30 w 39"/>
                <a:gd name="T77" fmla="*/ 14 h 127"/>
                <a:gd name="T78" fmla="*/ 30 w 39"/>
                <a:gd name="T79" fmla="*/ 17 h 127"/>
                <a:gd name="T80" fmla="*/ 27 w 39"/>
                <a:gd name="T81" fmla="*/ 19 h 127"/>
                <a:gd name="T82" fmla="*/ 27 w 39"/>
                <a:gd name="T83" fmla="*/ 23 h 127"/>
                <a:gd name="T84" fmla="*/ 26 w 39"/>
                <a:gd name="T85" fmla="*/ 30 h 127"/>
                <a:gd name="T86" fmla="*/ 24 w 39"/>
                <a:gd name="T87" fmla="*/ 35 h 127"/>
                <a:gd name="T88" fmla="*/ 22 w 39"/>
                <a:gd name="T89" fmla="*/ 41 h 127"/>
                <a:gd name="T90" fmla="*/ 19 w 39"/>
                <a:gd name="T91" fmla="*/ 48 h 127"/>
                <a:gd name="T92" fmla="*/ 18 w 39"/>
                <a:gd name="T93" fmla="*/ 53 h 127"/>
                <a:gd name="T94" fmla="*/ 14 w 39"/>
                <a:gd name="T95" fmla="*/ 54 h 127"/>
                <a:gd name="T96" fmla="*/ 10 w 39"/>
                <a:gd name="T97" fmla="*/ 61 h 127"/>
                <a:gd name="T98" fmla="*/ 8 w 39"/>
                <a:gd name="T99" fmla="*/ 68 h 127"/>
                <a:gd name="T100" fmla="*/ 6 w 39"/>
                <a:gd name="T101" fmla="*/ 74 h 127"/>
                <a:gd name="T102" fmla="*/ 6 w 39"/>
                <a:gd name="T103" fmla="*/ 78 h 127"/>
                <a:gd name="T104" fmla="*/ 2 w 39"/>
                <a:gd name="T105" fmla="*/ 87 h 127"/>
                <a:gd name="T106" fmla="*/ 0 w 39"/>
                <a:gd name="T107" fmla="*/ 97 h 1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"/>
                <a:gd name="T163" fmla="*/ 0 h 127"/>
                <a:gd name="T164" fmla="*/ 39 w 39"/>
                <a:gd name="T165" fmla="*/ 127 h 1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" h="127">
                  <a:moveTo>
                    <a:pt x="0" y="97"/>
                  </a:moveTo>
                  <a:lnTo>
                    <a:pt x="1" y="104"/>
                  </a:lnTo>
                  <a:lnTo>
                    <a:pt x="3" y="104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3" y="127"/>
                  </a:lnTo>
                  <a:lnTo>
                    <a:pt x="8" y="123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5" y="97"/>
                  </a:lnTo>
                  <a:lnTo>
                    <a:pt x="16" y="92"/>
                  </a:lnTo>
                  <a:lnTo>
                    <a:pt x="15" y="89"/>
                  </a:lnTo>
                  <a:lnTo>
                    <a:pt x="19" y="84"/>
                  </a:lnTo>
                  <a:lnTo>
                    <a:pt x="19" y="81"/>
                  </a:lnTo>
                  <a:lnTo>
                    <a:pt x="20" y="77"/>
                  </a:lnTo>
                  <a:lnTo>
                    <a:pt x="21" y="68"/>
                  </a:lnTo>
                  <a:lnTo>
                    <a:pt x="22" y="61"/>
                  </a:lnTo>
                  <a:lnTo>
                    <a:pt x="27" y="57"/>
                  </a:lnTo>
                  <a:lnTo>
                    <a:pt x="26" y="51"/>
                  </a:lnTo>
                  <a:lnTo>
                    <a:pt x="28" y="49"/>
                  </a:lnTo>
                  <a:lnTo>
                    <a:pt x="26" y="43"/>
                  </a:lnTo>
                  <a:lnTo>
                    <a:pt x="30" y="39"/>
                  </a:lnTo>
                  <a:lnTo>
                    <a:pt x="28" y="37"/>
                  </a:lnTo>
                  <a:lnTo>
                    <a:pt x="31" y="35"/>
                  </a:lnTo>
                  <a:lnTo>
                    <a:pt x="33" y="27"/>
                  </a:lnTo>
                  <a:lnTo>
                    <a:pt x="36" y="20"/>
                  </a:lnTo>
                  <a:lnTo>
                    <a:pt x="37" y="14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9" y="6"/>
                  </a:lnTo>
                  <a:lnTo>
                    <a:pt x="38" y="0"/>
                  </a:lnTo>
                  <a:lnTo>
                    <a:pt x="37" y="3"/>
                  </a:lnTo>
                  <a:lnTo>
                    <a:pt x="36" y="0"/>
                  </a:lnTo>
                  <a:lnTo>
                    <a:pt x="31" y="5"/>
                  </a:lnTo>
                  <a:lnTo>
                    <a:pt x="28" y="9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27" y="19"/>
                  </a:lnTo>
                  <a:lnTo>
                    <a:pt x="27" y="23"/>
                  </a:lnTo>
                  <a:lnTo>
                    <a:pt x="26" y="30"/>
                  </a:lnTo>
                  <a:lnTo>
                    <a:pt x="24" y="35"/>
                  </a:lnTo>
                  <a:lnTo>
                    <a:pt x="22" y="41"/>
                  </a:lnTo>
                  <a:lnTo>
                    <a:pt x="19" y="48"/>
                  </a:lnTo>
                  <a:lnTo>
                    <a:pt x="18" y="53"/>
                  </a:lnTo>
                  <a:lnTo>
                    <a:pt x="14" y="54"/>
                  </a:lnTo>
                  <a:lnTo>
                    <a:pt x="10" y="61"/>
                  </a:lnTo>
                  <a:lnTo>
                    <a:pt x="8" y="68"/>
                  </a:lnTo>
                  <a:lnTo>
                    <a:pt x="6" y="74"/>
                  </a:lnTo>
                  <a:lnTo>
                    <a:pt x="6" y="78"/>
                  </a:lnTo>
                  <a:lnTo>
                    <a:pt x="2" y="8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8" name="Freeform 467">
              <a:extLst>
                <a:ext uri="{FF2B5EF4-FFF2-40B4-BE49-F238E27FC236}">
                  <a16:creationId xmlns:a16="http://schemas.microsoft.com/office/drawing/2014/main" id="{95298B76-D271-50E8-083D-4E21E9632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104" y="4271917"/>
              <a:ext cx="2940" cy="4412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3 w 3"/>
                <a:gd name="T5" fmla="*/ 0 h 3"/>
                <a:gd name="T6" fmla="*/ 0 w 3"/>
                <a:gd name="T7" fmla="*/ 3 h 3"/>
                <a:gd name="T8" fmla="*/ 0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Freeform 468">
              <a:extLst>
                <a:ext uri="{FF2B5EF4-FFF2-40B4-BE49-F238E27FC236}">
                  <a16:creationId xmlns:a16="http://schemas.microsoft.com/office/drawing/2014/main" id="{156C0665-710A-88DD-4774-ACB0292D3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144" y="4255745"/>
              <a:ext cx="5881" cy="8822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2 h 8"/>
                <a:gd name="T4" fmla="*/ 0 w 7"/>
                <a:gd name="T5" fmla="*/ 8 h 8"/>
                <a:gd name="T6" fmla="*/ 6 w 7"/>
                <a:gd name="T7" fmla="*/ 6 h 8"/>
                <a:gd name="T8" fmla="*/ 7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7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6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0" name="Freeform 469">
              <a:extLst>
                <a:ext uri="{FF2B5EF4-FFF2-40B4-BE49-F238E27FC236}">
                  <a16:creationId xmlns:a16="http://schemas.microsoft.com/office/drawing/2014/main" id="{E45B4039-CB72-A86C-D1ED-B4EC6527E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540" y="3938169"/>
              <a:ext cx="11762" cy="22054"/>
            </a:xfrm>
            <a:custGeom>
              <a:avLst/>
              <a:gdLst>
                <a:gd name="T0" fmla="*/ 4 w 12"/>
                <a:gd name="T1" fmla="*/ 0 h 24"/>
                <a:gd name="T2" fmla="*/ 4 w 12"/>
                <a:gd name="T3" fmla="*/ 2 h 24"/>
                <a:gd name="T4" fmla="*/ 3 w 12"/>
                <a:gd name="T5" fmla="*/ 4 h 24"/>
                <a:gd name="T6" fmla="*/ 2 w 12"/>
                <a:gd name="T7" fmla="*/ 6 h 24"/>
                <a:gd name="T8" fmla="*/ 2 w 12"/>
                <a:gd name="T9" fmla="*/ 8 h 24"/>
                <a:gd name="T10" fmla="*/ 1 w 12"/>
                <a:gd name="T11" fmla="*/ 9 h 24"/>
                <a:gd name="T12" fmla="*/ 1 w 12"/>
                <a:gd name="T13" fmla="*/ 10 h 24"/>
                <a:gd name="T14" fmla="*/ 1 w 12"/>
                <a:gd name="T15" fmla="*/ 11 h 24"/>
                <a:gd name="T16" fmla="*/ 2 w 12"/>
                <a:gd name="T17" fmla="*/ 12 h 24"/>
                <a:gd name="T18" fmla="*/ 2 w 12"/>
                <a:gd name="T19" fmla="*/ 14 h 24"/>
                <a:gd name="T20" fmla="*/ 2 w 12"/>
                <a:gd name="T21" fmla="*/ 15 h 24"/>
                <a:gd name="T22" fmla="*/ 3 w 12"/>
                <a:gd name="T23" fmla="*/ 16 h 24"/>
                <a:gd name="T24" fmla="*/ 3 w 12"/>
                <a:gd name="T25" fmla="*/ 17 h 24"/>
                <a:gd name="T26" fmla="*/ 3 w 12"/>
                <a:gd name="T27" fmla="*/ 18 h 24"/>
                <a:gd name="T28" fmla="*/ 2 w 12"/>
                <a:gd name="T29" fmla="*/ 21 h 24"/>
                <a:gd name="T30" fmla="*/ 0 w 12"/>
                <a:gd name="T31" fmla="*/ 22 h 24"/>
                <a:gd name="T32" fmla="*/ 0 w 12"/>
                <a:gd name="T33" fmla="*/ 23 h 24"/>
                <a:gd name="T34" fmla="*/ 1 w 12"/>
                <a:gd name="T35" fmla="*/ 23 h 24"/>
                <a:gd name="T36" fmla="*/ 2 w 12"/>
                <a:gd name="T37" fmla="*/ 23 h 24"/>
                <a:gd name="T38" fmla="*/ 3 w 12"/>
                <a:gd name="T39" fmla="*/ 23 h 24"/>
                <a:gd name="T40" fmla="*/ 4 w 12"/>
                <a:gd name="T41" fmla="*/ 23 h 24"/>
                <a:gd name="T42" fmla="*/ 6 w 12"/>
                <a:gd name="T43" fmla="*/ 23 h 24"/>
                <a:gd name="T44" fmla="*/ 6 w 12"/>
                <a:gd name="T45" fmla="*/ 24 h 24"/>
                <a:gd name="T46" fmla="*/ 7 w 12"/>
                <a:gd name="T47" fmla="*/ 24 h 24"/>
                <a:gd name="T48" fmla="*/ 8 w 12"/>
                <a:gd name="T49" fmla="*/ 24 h 24"/>
                <a:gd name="T50" fmla="*/ 8 w 12"/>
                <a:gd name="T51" fmla="*/ 23 h 24"/>
                <a:gd name="T52" fmla="*/ 9 w 12"/>
                <a:gd name="T53" fmla="*/ 23 h 24"/>
                <a:gd name="T54" fmla="*/ 9 w 12"/>
                <a:gd name="T55" fmla="*/ 22 h 24"/>
                <a:gd name="T56" fmla="*/ 9 w 12"/>
                <a:gd name="T57" fmla="*/ 21 h 24"/>
                <a:gd name="T58" fmla="*/ 12 w 12"/>
                <a:gd name="T59" fmla="*/ 21 h 24"/>
                <a:gd name="T60" fmla="*/ 12 w 12"/>
                <a:gd name="T61" fmla="*/ 20 h 24"/>
                <a:gd name="T62" fmla="*/ 12 w 12"/>
                <a:gd name="T63" fmla="*/ 18 h 24"/>
                <a:gd name="T64" fmla="*/ 10 w 12"/>
                <a:gd name="T65" fmla="*/ 17 h 24"/>
                <a:gd name="T66" fmla="*/ 12 w 12"/>
                <a:gd name="T67" fmla="*/ 16 h 24"/>
                <a:gd name="T68" fmla="*/ 10 w 12"/>
                <a:gd name="T69" fmla="*/ 15 h 24"/>
                <a:gd name="T70" fmla="*/ 10 w 12"/>
                <a:gd name="T71" fmla="*/ 14 h 24"/>
                <a:gd name="T72" fmla="*/ 9 w 12"/>
                <a:gd name="T73" fmla="*/ 14 h 24"/>
                <a:gd name="T74" fmla="*/ 9 w 12"/>
                <a:gd name="T75" fmla="*/ 12 h 24"/>
                <a:gd name="T76" fmla="*/ 8 w 12"/>
                <a:gd name="T77" fmla="*/ 11 h 24"/>
                <a:gd name="T78" fmla="*/ 7 w 12"/>
                <a:gd name="T79" fmla="*/ 11 h 24"/>
                <a:gd name="T80" fmla="*/ 7 w 12"/>
                <a:gd name="T81" fmla="*/ 10 h 24"/>
                <a:gd name="T82" fmla="*/ 7 w 12"/>
                <a:gd name="T83" fmla="*/ 9 h 24"/>
                <a:gd name="T84" fmla="*/ 8 w 12"/>
                <a:gd name="T85" fmla="*/ 8 h 24"/>
                <a:gd name="T86" fmla="*/ 7 w 12"/>
                <a:gd name="T87" fmla="*/ 6 h 24"/>
                <a:gd name="T88" fmla="*/ 6 w 12"/>
                <a:gd name="T89" fmla="*/ 5 h 24"/>
                <a:gd name="T90" fmla="*/ 7 w 12"/>
                <a:gd name="T91" fmla="*/ 3 h 24"/>
                <a:gd name="T92" fmla="*/ 4 w 12"/>
                <a:gd name="T93" fmla="*/ 0 h 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"/>
                <a:gd name="T142" fmla="*/ 0 h 24"/>
                <a:gd name="T143" fmla="*/ 12 w 12"/>
                <a:gd name="T144" fmla="*/ 24 h 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" h="24">
                  <a:moveTo>
                    <a:pt x="4" y="0"/>
                  </a:moveTo>
                  <a:lnTo>
                    <a:pt x="4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8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Freeform 472">
              <a:extLst>
                <a:ext uri="{FF2B5EF4-FFF2-40B4-BE49-F238E27FC236}">
                  <a16:creationId xmlns:a16="http://schemas.microsoft.com/office/drawing/2014/main" id="{6294722A-1F7C-17B6-CD99-88688830F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081" y="3895532"/>
              <a:ext cx="2940" cy="1471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3 h 3"/>
                <a:gd name="T4" fmla="*/ 1 w 3"/>
                <a:gd name="T5" fmla="*/ 1 h 3"/>
                <a:gd name="T6" fmla="*/ 1 w 3"/>
                <a:gd name="T7" fmla="*/ 0 h 3"/>
                <a:gd name="T8" fmla="*/ 2 w 3"/>
                <a:gd name="T9" fmla="*/ 0 h 3"/>
                <a:gd name="T10" fmla="*/ 3 w 3"/>
                <a:gd name="T11" fmla="*/ 3 h 3"/>
                <a:gd name="T12" fmla="*/ 2 w 3"/>
                <a:gd name="T13" fmla="*/ 1 h 3"/>
                <a:gd name="T14" fmla="*/ 1 w 3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3"/>
                  </a:lnTo>
                  <a:lnTo>
                    <a:pt x="2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2" name="Freeform 473">
              <a:extLst>
                <a:ext uri="{FF2B5EF4-FFF2-40B4-BE49-F238E27FC236}">
                  <a16:creationId xmlns:a16="http://schemas.microsoft.com/office/drawing/2014/main" id="{99E53C5F-5889-8FC6-3038-08203DC43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048" y="3955811"/>
              <a:ext cx="836580" cy="871866"/>
            </a:xfrm>
            <a:custGeom>
              <a:avLst/>
              <a:gdLst>
                <a:gd name="T0" fmla="*/ 412 w 887"/>
                <a:gd name="T1" fmla="*/ 225 h 978"/>
                <a:gd name="T2" fmla="*/ 400 w 887"/>
                <a:gd name="T3" fmla="*/ 177 h 978"/>
                <a:gd name="T4" fmla="*/ 410 w 887"/>
                <a:gd name="T5" fmla="*/ 180 h 978"/>
                <a:gd name="T6" fmla="*/ 468 w 887"/>
                <a:gd name="T7" fmla="*/ 146 h 978"/>
                <a:gd name="T8" fmla="*/ 496 w 887"/>
                <a:gd name="T9" fmla="*/ 146 h 978"/>
                <a:gd name="T10" fmla="*/ 504 w 887"/>
                <a:gd name="T11" fmla="*/ 146 h 978"/>
                <a:gd name="T12" fmla="*/ 493 w 887"/>
                <a:gd name="T13" fmla="*/ 102 h 978"/>
                <a:gd name="T14" fmla="*/ 497 w 887"/>
                <a:gd name="T15" fmla="*/ 63 h 978"/>
                <a:gd name="T16" fmla="*/ 408 w 887"/>
                <a:gd name="T17" fmla="*/ 44 h 978"/>
                <a:gd name="T18" fmla="*/ 378 w 887"/>
                <a:gd name="T19" fmla="*/ 3 h 978"/>
                <a:gd name="T20" fmla="*/ 290 w 887"/>
                <a:gd name="T21" fmla="*/ 25 h 978"/>
                <a:gd name="T22" fmla="*/ 258 w 887"/>
                <a:gd name="T23" fmla="*/ 49 h 978"/>
                <a:gd name="T24" fmla="*/ 247 w 887"/>
                <a:gd name="T25" fmla="*/ 91 h 978"/>
                <a:gd name="T26" fmla="*/ 212 w 887"/>
                <a:gd name="T27" fmla="*/ 83 h 978"/>
                <a:gd name="T28" fmla="*/ 187 w 887"/>
                <a:gd name="T29" fmla="*/ 96 h 978"/>
                <a:gd name="T30" fmla="*/ 157 w 887"/>
                <a:gd name="T31" fmla="*/ 115 h 978"/>
                <a:gd name="T32" fmla="*/ 131 w 887"/>
                <a:gd name="T33" fmla="*/ 65 h 978"/>
                <a:gd name="T34" fmla="*/ 78 w 887"/>
                <a:gd name="T35" fmla="*/ 114 h 978"/>
                <a:gd name="T36" fmla="*/ 25 w 887"/>
                <a:gd name="T37" fmla="*/ 126 h 978"/>
                <a:gd name="T38" fmla="*/ 32 w 887"/>
                <a:gd name="T39" fmla="*/ 161 h 978"/>
                <a:gd name="T40" fmla="*/ 17 w 887"/>
                <a:gd name="T41" fmla="*/ 203 h 978"/>
                <a:gd name="T42" fmla="*/ 25 w 887"/>
                <a:gd name="T43" fmla="*/ 245 h 978"/>
                <a:gd name="T44" fmla="*/ 13 w 887"/>
                <a:gd name="T45" fmla="*/ 272 h 978"/>
                <a:gd name="T46" fmla="*/ 44 w 887"/>
                <a:gd name="T47" fmla="*/ 311 h 978"/>
                <a:gd name="T48" fmla="*/ 63 w 887"/>
                <a:gd name="T49" fmla="*/ 330 h 978"/>
                <a:gd name="T50" fmla="*/ 84 w 887"/>
                <a:gd name="T51" fmla="*/ 344 h 978"/>
                <a:gd name="T52" fmla="*/ 144 w 887"/>
                <a:gd name="T53" fmla="*/ 284 h 978"/>
                <a:gd name="T54" fmla="*/ 196 w 887"/>
                <a:gd name="T55" fmla="*/ 306 h 978"/>
                <a:gd name="T56" fmla="*/ 234 w 887"/>
                <a:gd name="T57" fmla="*/ 329 h 978"/>
                <a:gd name="T58" fmla="*/ 264 w 887"/>
                <a:gd name="T59" fmla="*/ 398 h 978"/>
                <a:gd name="T60" fmla="*/ 289 w 887"/>
                <a:gd name="T61" fmla="*/ 457 h 978"/>
                <a:gd name="T62" fmla="*/ 312 w 887"/>
                <a:gd name="T63" fmla="*/ 504 h 978"/>
                <a:gd name="T64" fmla="*/ 361 w 887"/>
                <a:gd name="T65" fmla="*/ 531 h 978"/>
                <a:gd name="T66" fmla="*/ 425 w 887"/>
                <a:gd name="T67" fmla="*/ 602 h 978"/>
                <a:gd name="T68" fmla="*/ 468 w 887"/>
                <a:gd name="T69" fmla="*/ 627 h 978"/>
                <a:gd name="T70" fmla="*/ 520 w 887"/>
                <a:gd name="T71" fmla="*/ 642 h 978"/>
                <a:gd name="T72" fmla="*/ 560 w 887"/>
                <a:gd name="T73" fmla="*/ 674 h 978"/>
                <a:gd name="T74" fmla="*/ 574 w 887"/>
                <a:gd name="T75" fmla="*/ 695 h 978"/>
                <a:gd name="T76" fmla="*/ 608 w 887"/>
                <a:gd name="T77" fmla="*/ 729 h 978"/>
                <a:gd name="T78" fmla="*/ 656 w 887"/>
                <a:gd name="T79" fmla="*/ 752 h 978"/>
                <a:gd name="T80" fmla="*/ 702 w 887"/>
                <a:gd name="T81" fmla="*/ 852 h 978"/>
                <a:gd name="T82" fmla="*/ 695 w 887"/>
                <a:gd name="T83" fmla="*/ 897 h 978"/>
                <a:gd name="T84" fmla="*/ 676 w 887"/>
                <a:gd name="T85" fmla="*/ 945 h 978"/>
                <a:gd name="T86" fmla="*/ 701 w 887"/>
                <a:gd name="T87" fmla="*/ 978 h 978"/>
                <a:gd name="T88" fmla="*/ 748 w 887"/>
                <a:gd name="T89" fmla="*/ 920 h 978"/>
                <a:gd name="T90" fmla="*/ 774 w 887"/>
                <a:gd name="T91" fmla="*/ 866 h 978"/>
                <a:gd name="T92" fmla="*/ 785 w 887"/>
                <a:gd name="T93" fmla="*/ 818 h 978"/>
                <a:gd name="T94" fmla="*/ 733 w 887"/>
                <a:gd name="T95" fmla="*/ 781 h 978"/>
                <a:gd name="T96" fmla="*/ 752 w 887"/>
                <a:gd name="T97" fmla="*/ 721 h 978"/>
                <a:gd name="T98" fmla="*/ 792 w 887"/>
                <a:gd name="T99" fmla="*/ 696 h 978"/>
                <a:gd name="T100" fmla="*/ 823 w 887"/>
                <a:gd name="T101" fmla="*/ 713 h 978"/>
                <a:gd name="T102" fmla="*/ 851 w 887"/>
                <a:gd name="T103" fmla="*/ 743 h 978"/>
                <a:gd name="T104" fmla="*/ 881 w 887"/>
                <a:gd name="T105" fmla="*/ 761 h 978"/>
                <a:gd name="T106" fmla="*/ 870 w 887"/>
                <a:gd name="T107" fmla="*/ 698 h 978"/>
                <a:gd name="T108" fmla="*/ 819 w 887"/>
                <a:gd name="T109" fmla="*/ 665 h 978"/>
                <a:gd name="T110" fmla="*/ 770 w 887"/>
                <a:gd name="T111" fmla="*/ 635 h 978"/>
                <a:gd name="T112" fmla="*/ 682 w 887"/>
                <a:gd name="T113" fmla="*/ 596 h 978"/>
                <a:gd name="T114" fmla="*/ 688 w 887"/>
                <a:gd name="T115" fmla="*/ 545 h 978"/>
                <a:gd name="T116" fmla="*/ 587 w 887"/>
                <a:gd name="T117" fmla="*/ 533 h 978"/>
                <a:gd name="T118" fmla="*/ 520 w 887"/>
                <a:gd name="T119" fmla="*/ 438 h 978"/>
                <a:gd name="T120" fmla="*/ 485 w 887"/>
                <a:gd name="T121" fmla="*/ 373 h 978"/>
                <a:gd name="T122" fmla="*/ 402 w 887"/>
                <a:gd name="T123" fmla="*/ 288 h 978"/>
                <a:gd name="T124" fmla="*/ 406 w 887"/>
                <a:gd name="T125" fmla="*/ 246 h 9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7"/>
                <a:gd name="T190" fmla="*/ 0 h 978"/>
                <a:gd name="T191" fmla="*/ 887 w 887"/>
                <a:gd name="T192" fmla="*/ 978 h 9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7" h="978">
                  <a:moveTo>
                    <a:pt x="406" y="246"/>
                  </a:moveTo>
                  <a:lnTo>
                    <a:pt x="408" y="248"/>
                  </a:lnTo>
                  <a:lnTo>
                    <a:pt x="409" y="246"/>
                  </a:lnTo>
                  <a:lnTo>
                    <a:pt x="409" y="241"/>
                  </a:lnTo>
                  <a:lnTo>
                    <a:pt x="412" y="241"/>
                  </a:lnTo>
                  <a:lnTo>
                    <a:pt x="413" y="245"/>
                  </a:lnTo>
                  <a:lnTo>
                    <a:pt x="415" y="243"/>
                  </a:lnTo>
                  <a:lnTo>
                    <a:pt x="415" y="240"/>
                  </a:lnTo>
                  <a:lnTo>
                    <a:pt x="415" y="236"/>
                  </a:lnTo>
                  <a:lnTo>
                    <a:pt x="418" y="230"/>
                  </a:lnTo>
                  <a:lnTo>
                    <a:pt x="416" y="227"/>
                  </a:lnTo>
                  <a:lnTo>
                    <a:pt x="412" y="225"/>
                  </a:lnTo>
                  <a:lnTo>
                    <a:pt x="410" y="223"/>
                  </a:lnTo>
                  <a:lnTo>
                    <a:pt x="408" y="222"/>
                  </a:lnTo>
                  <a:lnTo>
                    <a:pt x="407" y="219"/>
                  </a:lnTo>
                  <a:lnTo>
                    <a:pt x="403" y="217"/>
                  </a:lnTo>
                  <a:lnTo>
                    <a:pt x="402" y="211"/>
                  </a:lnTo>
                  <a:lnTo>
                    <a:pt x="402" y="204"/>
                  </a:lnTo>
                  <a:lnTo>
                    <a:pt x="401" y="204"/>
                  </a:lnTo>
                  <a:lnTo>
                    <a:pt x="398" y="206"/>
                  </a:lnTo>
                  <a:lnTo>
                    <a:pt x="397" y="205"/>
                  </a:lnTo>
                  <a:lnTo>
                    <a:pt x="396" y="199"/>
                  </a:lnTo>
                  <a:lnTo>
                    <a:pt x="396" y="194"/>
                  </a:lnTo>
                  <a:lnTo>
                    <a:pt x="400" y="177"/>
                  </a:lnTo>
                  <a:lnTo>
                    <a:pt x="403" y="175"/>
                  </a:lnTo>
                  <a:lnTo>
                    <a:pt x="406" y="173"/>
                  </a:lnTo>
                  <a:lnTo>
                    <a:pt x="412" y="173"/>
                  </a:lnTo>
                  <a:lnTo>
                    <a:pt x="413" y="171"/>
                  </a:lnTo>
                  <a:lnTo>
                    <a:pt x="415" y="171"/>
                  </a:lnTo>
                  <a:lnTo>
                    <a:pt x="416" y="168"/>
                  </a:lnTo>
                  <a:lnTo>
                    <a:pt x="419" y="169"/>
                  </a:lnTo>
                  <a:lnTo>
                    <a:pt x="420" y="171"/>
                  </a:lnTo>
                  <a:lnTo>
                    <a:pt x="415" y="174"/>
                  </a:lnTo>
                  <a:lnTo>
                    <a:pt x="414" y="176"/>
                  </a:lnTo>
                  <a:lnTo>
                    <a:pt x="409" y="179"/>
                  </a:lnTo>
                  <a:lnTo>
                    <a:pt x="410" y="180"/>
                  </a:lnTo>
                  <a:lnTo>
                    <a:pt x="413" y="180"/>
                  </a:lnTo>
                  <a:lnTo>
                    <a:pt x="425" y="174"/>
                  </a:lnTo>
                  <a:lnTo>
                    <a:pt x="436" y="167"/>
                  </a:lnTo>
                  <a:lnTo>
                    <a:pt x="450" y="159"/>
                  </a:lnTo>
                  <a:lnTo>
                    <a:pt x="454" y="158"/>
                  </a:lnTo>
                  <a:lnTo>
                    <a:pt x="456" y="157"/>
                  </a:lnTo>
                  <a:lnTo>
                    <a:pt x="458" y="155"/>
                  </a:lnTo>
                  <a:lnTo>
                    <a:pt x="462" y="152"/>
                  </a:lnTo>
                  <a:lnTo>
                    <a:pt x="456" y="151"/>
                  </a:lnTo>
                  <a:lnTo>
                    <a:pt x="457" y="147"/>
                  </a:lnTo>
                  <a:lnTo>
                    <a:pt x="466" y="144"/>
                  </a:lnTo>
                  <a:lnTo>
                    <a:pt x="468" y="146"/>
                  </a:lnTo>
                  <a:lnTo>
                    <a:pt x="478" y="147"/>
                  </a:lnTo>
                  <a:lnTo>
                    <a:pt x="480" y="150"/>
                  </a:lnTo>
                  <a:lnTo>
                    <a:pt x="481" y="147"/>
                  </a:lnTo>
                  <a:lnTo>
                    <a:pt x="485" y="147"/>
                  </a:lnTo>
                  <a:lnTo>
                    <a:pt x="487" y="149"/>
                  </a:lnTo>
                  <a:lnTo>
                    <a:pt x="488" y="146"/>
                  </a:lnTo>
                  <a:lnTo>
                    <a:pt x="490" y="145"/>
                  </a:lnTo>
                  <a:lnTo>
                    <a:pt x="490" y="143"/>
                  </a:lnTo>
                  <a:lnTo>
                    <a:pt x="491" y="141"/>
                  </a:lnTo>
                  <a:lnTo>
                    <a:pt x="493" y="141"/>
                  </a:lnTo>
                  <a:lnTo>
                    <a:pt x="496" y="143"/>
                  </a:lnTo>
                  <a:lnTo>
                    <a:pt x="496" y="146"/>
                  </a:lnTo>
                  <a:lnTo>
                    <a:pt x="498" y="146"/>
                  </a:lnTo>
                  <a:lnTo>
                    <a:pt x="504" y="156"/>
                  </a:lnTo>
                  <a:lnTo>
                    <a:pt x="505" y="161"/>
                  </a:lnTo>
                  <a:lnTo>
                    <a:pt x="502" y="161"/>
                  </a:lnTo>
                  <a:lnTo>
                    <a:pt x="503" y="163"/>
                  </a:lnTo>
                  <a:lnTo>
                    <a:pt x="505" y="164"/>
                  </a:lnTo>
                  <a:lnTo>
                    <a:pt x="509" y="165"/>
                  </a:lnTo>
                  <a:lnTo>
                    <a:pt x="511" y="164"/>
                  </a:lnTo>
                  <a:lnTo>
                    <a:pt x="515" y="161"/>
                  </a:lnTo>
                  <a:lnTo>
                    <a:pt x="515" y="156"/>
                  </a:lnTo>
                  <a:lnTo>
                    <a:pt x="510" y="147"/>
                  </a:lnTo>
                  <a:lnTo>
                    <a:pt x="504" y="146"/>
                  </a:lnTo>
                  <a:lnTo>
                    <a:pt x="500" y="144"/>
                  </a:lnTo>
                  <a:lnTo>
                    <a:pt x="494" y="139"/>
                  </a:lnTo>
                  <a:lnTo>
                    <a:pt x="491" y="134"/>
                  </a:lnTo>
                  <a:lnTo>
                    <a:pt x="492" y="133"/>
                  </a:lnTo>
                  <a:lnTo>
                    <a:pt x="497" y="129"/>
                  </a:lnTo>
                  <a:lnTo>
                    <a:pt x="498" y="127"/>
                  </a:lnTo>
                  <a:lnTo>
                    <a:pt x="493" y="120"/>
                  </a:lnTo>
                  <a:lnTo>
                    <a:pt x="487" y="121"/>
                  </a:lnTo>
                  <a:lnTo>
                    <a:pt x="485" y="117"/>
                  </a:lnTo>
                  <a:lnTo>
                    <a:pt x="492" y="110"/>
                  </a:lnTo>
                  <a:lnTo>
                    <a:pt x="493" y="107"/>
                  </a:lnTo>
                  <a:lnTo>
                    <a:pt x="493" y="102"/>
                  </a:lnTo>
                  <a:lnTo>
                    <a:pt x="488" y="101"/>
                  </a:lnTo>
                  <a:lnTo>
                    <a:pt x="488" y="96"/>
                  </a:lnTo>
                  <a:lnTo>
                    <a:pt x="485" y="95"/>
                  </a:lnTo>
                  <a:lnTo>
                    <a:pt x="478" y="95"/>
                  </a:lnTo>
                  <a:lnTo>
                    <a:pt x="476" y="93"/>
                  </a:lnTo>
                  <a:lnTo>
                    <a:pt x="476" y="90"/>
                  </a:lnTo>
                  <a:lnTo>
                    <a:pt x="485" y="85"/>
                  </a:lnTo>
                  <a:lnTo>
                    <a:pt x="486" y="79"/>
                  </a:lnTo>
                  <a:lnTo>
                    <a:pt x="491" y="75"/>
                  </a:lnTo>
                  <a:lnTo>
                    <a:pt x="494" y="73"/>
                  </a:lnTo>
                  <a:lnTo>
                    <a:pt x="497" y="68"/>
                  </a:lnTo>
                  <a:lnTo>
                    <a:pt x="497" y="63"/>
                  </a:lnTo>
                  <a:lnTo>
                    <a:pt x="496" y="60"/>
                  </a:lnTo>
                  <a:lnTo>
                    <a:pt x="492" y="60"/>
                  </a:lnTo>
                  <a:lnTo>
                    <a:pt x="484" y="60"/>
                  </a:lnTo>
                  <a:lnTo>
                    <a:pt x="479" y="57"/>
                  </a:lnTo>
                  <a:lnTo>
                    <a:pt x="467" y="59"/>
                  </a:lnTo>
                  <a:lnTo>
                    <a:pt x="463" y="56"/>
                  </a:lnTo>
                  <a:lnTo>
                    <a:pt x="450" y="53"/>
                  </a:lnTo>
                  <a:lnTo>
                    <a:pt x="443" y="53"/>
                  </a:lnTo>
                  <a:lnTo>
                    <a:pt x="436" y="54"/>
                  </a:lnTo>
                  <a:lnTo>
                    <a:pt x="430" y="50"/>
                  </a:lnTo>
                  <a:lnTo>
                    <a:pt x="421" y="48"/>
                  </a:lnTo>
                  <a:lnTo>
                    <a:pt x="408" y="44"/>
                  </a:lnTo>
                  <a:lnTo>
                    <a:pt x="404" y="37"/>
                  </a:lnTo>
                  <a:lnTo>
                    <a:pt x="398" y="29"/>
                  </a:lnTo>
                  <a:lnTo>
                    <a:pt x="402" y="25"/>
                  </a:lnTo>
                  <a:lnTo>
                    <a:pt x="401" y="23"/>
                  </a:lnTo>
                  <a:lnTo>
                    <a:pt x="395" y="19"/>
                  </a:lnTo>
                  <a:lnTo>
                    <a:pt x="394" y="14"/>
                  </a:lnTo>
                  <a:lnTo>
                    <a:pt x="392" y="8"/>
                  </a:lnTo>
                  <a:lnTo>
                    <a:pt x="398" y="5"/>
                  </a:lnTo>
                  <a:lnTo>
                    <a:pt x="397" y="1"/>
                  </a:lnTo>
                  <a:lnTo>
                    <a:pt x="392" y="0"/>
                  </a:lnTo>
                  <a:lnTo>
                    <a:pt x="385" y="0"/>
                  </a:lnTo>
                  <a:lnTo>
                    <a:pt x="378" y="3"/>
                  </a:lnTo>
                  <a:lnTo>
                    <a:pt x="362" y="15"/>
                  </a:lnTo>
                  <a:lnTo>
                    <a:pt x="355" y="13"/>
                  </a:lnTo>
                  <a:lnTo>
                    <a:pt x="346" y="9"/>
                  </a:lnTo>
                  <a:lnTo>
                    <a:pt x="342" y="13"/>
                  </a:lnTo>
                  <a:lnTo>
                    <a:pt x="337" y="14"/>
                  </a:lnTo>
                  <a:lnTo>
                    <a:pt x="326" y="14"/>
                  </a:lnTo>
                  <a:lnTo>
                    <a:pt x="318" y="23"/>
                  </a:lnTo>
                  <a:lnTo>
                    <a:pt x="313" y="32"/>
                  </a:lnTo>
                  <a:lnTo>
                    <a:pt x="308" y="32"/>
                  </a:lnTo>
                  <a:lnTo>
                    <a:pt x="302" y="32"/>
                  </a:lnTo>
                  <a:lnTo>
                    <a:pt x="295" y="30"/>
                  </a:lnTo>
                  <a:lnTo>
                    <a:pt x="290" y="25"/>
                  </a:lnTo>
                  <a:lnTo>
                    <a:pt x="287" y="25"/>
                  </a:lnTo>
                  <a:lnTo>
                    <a:pt x="283" y="27"/>
                  </a:lnTo>
                  <a:lnTo>
                    <a:pt x="276" y="29"/>
                  </a:lnTo>
                  <a:lnTo>
                    <a:pt x="275" y="31"/>
                  </a:lnTo>
                  <a:lnTo>
                    <a:pt x="277" y="38"/>
                  </a:lnTo>
                  <a:lnTo>
                    <a:pt x="275" y="47"/>
                  </a:lnTo>
                  <a:lnTo>
                    <a:pt x="277" y="51"/>
                  </a:lnTo>
                  <a:lnTo>
                    <a:pt x="276" y="57"/>
                  </a:lnTo>
                  <a:lnTo>
                    <a:pt x="270" y="59"/>
                  </a:lnTo>
                  <a:lnTo>
                    <a:pt x="264" y="57"/>
                  </a:lnTo>
                  <a:lnTo>
                    <a:pt x="262" y="50"/>
                  </a:lnTo>
                  <a:lnTo>
                    <a:pt x="258" y="49"/>
                  </a:lnTo>
                  <a:lnTo>
                    <a:pt x="252" y="49"/>
                  </a:lnTo>
                  <a:lnTo>
                    <a:pt x="250" y="53"/>
                  </a:lnTo>
                  <a:lnTo>
                    <a:pt x="247" y="56"/>
                  </a:lnTo>
                  <a:lnTo>
                    <a:pt x="248" y="60"/>
                  </a:lnTo>
                  <a:lnTo>
                    <a:pt x="246" y="67"/>
                  </a:lnTo>
                  <a:lnTo>
                    <a:pt x="253" y="69"/>
                  </a:lnTo>
                  <a:lnTo>
                    <a:pt x="256" y="74"/>
                  </a:lnTo>
                  <a:lnTo>
                    <a:pt x="252" y="78"/>
                  </a:lnTo>
                  <a:lnTo>
                    <a:pt x="254" y="84"/>
                  </a:lnTo>
                  <a:lnTo>
                    <a:pt x="254" y="89"/>
                  </a:lnTo>
                  <a:lnTo>
                    <a:pt x="252" y="92"/>
                  </a:lnTo>
                  <a:lnTo>
                    <a:pt x="247" y="91"/>
                  </a:lnTo>
                  <a:lnTo>
                    <a:pt x="245" y="87"/>
                  </a:lnTo>
                  <a:lnTo>
                    <a:pt x="246" y="84"/>
                  </a:lnTo>
                  <a:lnTo>
                    <a:pt x="245" y="80"/>
                  </a:lnTo>
                  <a:lnTo>
                    <a:pt x="241" y="78"/>
                  </a:lnTo>
                  <a:lnTo>
                    <a:pt x="244" y="73"/>
                  </a:lnTo>
                  <a:lnTo>
                    <a:pt x="241" y="72"/>
                  </a:lnTo>
                  <a:lnTo>
                    <a:pt x="238" y="74"/>
                  </a:lnTo>
                  <a:lnTo>
                    <a:pt x="228" y="74"/>
                  </a:lnTo>
                  <a:lnTo>
                    <a:pt x="226" y="77"/>
                  </a:lnTo>
                  <a:lnTo>
                    <a:pt x="224" y="81"/>
                  </a:lnTo>
                  <a:lnTo>
                    <a:pt x="216" y="84"/>
                  </a:lnTo>
                  <a:lnTo>
                    <a:pt x="212" y="83"/>
                  </a:lnTo>
                  <a:lnTo>
                    <a:pt x="204" y="72"/>
                  </a:lnTo>
                  <a:lnTo>
                    <a:pt x="205" y="67"/>
                  </a:lnTo>
                  <a:lnTo>
                    <a:pt x="205" y="63"/>
                  </a:lnTo>
                  <a:lnTo>
                    <a:pt x="203" y="61"/>
                  </a:lnTo>
                  <a:lnTo>
                    <a:pt x="199" y="61"/>
                  </a:lnTo>
                  <a:lnTo>
                    <a:pt x="194" y="63"/>
                  </a:lnTo>
                  <a:lnTo>
                    <a:pt x="191" y="66"/>
                  </a:lnTo>
                  <a:lnTo>
                    <a:pt x="191" y="71"/>
                  </a:lnTo>
                  <a:lnTo>
                    <a:pt x="192" y="77"/>
                  </a:lnTo>
                  <a:lnTo>
                    <a:pt x="193" y="84"/>
                  </a:lnTo>
                  <a:lnTo>
                    <a:pt x="192" y="90"/>
                  </a:lnTo>
                  <a:lnTo>
                    <a:pt x="187" y="96"/>
                  </a:lnTo>
                  <a:lnTo>
                    <a:pt x="184" y="101"/>
                  </a:lnTo>
                  <a:lnTo>
                    <a:pt x="173" y="111"/>
                  </a:lnTo>
                  <a:lnTo>
                    <a:pt x="173" y="114"/>
                  </a:lnTo>
                  <a:lnTo>
                    <a:pt x="175" y="123"/>
                  </a:lnTo>
                  <a:lnTo>
                    <a:pt x="174" y="128"/>
                  </a:lnTo>
                  <a:lnTo>
                    <a:pt x="175" y="132"/>
                  </a:lnTo>
                  <a:lnTo>
                    <a:pt x="173" y="137"/>
                  </a:lnTo>
                  <a:lnTo>
                    <a:pt x="170" y="137"/>
                  </a:lnTo>
                  <a:lnTo>
                    <a:pt x="166" y="133"/>
                  </a:lnTo>
                  <a:lnTo>
                    <a:pt x="169" y="128"/>
                  </a:lnTo>
                  <a:lnTo>
                    <a:pt x="168" y="125"/>
                  </a:lnTo>
                  <a:lnTo>
                    <a:pt x="157" y="115"/>
                  </a:lnTo>
                  <a:lnTo>
                    <a:pt x="162" y="108"/>
                  </a:lnTo>
                  <a:lnTo>
                    <a:pt x="162" y="104"/>
                  </a:lnTo>
                  <a:lnTo>
                    <a:pt x="158" y="102"/>
                  </a:lnTo>
                  <a:lnTo>
                    <a:pt x="152" y="103"/>
                  </a:lnTo>
                  <a:lnTo>
                    <a:pt x="146" y="102"/>
                  </a:lnTo>
                  <a:lnTo>
                    <a:pt x="139" y="90"/>
                  </a:lnTo>
                  <a:lnTo>
                    <a:pt x="136" y="86"/>
                  </a:lnTo>
                  <a:lnTo>
                    <a:pt x="134" y="85"/>
                  </a:lnTo>
                  <a:lnTo>
                    <a:pt x="138" y="68"/>
                  </a:lnTo>
                  <a:lnTo>
                    <a:pt x="136" y="65"/>
                  </a:lnTo>
                  <a:lnTo>
                    <a:pt x="133" y="63"/>
                  </a:lnTo>
                  <a:lnTo>
                    <a:pt x="131" y="65"/>
                  </a:lnTo>
                  <a:lnTo>
                    <a:pt x="124" y="73"/>
                  </a:lnTo>
                  <a:lnTo>
                    <a:pt x="109" y="84"/>
                  </a:lnTo>
                  <a:lnTo>
                    <a:pt x="108" y="86"/>
                  </a:lnTo>
                  <a:lnTo>
                    <a:pt x="112" y="95"/>
                  </a:lnTo>
                  <a:lnTo>
                    <a:pt x="112" y="98"/>
                  </a:lnTo>
                  <a:lnTo>
                    <a:pt x="104" y="104"/>
                  </a:lnTo>
                  <a:lnTo>
                    <a:pt x="102" y="107"/>
                  </a:lnTo>
                  <a:lnTo>
                    <a:pt x="101" y="111"/>
                  </a:lnTo>
                  <a:lnTo>
                    <a:pt x="93" y="115"/>
                  </a:lnTo>
                  <a:lnTo>
                    <a:pt x="91" y="121"/>
                  </a:lnTo>
                  <a:lnTo>
                    <a:pt x="83" y="119"/>
                  </a:lnTo>
                  <a:lnTo>
                    <a:pt x="78" y="114"/>
                  </a:lnTo>
                  <a:lnTo>
                    <a:pt x="73" y="116"/>
                  </a:lnTo>
                  <a:lnTo>
                    <a:pt x="69" y="115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3" y="117"/>
                  </a:lnTo>
                  <a:lnTo>
                    <a:pt x="45" y="123"/>
                  </a:lnTo>
                  <a:lnTo>
                    <a:pt x="42" y="125"/>
                  </a:lnTo>
                  <a:lnTo>
                    <a:pt x="38" y="123"/>
                  </a:lnTo>
                  <a:lnTo>
                    <a:pt x="35" y="119"/>
                  </a:lnTo>
                  <a:lnTo>
                    <a:pt x="32" y="119"/>
                  </a:lnTo>
                  <a:lnTo>
                    <a:pt x="29" y="123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3" y="127"/>
                  </a:lnTo>
                  <a:lnTo>
                    <a:pt x="18" y="127"/>
                  </a:lnTo>
                  <a:lnTo>
                    <a:pt x="17" y="128"/>
                  </a:lnTo>
                  <a:lnTo>
                    <a:pt x="17" y="132"/>
                  </a:lnTo>
                  <a:lnTo>
                    <a:pt x="18" y="139"/>
                  </a:lnTo>
                  <a:lnTo>
                    <a:pt x="18" y="141"/>
                  </a:lnTo>
                  <a:lnTo>
                    <a:pt x="23" y="143"/>
                  </a:lnTo>
                  <a:lnTo>
                    <a:pt x="24" y="146"/>
                  </a:lnTo>
                  <a:lnTo>
                    <a:pt x="29" y="147"/>
                  </a:lnTo>
                  <a:lnTo>
                    <a:pt x="27" y="158"/>
                  </a:lnTo>
                  <a:lnTo>
                    <a:pt x="32" y="161"/>
                  </a:lnTo>
                  <a:lnTo>
                    <a:pt x="33" y="167"/>
                  </a:lnTo>
                  <a:lnTo>
                    <a:pt x="38" y="171"/>
                  </a:lnTo>
                  <a:lnTo>
                    <a:pt x="41" y="176"/>
                  </a:lnTo>
                  <a:lnTo>
                    <a:pt x="36" y="183"/>
                  </a:lnTo>
                  <a:lnTo>
                    <a:pt x="37" y="188"/>
                  </a:lnTo>
                  <a:lnTo>
                    <a:pt x="32" y="194"/>
                  </a:lnTo>
                  <a:lnTo>
                    <a:pt x="26" y="194"/>
                  </a:lnTo>
                  <a:lnTo>
                    <a:pt x="24" y="194"/>
                  </a:lnTo>
                  <a:lnTo>
                    <a:pt x="23" y="197"/>
                  </a:lnTo>
                  <a:lnTo>
                    <a:pt x="18" y="199"/>
                  </a:lnTo>
                  <a:lnTo>
                    <a:pt x="19" y="201"/>
                  </a:lnTo>
                  <a:lnTo>
                    <a:pt x="17" y="203"/>
                  </a:lnTo>
                  <a:lnTo>
                    <a:pt x="9" y="199"/>
                  </a:lnTo>
                  <a:lnTo>
                    <a:pt x="0" y="203"/>
                  </a:lnTo>
                  <a:lnTo>
                    <a:pt x="1" y="207"/>
                  </a:lnTo>
                  <a:lnTo>
                    <a:pt x="1" y="212"/>
                  </a:lnTo>
                  <a:lnTo>
                    <a:pt x="7" y="215"/>
                  </a:lnTo>
                  <a:lnTo>
                    <a:pt x="6" y="221"/>
                  </a:lnTo>
                  <a:lnTo>
                    <a:pt x="8" y="225"/>
                  </a:lnTo>
                  <a:lnTo>
                    <a:pt x="12" y="230"/>
                  </a:lnTo>
                  <a:lnTo>
                    <a:pt x="21" y="233"/>
                  </a:lnTo>
                  <a:lnTo>
                    <a:pt x="25" y="235"/>
                  </a:lnTo>
                  <a:lnTo>
                    <a:pt x="24" y="239"/>
                  </a:lnTo>
                  <a:lnTo>
                    <a:pt x="25" y="245"/>
                  </a:lnTo>
                  <a:lnTo>
                    <a:pt x="26" y="246"/>
                  </a:lnTo>
                  <a:lnTo>
                    <a:pt x="30" y="251"/>
                  </a:lnTo>
                  <a:lnTo>
                    <a:pt x="29" y="252"/>
                  </a:lnTo>
                  <a:lnTo>
                    <a:pt x="25" y="251"/>
                  </a:lnTo>
                  <a:lnTo>
                    <a:pt x="20" y="249"/>
                  </a:lnTo>
                  <a:lnTo>
                    <a:pt x="19" y="253"/>
                  </a:lnTo>
                  <a:lnTo>
                    <a:pt x="18" y="258"/>
                  </a:lnTo>
                  <a:lnTo>
                    <a:pt x="15" y="263"/>
                  </a:lnTo>
                  <a:lnTo>
                    <a:pt x="13" y="264"/>
                  </a:lnTo>
                  <a:lnTo>
                    <a:pt x="12" y="267"/>
                  </a:lnTo>
                  <a:lnTo>
                    <a:pt x="13" y="271"/>
                  </a:lnTo>
                  <a:lnTo>
                    <a:pt x="13" y="272"/>
                  </a:lnTo>
                  <a:lnTo>
                    <a:pt x="15" y="276"/>
                  </a:lnTo>
                  <a:lnTo>
                    <a:pt x="14" y="277"/>
                  </a:lnTo>
                  <a:lnTo>
                    <a:pt x="14" y="281"/>
                  </a:lnTo>
                  <a:lnTo>
                    <a:pt x="13" y="284"/>
                  </a:lnTo>
                  <a:lnTo>
                    <a:pt x="19" y="293"/>
                  </a:lnTo>
                  <a:lnTo>
                    <a:pt x="21" y="299"/>
                  </a:lnTo>
                  <a:lnTo>
                    <a:pt x="31" y="303"/>
                  </a:lnTo>
                  <a:lnTo>
                    <a:pt x="32" y="303"/>
                  </a:lnTo>
                  <a:lnTo>
                    <a:pt x="35" y="306"/>
                  </a:lnTo>
                  <a:lnTo>
                    <a:pt x="38" y="305"/>
                  </a:lnTo>
                  <a:lnTo>
                    <a:pt x="42" y="309"/>
                  </a:lnTo>
                  <a:lnTo>
                    <a:pt x="44" y="311"/>
                  </a:lnTo>
                  <a:lnTo>
                    <a:pt x="54" y="308"/>
                  </a:lnTo>
                  <a:lnTo>
                    <a:pt x="62" y="311"/>
                  </a:lnTo>
                  <a:lnTo>
                    <a:pt x="66" y="308"/>
                  </a:lnTo>
                  <a:lnTo>
                    <a:pt x="68" y="309"/>
                  </a:lnTo>
                  <a:lnTo>
                    <a:pt x="67" y="313"/>
                  </a:lnTo>
                  <a:lnTo>
                    <a:pt x="71" y="318"/>
                  </a:lnTo>
                  <a:lnTo>
                    <a:pt x="72" y="319"/>
                  </a:lnTo>
                  <a:lnTo>
                    <a:pt x="72" y="321"/>
                  </a:lnTo>
                  <a:lnTo>
                    <a:pt x="71" y="324"/>
                  </a:lnTo>
                  <a:lnTo>
                    <a:pt x="67" y="324"/>
                  </a:lnTo>
                  <a:lnTo>
                    <a:pt x="67" y="326"/>
                  </a:lnTo>
                  <a:lnTo>
                    <a:pt x="63" y="330"/>
                  </a:lnTo>
                  <a:lnTo>
                    <a:pt x="60" y="331"/>
                  </a:lnTo>
                  <a:lnTo>
                    <a:pt x="59" y="337"/>
                  </a:lnTo>
                  <a:lnTo>
                    <a:pt x="54" y="338"/>
                  </a:lnTo>
                  <a:lnTo>
                    <a:pt x="55" y="344"/>
                  </a:lnTo>
                  <a:lnTo>
                    <a:pt x="57" y="349"/>
                  </a:lnTo>
                  <a:lnTo>
                    <a:pt x="61" y="349"/>
                  </a:lnTo>
                  <a:lnTo>
                    <a:pt x="63" y="349"/>
                  </a:lnTo>
                  <a:lnTo>
                    <a:pt x="65" y="350"/>
                  </a:lnTo>
                  <a:lnTo>
                    <a:pt x="68" y="349"/>
                  </a:lnTo>
                  <a:lnTo>
                    <a:pt x="73" y="348"/>
                  </a:lnTo>
                  <a:lnTo>
                    <a:pt x="80" y="344"/>
                  </a:lnTo>
                  <a:lnTo>
                    <a:pt x="84" y="344"/>
                  </a:lnTo>
                  <a:lnTo>
                    <a:pt x="87" y="343"/>
                  </a:lnTo>
                  <a:lnTo>
                    <a:pt x="98" y="337"/>
                  </a:lnTo>
                  <a:lnTo>
                    <a:pt x="102" y="330"/>
                  </a:lnTo>
                  <a:lnTo>
                    <a:pt x="103" y="325"/>
                  </a:lnTo>
                  <a:lnTo>
                    <a:pt x="108" y="323"/>
                  </a:lnTo>
                  <a:lnTo>
                    <a:pt x="109" y="315"/>
                  </a:lnTo>
                  <a:lnTo>
                    <a:pt x="113" y="313"/>
                  </a:lnTo>
                  <a:lnTo>
                    <a:pt x="121" y="308"/>
                  </a:lnTo>
                  <a:lnTo>
                    <a:pt x="122" y="306"/>
                  </a:lnTo>
                  <a:lnTo>
                    <a:pt x="130" y="294"/>
                  </a:lnTo>
                  <a:lnTo>
                    <a:pt x="138" y="289"/>
                  </a:lnTo>
                  <a:lnTo>
                    <a:pt x="144" y="284"/>
                  </a:lnTo>
                  <a:lnTo>
                    <a:pt x="146" y="283"/>
                  </a:lnTo>
                  <a:lnTo>
                    <a:pt x="150" y="283"/>
                  </a:lnTo>
                  <a:lnTo>
                    <a:pt x="155" y="283"/>
                  </a:lnTo>
                  <a:lnTo>
                    <a:pt x="176" y="293"/>
                  </a:lnTo>
                  <a:lnTo>
                    <a:pt x="178" y="296"/>
                  </a:lnTo>
                  <a:lnTo>
                    <a:pt x="179" y="297"/>
                  </a:lnTo>
                  <a:lnTo>
                    <a:pt x="181" y="296"/>
                  </a:lnTo>
                  <a:lnTo>
                    <a:pt x="181" y="294"/>
                  </a:lnTo>
                  <a:lnTo>
                    <a:pt x="182" y="293"/>
                  </a:lnTo>
                  <a:lnTo>
                    <a:pt x="186" y="297"/>
                  </a:lnTo>
                  <a:lnTo>
                    <a:pt x="193" y="301"/>
                  </a:lnTo>
                  <a:lnTo>
                    <a:pt x="196" y="306"/>
                  </a:lnTo>
                  <a:lnTo>
                    <a:pt x="198" y="307"/>
                  </a:lnTo>
                  <a:lnTo>
                    <a:pt x="202" y="307"/>
                  </a:lnTo>
                  <a:lnTo>
                    <a:pt x="209" y="318"/>
                  </a:lnTo>
                  <a:lnTo>
                    <a:pt x="217" y="319"/>
                  </a:lnTo>
                  <a:lnTo>
                    <a:pt x="222" y="324"/>
                  </a:lnTo>
                  <a:lnTo>
                    <a:pt x="223" y="326"/>
                  </a:lnTo>
                  <a:lnTo>
                    <a:pt x="224" y="324"/>
                  </a:lnTo>
                  <a:lnTo>
                    <a:pt x="223" y="321"/>
                  </a:lnTo>
                  <a:lnTo>
                    <a:pt x="226" y="320"/>
                  </a:lnTo>
                  <a:lnTo>
                    <a:pt x="227" y="320"/>
                  </a:lnTo>
                  <a:lnTo>
                    <a:pt x="230" y="325"/>
                  </a:lnTo>
                  <a:lnTo>
                    <a:pt x="234" y="329"/>
                  </a:lnTo>
                  <a:lnTo>
                    <a:pt x="238" y="329"/>
                  </a:lnTo>
                  <a:lnTo>
                    <a:pt x="242" y="331"/>
                  </a:lnTo>
                  <a:lnTo>
                    <a:pt x="246" y="336"/>
                  </a:lnTo>
                  <a:lnTo>
                    <a:pt x="250" y="341"/>
                  </a:lnTo>
                  <a:lnTo>
                    <a:pt x="251" y="343"/>
                  </a:lnTo>
                  <a:lnTo>
                    <a:pt x="253" y="351"/>
                  </a:lnTo>
                  <a:lnTo>
                    <a:pt x="253" y="366"/>
                  </a:lnTo>
                  <a:lnTo>
                    <a:pt x="254" y="371"/>
                  </a:lnTo>
                  <a:lnTo>
                    <a:pt x="256" y="377"/>
                  </a:lnTo>
                  <a:lnTo>
                    <a:pt x="257" y="384"/>
                  </a:lnTo>
                  <a:lnTo>
                    <a:pt x="260" y="395"/>
                  </a:lnTo>
                  <a:lnTo>
                    <a:pt x="264" y="398"/>
                  </a:lnTo>
                  <a:lnTo>
                    <a:pt x="266" y="404"/>
                  </a:lnTo>
                  <a:lnTo>
                    <a:pt x="272" y="416"/>
                  </a:lnTo>
                  <a:lnTo>
                    <a:pt x="271" y="439"/>
                  </a:lnTo>
                  <a:lnTo>
                    <a:pt x="269" y="441"/>
                  </a:lnTo>
                  <a:lnTo>
                    <a:pt x="269" y="445"/>
                  </a:lnTo>
                  <a:lnTo>
                    <a:pt x="270" y="447"/>
                  </a:lnTo>
                  <a:lnTo>
                    <a:pt x="272" y="447"/>
                  </a:lnTo>
                  <a:lnTo>
                    <a:pt x="275" y="445"/>
                  </a:lnTo>
                  <a:lnTo>
                    <a:pt x="278" y="444"/>
                  </a:lnTo>
                  <a:lnTo>
                    <a:pt x="284" y="446"/>
                  </a:lnTo>
                  <a:lnTo>
                    <a:pt x="289" y="449"/>
                  </a:lnTo>
                  <a:lnTo>
                    <a:pt x="289" y="457"/>
                  </a:lnTo>
                  <a:lnTo>
                    <a:pt x="287" y="461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01" y="469"/>
                  </a:lnTo>
                  <a:lnTo>
                    <a:pt x="306" y="477"/>
                  </a:lnTo>
                  <a:lnTo>
                    <a:pt x="310" y="480"/>
                  </a:lnTo>
                  <a:lnTo>
                    <a:pt x="314" y="488"/>
                  </a:lnTo>
                  <a:lnTo>
                    <a:pt x="318" y="491"/>
                  </a:lnTo>
                  <a:lnTo>
                    <a:pt x="317" y="499"/>
                  </a:lnTo>
                  <a:lnTo>
                    <a:pt x="314" y="499"/>
                  </a:lnTo>
                  <a:lnTo>
                    <a:pt x="312" y="500"/>
                  </a:lnTo>
                  <a:lnTo>
                    <a:pt x="312" y="504"/>
                  </a:lnTo>
                  <a:lnTo>
                    <a:pt x="314" y="506"/>
                  </a:lnTo>
                  <a:lnTo>
                    <a:pt x="319" y="510"/>
                  </a:lnTo>
                  <a:lnTo>
                    <a:pt x="320" y="510"/>
                  </a:lnTo>
                  <a:lnTo>
                    <a:pt x="324" y="504"/>
                  </a:lnTo>
                  <a:lnTo>
                    <a:pt x="329" y="504"/>
                  </a:lnTo>
                  <a:lnTo>
                    <a:pt x="340" y="509"/>
                  </a:lnTo>
                  <a:lnTo>
                    <a:pt x="346" y="512"/>
                  </a:lnTo>
                  <a:lnTo>
                    <a:pt x="350" y="516"/>
                  </a:lnTo>
                  <a:lnTo>
                    <a:pt x="353" y="518"/>
                  </a:lnTo>
                  <a:lnTo>
                    <a:pt x="356" y="522"/>
                  </a:lnTo>
                  <a:lnTo>
                    <a:pt x="359" y="527"/>
                  </a:lnTo>
                  <a:lnTo>
                    <a:pt x="361" y="531"/>
                  </a:lnTo>
                  <a:lnTo>
                    <a:pt x="366" y="541"/>
                  </a:lnTo>
                  <a:lnTo>
                    <a:pt x="368" y="543"/>
                  </a:lnTo>
                  <a:lnTo>
                    <a:pt x="372" y="543"/>
                  </a:lnTo>
                  <a:lnTo>
                    <a:pt x="376" y="545"/>
                  </a:lnTo>
                  <a:lnTo>
                    <a:pt x="390" y="554"/>
                  </a:lnTo>
                  <a:lnTo>
                    <a:pt x="396" y="563"/>
                  </a:lnTo>
                  <a:lnTo>
                    <a:pt x="397" y="570"/>
                  </a:lnTo>
                  <a:lnTo>
                    <a:pt x="400" y="572"/>
                  </a:lnTo>
                  <a:lnTo>
                    <a:pt x="412" y="583"/>
                  </a:lnTo>
                  <a:lnTo>
                    <a:pt x="418" y="589"/>
                  </a:lnTo>
                  <a:lnTo>
                    <a:pt x="421" y="595"/>
                  </a:lnTo>
                  <a:lnTo>
                    <a:pt x="425" y="602"/>
                  </a:lnTo>
                  <a:lnTo>
                    <a:pt x="427" y="606"/>
                  </a:lnTo>
                  <a:lnTo>
                    <a:pt x="431" y="606"/>
                  </a:lnTo>
                  <a:lnTo>
                    <a:pt x="434" y="607"/>
                  </a:lnTo>
                  <a:lnTo>
                    <a:pt x="438" y="611"/>
                  </a:lnTo>
                  <a:lnTo>
                    <a:pt x="442" y="612"/>
                  </a:lnTo>
                  <a:lnTo>
                    <a:pt x="446" y="613"/>
                  </a:lnTo>
                  <a:lnTo>
                    <a:pt x="452" y="618"/>
                  </a:lnTo>
                  <a:lnTo>
                    <a:pt x="457" y="623"/>
                  </a:lnTo>
                  <a:lnTo>
                    <a:pt x="461" y="631"/>
                  </a:lnTo>
                  <a:lnTo>
                    <a:pt x="463" y="632"/>
                  </a:lnTo>
                  <a:lnTo>
                    <a:pt x="466" y="630"/>
                  </a:lnTo>
                  <a:lnTo>
                    <a:pt x="468" y="627"/>
                  </a:lnTo>
                  <a:lnTo>
                    <a:pt x="472" y="624"/>
                  </a:lnTo>
                  <a:lnTo>
                    <a:pt x="478" y="623"/>
                  </a:lnTo>
                  <a:lnTo>
                    <a:pt x="485" y="624"/>
                  </a:lnTo>
                  <a:lnTo>
                    <a:pt x="491" y="627"/>
                  </a:lnTo>
                  <a:lnTo>
                    <a:pt x="496" y="632"/>
                  </a:lnTo>
                  <a:lnTo>
                    <a:pt x="500" y="633"/>
                  </a:lnTo>
                  <a:lnTo>
                    <a:pt x="503" y="632"/>
                  </a:lnTo>
                  <a:lnTo>
                    <a:pt x="502" y="630"/>
                  </a:lnTo>
                  <a:lnTo>
                    <a:pt x="502" y="627"/>
                  </a:lnTo>
                  <a:lnTo>
                    <a:pt x="509" y="627"/>
                  </a:lnTo>
                  <a:lnTo>
                    <a:pt x="512" y="629"/>
                  </a:lnTo>
                  <a:lnTo>
                    <a:pt x="520" y="642"/>
                  </a:lnTo>
                  <a:lnTo>
                    <a:pt x="524" y="647"/>
                  </a:lnTo>
                  <a:lnTo>
                    <a:pt x="527" y="655"/>
                  </a:lnTo>
                  <a:lnTo>
                    <a:pt x="534" y="663"/>
                  </a:lnTo>
                  <a:lnTo>
                    <a:pt x="536" y="668"/>
                  </a:lnTo>
                  <a:lnTo>
                    <a:pt x="538" y="677"/>
                  </a:lnTo>
                  <a:lnTo>
                    <a:pt x="540" y="680"/>
                  </a:lnTo>
                  <a:lnTo>
                    <a:pt x="542" y="678"/>
                  </a:lnTo>
                  <a:lnTo>
                    <a:pt x="542" y="677"/>
                  </a:lnTo>
                  <a:lnTo>
                    <a:pt x="547" y="673"/>
                  </a:lnTo>
                  <a:lnTo>
                    <a:pt x="547" y="675"/>
                  </a:lnTo>
                  <a:lnTo>
                    <a:pt x="558" y="673"/>
                  </a:lnTo>
                  <a:lnTo>
                    <a:pt x="560" y="674"/>
                  </a:lnTo>
                  <a:lnTo>
                    <a:pt x="566" y="681"/>
                  </a:lnTo>
                  <a:lnTo>
                    <a:pt x="570" y="683"/>
                  </a:lnTo>
                  <a:lnTo>
                    <a:pt x="571" y="686"/>
                  </a:lnTo>
                  <a:lnTo>
                    <a:pt x="569" y="689"/>
                  </a:lnTo>
                  <a:lnTo>
                    <a:pt x="568" y="692"/>
                  </a:lnTo>
                  <a:lnTo>
                    <a:pt x="566" y="693"/>
                  </a:lnTo>
                  <a:lnTo>
                    <a:pt x="563" y="695"/>
                  </a:lnTo>
                  <a:lnTo>
                    <a:pt x="562" y="699"/>
                  </a:lnTo>
                  <a:lnTo>
                    <a:pt x="563" y="699"/>
                  </a:lnTo>
                  <a:lnTo>
                    <a:pt x="565" y="698"/>
                  </a:lnTo>
                  <a:lnTo>
                    <a:pt x="570" y="696"/>
                  </a:lnTo>
                  <a:lnTo>
                    <a:pt x="574" y="695"/>
                  </a:lnTo>
                  <a:lnTo>
                    <a:pt x="580" y="696"/>
                  </a:lnTo>
                  <a:lnTo>
                    <a:pt x="583" y="692"/>
                  </a:lnTo>
                  <a:lnTo>
                    <a:pt x="588" y="692"/>
                  </a:lnTo>
                  <a:lnTo>
                    <a:pt x="592" y="687"/>
                  </a:lnTo>
                  <a:lnTo>
                    <a:pt x="594" y="687"/>
                  </a:lnTo>
                  <a:lnTo>
                    <a:pt x="596" y="690"/>
                  </a:lnTo>
                  <a:lnTo>
                    <a:pt x="607" y="703"/>
                  </a:lnTo>
                  <a:lnTo>
                    <a:pt x="608" y="710"/>
                  </a:lnTo>
                  <a:lnTo>
                    <a:pt x="613" y="721"/>
                  </a:lnTo>
                  <a:lnTo>
                    <a:pt x="611" y="722"/>
                  </a:lnTo>
                  <a:lnTo>
                    <a:pt x="610" y="725"/>
                  </a:lnTo>
                  <a:lnTo>
                    <a:pt x="608" y="729"/>
                  </a:lnTo>
                  <a:lnTo>
                    <a:pt x="606" y="732"/>
                  </a:lnTo>
                  <a:lnTo>
                    <a:pt x="607" y="733"/>
                  </a:lnTo>
                  <a:lnTo>
                    <a:pt x="612" y="735"/>
                  </a:lnTo>
                  <a:lnTo>
                    <a:pt x="616" y="741"/>
                  </a:lnTo>
                  <a:lnTo>
                    <a:pt x="620" y="741"/>
                  </a:lnTo>
                  <a:lnTo>
                    <a:pt x="624" y="744"/>
                  </a:lnTo>
                  <a:lnTo>
                    <a:pt x="628" y="746"/>
                  </a:lnTo>
                  <a:lnTo>
                    <a:pt x="636" y="752"/>
                  </a:lnTo>
                  <a:lnTo>
                    <a:pt x="637" y="756"/>
                  </a:lnTo>
                  <a:lnTo>
                    <a:pt x="648" y="757"/>
                  </a:lnTo>
                  <a:lnTo>
                    <a:pt x="652" y="755"/>
                  </a:lnTo>
                  <a:lnTo>
                    <a:pt x="656" y="752"/>
                  </a:lnTo>
                  <a:lnTo>
                    <a:pt x="660" y="751"/>
                  </a:lnTo>
                  <a:lnTo>
                    <a:pt x="664" y="751"/>
                  </a:lnTo>
                  <a:lnTo>
                    <a:pt x="666" y="756"/>
                  </a:lnTo>
                  <a:lnTo>
                    <a:pt x="672" y="764"/>
                  </a:lnTo>
                  <a:lnTo>
                    <a:pt x="676" y="770"/>
                  </a:lnTo>
                  <a:lnTo>
                    <a:pt x="677" y="774"/>
                  </a:lnTo>
                  <a:lnTo>
                    <a:pt x="680" y="781"/>
                  </a:lnTo>
                  <a:lnTo>
                    <a:pt x="680" y="787"/>
                  </a:lnTo>
                  <a:lnTo>
                    <a:pt x="685" y="803"/>
                  </a:lnTo>
                  <a:lnTo>
                    <a:pt x="692" y="811"/>
                  </a:lnTo>
                  <a:lnTo>
                    <a:pt x="698" y="825"/>
                  </a:lnTo>
                  <a:lnTo>
                    <a:pt x="702" y="852"/>
                  </a:lnTo>
                  <a:lnTo>
                    <a:pt x="704" y="857"/>
                  </a:lnTo>
                  <a:lnTo>
                    <a:pt x="706" y="860"/>
                  </a:lnTo>
                  <a:lnTo>
                    <a:pt x="710" y="865"/>
                  </a:lnTo>
                  <a:lnTo>
                    <a:pt x="714" y="867"/>
                  </a:lnTo>
                  <a:lnTo>
                    <a:pt x="716" y="872"/>
                  </a:lnTo>
                  <a:lnTo>
                    <a:pt x="715" y="883"/>
                  </a:lnTo>
                  <a:lnTo>
                    <a:pt x="714" y="888"/>
                  </a:lnTo>
                  <a:lnTo>
                    <a:pt x="712" y="891"/>
                  </a:lnTo>
                  <a:lnTo>
                    <a:pt x="701" y="891"/>
                  </a:lnTo>
                  <a:lnTo>
                    <a:pt x="698" y="893"/>
                  </a:lnTo>
                  <a:lnTo>
                    <a:pt x="697" y="895"/>
                  </a:lnTo>
                  <a:lnTo>
                    <a:pt x="695" y="897"/>
                  </a:lnTo>
                  <a:lnTo>
                    <a:pt x="690" y="897"/>
                  </a:lnTo>
                  <a:lnTo>
                    <a:pt x="688" y="899"/>
                  </a:lnTo>
                  <a:lnTo>
                    <a:pt x="686" y="903"/>
                  </a:lnTo>
                  <a:lnTo>
                    <a:pt x="694" y="911"/>
                  </a:lnTo>
                  <a:lnTo>
                    <a:pt x="694" y="915"/>
                  </a:lnTo>
                  <a:lnTo>
                    <a:pt x="695" y="919"/>
                  </a:lnTo>
                  <a:lnTo>
                    <a:pt x="690" y="929"/>
                  </a:lnTo>
                  <a:lnTo>
                    <a:pt x="688" y="936"/>
                  </a:lnTo>
                  <a:lnTo>
                    <a:pt x="686" y="939"/>
                  </a:lnTo>
                  <a:lnTo>
                    <a:pt x="682" y="945"/>
                  </a:lnTo>
                  <a:lnTo>
                    <a:pt x="678" y="945"/>
                  </a:lnTo>
                  <a:lnTo>
                    <a:pt x="676" y="945"/>
                  </a:lnTo>
                  <a:lnTo>
                    <a:pt x="673" y="947"/>
                  </a:lnTo>
                  <a:lnTo>
                    <a:pt x="672" y="948"/>
                  </a:lnTo>
                  <a:lnTo>
                    <a:pt x="673" y="954"/>
                  </a:lnTo>
                  <a:lnTo>
                    <a:pt x="673" y="956"/>
                  </a:lnTo>
                  <a:lnTo>
                    <a:pt x="674" y="961"/>
                  </a:lnTo>
                  <a:lnTo>
                    <a:pt x="674" y="965"/>
                  </a:lnTo>
                  <a:lnTo>
                    <a:pt x="674" y="968"/>
                  </a:lnTo>
                  <a:lnTo>
                    <a:pt x="676" y="971"/>
                  </a:lnTo>
                  <a:lnTo>
                    <a:pt x="678" y="973"/>
                  </a:lnTo>
                  <a:lnTo>
                    <a:pt x="683" y="977"/>
                  </a:lnTo>
                  <a:lnTo>
                    <a:pt x="686" y="978"/>
                  </a:lnTo>
                  <a:lnTo>
                    <a:pt x="701" y="978"/>
                  </a:lnTo>
                  <a:lnTo>
                    <a:pt x="709" y="977"/>
                  </a:lnTo>
                  <a:lnTo>
                    <a:pt x="710" y="973"/>
                  </a:lnTo>
                  <a:lnTo>
                    <a:pt x="715" y="962"/>
                  </a:lnTo>
                  <a:lnTo>
                    <a:pt x="716" y="957"/>
                  </a:lnTo>
                  <a:lnTo>
                    <a:pt x="716" y="954"/>
                  </a:lnTo>
                  <a:lnTo>
                    <a:pt x="719" y="949"/>
                  </a:lnTo>
                  <a:lnTo>
                    <a:pt x="721" y="947"/>
                  </a:lnTo>
                  <a:lnTo>
                    <a:pt x="727" y="936"/>
                  </a:lnTo>
                  <a:lnTo>
                    <a:pt x="731" y="933"/>
                  </a:lnTo>
                  <a:lnTo>
                    <a:pt x="739" y="931"/>
                  </a:lnTo>
                  <a:lnTo>
                    <a:pt x="743" y="929"/>
                  </a:lnTo>
                  <a:lnTo>
                    <a:pt x="748" y="920"/>
                  </a:lnTo>
                  <a:lnTo>
                    <a:pt x="748" y="915"/>
                  </a:lnTo>
                  <a:lnTo>
                    <a:pt x="746" y="908"/>
                  </a:lnTo>
                  <a:lnTo>
                    <a:pt x="745" y="906"/>
                  </a:lnTo>
                  <a:lnTo>
                    <a:pt x="745" y="903"/>
                  </a:lnTo>
                  <a:lnTo>
                    <a:pt x="743" y="894"/>
                  </a:lnTo>
                  <a:lnTo>
                    <a:pt x="743" y="890"/>
                  </a:lnTo>
                  <a:lnTo>
                    <a:pt x="746" y="884"/>
                  </a:lnTo>
                  <a:lnTo>
                    <a:pt x="749" y="879"/>
                  </a:lnTo>
                  <a:lnTo>
                    <a:pt x="751" y="876"/>
                  </a:lnTo>
                  <a:lnTo>
                    <a:pt x="757" y="873"/>
                  </a:lnTo>
                  <a:lnTo>
                    <a:pt x="766" y="866"/>
                  </a:lnTo>
                  <a:lnTo>
                    <a:pt x="774" y="866"/>
                  </a:lnTo>
                  <a:lnTo>
                    <a:pt x="776" y="866"/>
                  </a:lnTo>
                  <a:lnTo>
                    <a:pt x="780" y="866"/>
                  </a:lnTo>
                  <a:lnTo>
                    <a:pt x="781" y="869"/>
                  </a:lnTo>
                  <a:lnTo>
                    <a:pt x="784" y="869"/>
                  </a:lnTo>
                  <a:lnTo>
                    <a:pt x="784" y="866"/>
                  </a:lnTo>
                  <a:lnTo>
                    <a:pt x="791" y="857"/>
                  </a:lnTo>
                  <a:lnTo>
                    <a:pt x="793" y="854"/>
                  </a:lnTo>
                  <a:lnTo>
                    <a:pt x="791" y="852"/>
                  </a:lnTo>
                  <a:lnTo>
                    <a:pt x="787" y="853"/>
                  </a:lnTo>
                  <a:lnTo>
                    <a:pt x="786" y="848"/>
                  </a:lnTo>
                  <a:lnTo>
                    <a:pt x="784" y="847"/>
                  </a:lnTo>
                  <a:lnTo>
                    <a:pt x="785" y="818"/>
                  </a:lnTo>
                  <a:lnTo>
                    <a:pt x="787" y="815"/>
                  </a:lnTo>
                  <a:lnTo>
                    <a:pt x="784" y="813"/>
                  </a:lnTo>
                  <a:lnTo>
                    <a:pt x="775" y="806"/>
                  </a:lnTo>
                  <a:lnTo>
                    <a:pt x="764" y="801"/>
                  </a:lnTo>
                  <a:lnTo>
                    <a:pt x="761" y="798"/>
                  </a:lnTo>
                  <a:lnTo>
                    <a:pt x="752" y="794"/>
                  </a:lnTo>
                  <a:lnTo>
                    <a:pt x="746" y="793"/>
                  </a:lnTo>
                  <a:lnTo>
                    <a:pt x="742" y="793"/>
                  </a:lnTo>
                  <a:lnTo>
                    <a:pt x="737" y="791"/>
                  </a:lnTo>
                  <a:lnTo>
                    <a:pt x="734" y="787"/>
                  </a:lnTo>
                  <a:lnTo>
                    <a:pt x="734" y="783"/>
                  </a:lnTo>
                  <a:lnTo>
                    <a:pt x="733" y="781"/>
                  </a:lnTo>
                  <a:lnTo>
                    <a:pt x="732" y="774"/>
                  </a:lnTo>
                  <a:lnTo>
                    <a:pt x="736" y="768"/>
                  </a:lnTo>
                  <a:lnTo>
                    <a:pt x="739" y="764"/>
                  </a:lnTo>
                  <a:lnTo>
                    <a:pt x="739" y="761"/>
                  </a:lnTo>
                  <a:lnTo>
                    <a:pt x="742" y="758"/>
                  </a:lnTo>
                  <a:lnTo>
                    <a:pt x="742" y="755"/>
                  </a:lnTo>
                  <a:lnTo>
                    <a:pt x="740" y="752"/>
                  </a:lnTo>
                  <a:lnTo>
                    <a:pt x="740" y="749"/>
                  </a:lnTo>
                  <a:lnTo>
                    <a:pt x="742" y="744"/>
                  </a:lnTo>
                  <a:lnTo>
                    <a:pt x="746" y="735"/>
                  </a:lnTo>
                  <a:lnTo>
                    <a:pt x="750" y="728"/>
                  </a:lnTo>
                  <a:lnTo>
                    <a:pt x="752" y="721"/>
                  </a:lnTo>
                  <a:lnTo>
                    <a:pt x="755" y="717"/>
                  </a:lnTo>
                  <a:lnTo>
                    <a:pt x="756" y="713"/>
                  </a:lnTo>
                  <a:lnTo>
                    <a:pt x="758" y="708"/>
                  </a:lnTo>
                  <a:lnTo>
                    <a:pt x="763" y="701"/>
                  </a:lnTo>
                  <a:lnTo>
                    <a:pt x="766" y="698"/>
                  </a:lnTo>
                  <a:lnTo>
                    <a:pt x="774" y="693"/>
                  </a:lnTo>
                  <a:lnTo>
                    <a:pt x="778" y="693"/>
                  </a:lnTo>
                  <a:lnTo>
                    <a:pt x="780" y="695"/>
                  </a:lnTo>
                  <a:lnTo>
                    <a:pt x="782" y="696"/>
                  </a:lnTo>
                  <a:lnTo>
                    <a:pt x="786" y="696"/>
                  </a:lnTo>
                  <a:lnTo>
                    <a:pt x="791" y="696"/>
                  </a:lnTo>
                  <a:lnTo>
                    <a:pt x="792" y="696"/>
                  </a:lnTo>
                  <a:lnTo>
                    <a:pt x="792" y="697"/>
                  </a:lnTo>
                  <a:lnTo>
                    <a:pt x="791" y="698"/>
                  </a:lnTo>
                  <a:lnTo>
                    <a:pt x="787" y="698"/>
                  </a:lnTo>
                  <a:lnTo>
                    <a:pt x="785" y="699"/>
                  </a:lnTo>
                  <a:lnTo>
                    <a:pt x="785" y="702"/>
                  </a:lnTo>
                  <a:lnTo>
                    <a:pt x="784" y="704"/>
                  </a:lnTo>
                  <a:lnTo>
                    <a:pt x="785" y="705"/>
                  </a:lnTo>
                  <a:lnTo>
                    <a:pt x="791" y="707"/>
                  </a:lnTo>
                  <a:lnTo>
                    <a:pt x="793" y="709"/>
                  </a:lnTo>
                  <a:lnTo>
                    <a:pt x="807" y="713"/>
                  </a:lnTo>
                  <a:lnTo>
                    <a:pt x="808" y="714"/>
                  </a:lnTo>
                  <a:lnTo>
                    <a:pt x="823" y="713"/>
                  </a:lnTo>
                  <a:lnTo>
                    <a:pt x="833" y="714"/>
                  </a:lnTo>
                  <a:lnTo>
                    <a:pt x="840" y="717"/>
                  </a:lnTo>
                  <a:lnTo>
                    <a:pt x="839" y="719"/>
                  </a:lnTo>
                  <a:lnTo>
                    <a:pt x="840" y="723"/>
                  </a:lnTo>
                  <a:lnTo>
                    <a:pt x="840" y="726"/>
                  </a:lnTo>
                  <a:lnTo>
                    <a:pt x="845" y="728"/>
                  </a:lnTo>
                  <a:lnTo>
                    <a:pt x="849" y="733"/>
                  </a:lnTo>
                  <a:lnTo>
                    <a:pt x="849" y="734"/>
                  </a:lnTo>
                  <a:lnTo>
                    <a:pt x="847" y="735"/>
                  </a:lnTo>
                  <a:lnTo>
                    <a:pt x="847" y="737"/>
                  </a:lnTo>
                  <a:lnTo>
                    <a:pt x="851" y="739"/>
                  </a:lnTo>
                  <a:lnTo>
                    <a:pt x="851" y="743"/>
                  </a:lnTo>
                  <a:lnTo>
                    <a:pt x="849" y="743"/>
                  </a:lnTo>
                  <a:lnTo>
                    <a:pt x="847" y="744"/>
                  </a:lnTo>
                  <a:lnTo>
                    <a:pt x="849" y="746"/>
                  </a:lnTo>
                  <a:lnTo>
                    <a:pt x="852" y="749"/>
                  </a:lnTo>
                  <a:lnTo>
                    <a:pt x="855" y="751"/>
                  </a:lnTo>
                  <a:lnTo>
                    <a:pt x="858" y="756"/>
                  </a:lnTo>
                  <a:lnTo>
                    <a:pt x="864" y="759"/>
                  </a:lnTo>
                  <a:lnTo>
                    <a:pt x="868" y="761"/>
                  </a:lnTo>
                  <a:lnTo>
                    <a:pt x="873" y="764"/>
                  </a:lnTo>
                  <a:lnTo>
                    <a:pt x="877" y="765"/>
                  </a:lnTo>
                  <a:lnTo>
                    <a:pt x="880" y="764"/>
                  </a:lnTo>
                  <a:lnTo>
                    <a:pt x="881" y="761"/>
                  </a:lnTo>
                  <a:lnTo>
                    <a:pt x="881" y="756"/>
                  </a:lnTo>
                  <a:lnTo>
                    <a:pt x="880" y="751"/>
                  </a:lnTo>
                  <a:lnTo>
                    <a:pt x="881" y="743"/>
                  </a:lnTo>
                  <a:lnTo>
                    <a:pt x="883" y="734"/>
                  </a:lnTo>
                  <a:lnTo>
                    <a:pt x="887" y="729"/>
                  </a:lnTo>
                  <a:lnTo>
                    <a:pt x="887" y="726"/>
                  </a:lnTo>
                  <a:lnTo>
                    <a:pt x="886" y="722"/>
                  </a:lnTo>
                  <a:lnTo>
                    <a:pt x="882" y="719"/>
                  </a:lnTo>
                  <a:lnTo>
                    <a:pt x="882" y="713"/>
                  </a:lnTo>
                  <a:lnTo>
                    <a:pt x="880" y="709"/>
                  </a:lnTo>
                  <a:lnTo>
                    <a:pt x="875" y="705"/>
                  </a:lnTo>
                  <a:lnTo>
                    <a:pt x="870" y="698"/>
                  </a:lnTo>
                  <a:lnTo>
                    <a:pt x="861" y="692"/>
                  </a:lnTo>
                  <a:lnTo>
                    <a:pt x="855" y="690"/>
                  </a:lnTo>
                  <a:lnTo>
                    <a:pt x="849" y="681"/>
                  </a:lnTo>
                  <a:lnTo>
                    <a:pt x="849" y="678"/>
                  </a:lnTo>
                  <a:lnTo>
                    <a:pt x="846" y="677"/>
                  </a:lnTo>
                  <a:lnTo>
                    <a:pt x="845" y="675"/>
                  </a:lnTo>
                  <a:lnTo>
                    <a:pt x="839" y="677"/>
                  </a:lnTo>
                  <a:lnTo>
                    <a:pt x="839" y="673"/>
                  </a:lnTo>
                  <a:lnTo>
                    <a:pt x="832" y="671"/>
                  </a:lnTo>
                  <a:lnTo>
                    <a:pt x="828" y="669"/>
                  </a:lnTo>
                  <a:lnTo>
                    <a:pt x="822" y="665"/>
                  </a:lnTo>
                  <a:lnTo>
                    <a:pt x="819" y="665"/>
                  </a:lnTo>
                  <a:lnTo>
                    <a:pt x="811" y="662"/>
                  </a:lnTo>
                  <a:lnTo>
                    <a:pt x="808" y="661"/>
                  </a:lnTo>
                  <a:lnTo>
                    <a:pt x="804" y="659"/>
                  </a:lnTo>
                  <a:lnTo>
                    <a:pt x="801" y="655"/>
                  </a:lnTo>
                  <a:lnTo>
                    <a:pt x="797" y="654"/>
                  </a:lnTo>
                  <a:lnTo>
                    <a:pt x="794" y="649"/>
                  </a:lnTo>
                  <a:lnTo>
                    <a:pt x="790" y="645"/>
                  </a:lnTo>
                  <a:lnTo>
                    <a:pt x="785" y="643"/>
                  </a:lnTo>
                  <a:lnTo>
                    <a:pt x="781" y="642"/>
                  </a:lnTo>
                  <a:lnTo>
                    <a:pt x="779" y="638"/>
                  </a:lnTo>
                  <a:lnTo>
                    <a:pt x="774" y="637"/>
                  </a:lnTo>
                  <a:lnTo>
                    <a:pt x="770" y="635"/>
                  </a:lnTo>
                  <a:lnTo>
                    <a:pt x="766" y="632"/>
                  </a:lnTo>
                  <a:lnTo>
                    <a:pt x="742" y="625"/>
                  </a:lnTo>
                  <a:lnTo>
                    <a:pt x="739" y="623"/>
                  </a:lnTo>
                  <a:lnTo>
                    <a:pt x="734" y="621"/>
                  </a:lnTo>
                  <a:lnTo>
                    <a:pt x="726" y="619"/>
                  </a:lnTo>
                  <a:lnTo>
                    <a:pt x="721" y="615"/>
                  </a:lnTo>
                  <a:lnTo>
                    <a:pt x="716" y="613"/>
                  </a:lnTo>
                  <a:lnTo>
                    <a:pt x="708" y="612"/>
                  </a:lnTo>
                  <a:lnTo>
                    <a:pt x="703" y="609"/>
                  </a:lnTo>
                  <a:lnTo>
                    <a:pt x="694" y="603"/>
                  </a:lnTo>
                  <a:lnTo>
                    <a:pt x="688" y="601"/>
                  </a:lnTo>
                  <a:lnTo>
                    <a:pt x="682" y="596"/>
                  </a:lnTo>
                  <a:lnTo>
                    <a:pt x="678" y="591"/>
                  </a:lnTo>
                  <a:lnTo>
                    <a:pt x="677" y="584"/>
                  </a:lnTo>
                  <a:lnTo>
                    <a:pt x="678" y="581"/>
                  </a:lnTo>
                  <a:lnTo>
                    <a:pt x="683" y="576"/>
                  </a:lnTo>
                  <a:lnTo>
                    <a:pt x="689" y="573"/>
                  </a:lnTo>
                  <a:lnTo>
                    <a:pt x="697" y="564"/>
                  </a:lnTo>
                  <a:lnTo>
                    <a:pt x="698" y="561"/>
                  </a:lnTo>
                  <a:lnTo>
                    <a:pt x="698" y="558"/>
                  </a:lnTo>
                  <a:lnTo>
                    <a:pt x="696" y="553"/>
                  </a:lnTo>
                  <a:lnTo>
                    <a:pt x="695" y="549"/>
                  </a:lnTo>
                  <a:lnTo>
                    <a:pt x="691" y="546"/>
                  </a:lnTo>
                  <a:lnTo>
                    <a:pt x="688" y="545"/>
                  </a:lnTo>
                  <a:lnTo>
                    <a:pt x="662" y="548"/>
                  </a:lnTo>
                  <a:lnTo>
                    <a:pt x="655" y="547"/>
                  </a:lnTo>
                  <a:lnTo>
                    <a:pt x="644" y="549"/>
                  </a:lnTo>
                  <a:lnTo>
                    <a:pt x="638" y="549"/>
                  </a:lnTo>
                  <a:lnTo>
                    <a:pt x="635" y="551"/>
                  </a:lnTo>
                  <a:lnTo>
                    <a:pt x="624" y="551"/>
                  </a:lnTo>
                  <a:lnTo>
                    <a:pt x="619" y="549"/>
                  </a:lnTo>
                  <a:lnTo>
                    <a:pt x="605" y="541"/>
                  </a:lnTo>
                  <a:lnTo>
                    <a:pt x="600" y="540"/>
                  </a:lnTo>
                  <a:lnTo>
                    <a:pt x="594" y="537"/>
                  </a:lnTo>
                  <a:lnTo>
                    <a:pt x="589" y="535"/>
                  </a:lnTo>
                  <a:lnTo>
                    <a:pt x="587" y="533"/>
                  </a:lnTo>
                  <a:lnTo>
                    <a:pt x="586" y="528"/>
                  </a:lnTo>
                  <a:lnTo>
                    <a:pt x="584" y="524"/>
                  </a:lnTo>
                  <a:lnTo>
                    <a:pt x="574" y="521"/>
                  </a:lnTo>
                  <a:lnTo>
                    <a:pt x="564" y="511"/>
                  </a:lnTo>
                  <a:lnTo>
                    <a:pt x="556" y="505"/>
                  </a:lnTo>
                  <a:lnTo>
                    <a:pt x="550" y="498"/>
                  </a:lnTo>
                  <a:lnTo>
                    <a:pt x="541" y="488"/>
                  </a:lnTo>
                  <a:lnTo>
                    <a:pt x="532" y="475"/>
                  </a:lnTo>
                  <a:lnTo>
                    <a:pt x="527" y="467"/>
                  </a:lnTo>
                  <a:lnTo>
                    <a:pt x="524" y="457"/>
                  </a:lnTo>
                  <a:lnTo>
                    <a:pt x="524" y="450"/>
                  </a:lnTo>
                  <a:lnTo>
                    <a:pt x="520" y="438"/>
                  </a:lnTo>
                  <a:lnTo>
                    <a:pt x="518" y="435"/>
                  </a:lnTo>
                  <a:lnTo>
                    <a:pt x="514" y="426"/>
                  </a:lnTo>
                  <a:lnTo>
                    <a:pt x="512" y="417"/>
                  </a:lnTo>
                  <a:lnTo>
                    <a:pt x="508" y="409"/>
                  </a:lnTo>
                  <a:lnTo>
                    <a:pt x="505" y="399"/>
                  </a:lnTo>
                  <a:lnTo>
                    <a:pt x="503" y="392"/>
                  </a:lnTo>
                  <a:lnTo>
                    <a:pt x="500" y="385"/>
                  </a:lnTo>
                  <a:lnTo>
                    <a:pt x="499" y="383"/>
                  </a:lnTo>
                  <a:lnTo>
                    <a:pt x="494" y="377"/>
                  </a:lnTo>
                  <a:lnTo>
                    <a:pt x="490" y="373"/>
                  </a:lnTo>
                  <a:lnTo>
                    <a:pt x="487" y="374"/>
                  </a:lnTo>
                  <a:lnTo>
                    <a:pt x="485" y="373"/>
                  </a:lnTo>
                  <a:lnTo>
                    <a:pt x="478" y="368"/>
                  </a:lnTo>
                  <a:lnTo>
                    <a:pt x="466" y="361"/>
                  </a:lnTo>
                  <a:lnTo>
                    <a:pt x="458" y="354"/>
                  </a:lnTo>
                  <a:lnTo>
                    <a:pt x="454" y="350"/>
                  </a:lnTo>
                  <a:lnTo>
                    <a:pt x="448" y="344"/>
                  </a:lnTo>
                  <a:lnTo>
                    <a:pt x="438" y="338"/>
                  </a:lnTo>
                  <a:lnTo>
                    <a:pt x="431" y="335"/>
                  </a:lnTo>
                  <a:lnTo>
                    <a:pt x="414" y="318"/>
                  </a:lnTo>
                  <a:lnTo>
                    <a:pt x="410" y="313"/>
                  </a:lnTo>
                  <a:lnTo>
                    <a:pt x="403" y="300"/>
                  </a:lnTo>
                  <a:lnTo>
                    <a:pt x="402" y="294"/>
                  </a:lnTo>
                  <a:lnTo>
                    <a:pt x="402" y="288"/>
                  </a:lnTo>
                  <a:lnTo>
                    <a:pt x="400" y="285"/>
                  </a:lnTo>
                  <a:lnTo>
                    <a:pt x="400" y="282"/>
                  </a:lnTo>
                  <a:lnTo>
                    <a:pt x="401" y="273"/>
                  </a:lnTo>
                  <a:lnTo>
                    <a:pt x="401" y="271"/>
                  </a:lnTo>
                  <a:lnTo>
                    <a:pt x="398" y="269"/>
                  </a:lnTo>
                  <a:lnTo>
                    <a:pt x="396" y="264"/>
                  </a:lnTo>
                  <a:lnTo>
                    <a:pt x="396" y="260"/>
                  </a:lnTo>
                  <a:lnTo>
                    <a:pt x="395" y="255"/>
                  </a:lnTo>
                  <a:lnTo>
                    <a:pt x="397" y="254"/>
                  </a:lnTo>
                  <a:lnTo>
                    <a:pt x="398" y="249"/>
                  </a:lnTo>
                  <a:lnTo>
                    <a:pt x="397" y="246"/>
                  </a:lnTo>
                  <a:lnTo>
                    <a:pt x="406" y="246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3" name="Freeform 474">
              <a:extLst>
                <a:ext uri="{FF2B5EF4-FFF2-40B4-BE49-F238E27FC236}">
                  <a16:creationId xmlns:a16="http://schemas.microsoft.com/office/drawing/2014/main" id="{736C5F45-ADD0-47CA-7B61-2B522E46E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144" y="4255745"/>
              <a:ext cx="5881" cy="8822"/>
            </a:xfrm>
            <a:custGeom>
              <a:avLst/>
              <a:gdLst>
                <a:gd name="T0" fmla="*/ 6 w 7"/>
                <a:gd name="T1" fmla="*/ 6 h 8"/>
                <a:gd name="T2" fmla="*/ 0 w 7"/>
                <a:gd name="T3" fmla="*/ 8 h 8"/>
                <a:gd name="T4" fmla="*/ 0 w 7"/>
                <a:gd name="T5" fmla="*/ 2 h 8"/>
                <a:gd name="T6" fmla="*/ 7 w 7"/>
                <a:gd name="T7" fmla="*/ 0 h 8"/>
                <a:gd name="T8" fmla="*/ 6 w 7"/>
                <a:gd name="T9" fmla="*/ 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6" y="6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4" name="Freeform 475">
              <a:extLst>
                <a:ext uri="{FF2B5EF4-FFF2-40B4-BE49-F238E27FC236}">
                  <a16:creationId xmlns:a16="http://schemas.microsoft.com/office/drawing/2014/main" id="{6A5AB847-55C6-5DBC-ABCA-A8378FECB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027" y="4795332"/>
              <a:ext cx="241123" cy="157319"/>
            </a:xfrm>
            <a:custGeom>
              <a:avLst/>
              <a:gdLst>
                <a:gd name="T0" fmla="*/ 51 w 256"/>
                <a:gd name="T1" fmla="*/ 29 h 177"/>
                <a:gd name="T2" fmla="*/ 49 w 256"/>
                <a:gd name="T3" fmla="*/ 17 h 177"/>
                <a:gd name="T4" fmla="*/ 61 w 256"/>
                <a:gd name="T5" fmla="*/ 16 h 177"/>
                <a:gd name="T6" fmla="*/ 69 w 256"/>
                <a:gd name="T7" fmla="*/ 12 h 177"/>
                <a:gd name="T8" fmla="*/ 74 w 256"/>
                <a:gd name="T9" fmla="*/ 22 h 177"/>
                <a:gd name="T10" fmla="*/ 87 w 256"/>
                <a:gd name="T11" fmla="*/ 25 h 177"/>
                <a:gd name="T12" fmla="*/ 94 w 256"/>
                <a:gd name="T13" fmla="*/ 34 h 177"/>
                <a:gd name="T14" fmla="*/ 108 w 256"/>
                <a:gd name="T15" fmla="*/ 40 h 177"/>
                <a:gd name="T16" fmla="*/ 126 w 256"/>
                <a:gd name="T17" fmla="*/ 34 h 177"/>
                <a:gd name="T18" fmla="*/ 152 w 256"/>
                <a:gd name="T19" fmla="*/ 34 h 177"/>
                <a:gd name="T20" fmla="*/ 163 w 256"/>
                <a:gd name="T21" fmla="*/ 31 h 177"/>
                <a:gd name="T22" fmla="*/ 182 w 256"/>
                <a:gd name="T23" fmla="*/ 18 h 177"/>
                <a:gd name="T24" fmla="*/ 198 w 256"/>
                <a:gd name="T25" fmla="*/ 13 h 177"/>
                <a:gd name="T26" fmla="*/ 206 w 256"/>
                <a:gd name="T27" fmla="*/ 17 h 177"/>
                <a:gd name="T28" fmla="*/ 218 w 256"/>
                <a:gd name="T29" fmla="*/ 15 h 177"/>
                <a:gd name="T30" fmla="*/ 220 w 256"/>
                <a:gd name="T31" fmla="*/ 5 h 177"/>
                <a:gd name="T32" fmla="*/ 224 w 256"/>
                <a:gd name="T33" fmla="*/ 10 h 177"/>
                <a:gd name="T34" fmla="*/ 243 w 256"/>
                <a:gd name="T35" fmla="*/ 1 h 177"/>
                <a:gd name="T36" fmla="*/ 254 w 256"/>
                <a:gd name="T37" fmla="*/ 6 h 177"/>
                <a:gd name="T38" fmla="*/ 235 w 256"/>
                <a:gd name="T39" fmla="*/ 37 h 177"/>
                <a:gd name="T40" fmla="*/ 225 w 256"/>
                <a:gd name="T41" fmla="*/ 58 h 177"/>
                <a:gd name="T42" fmla="*/ 223 w 256"/>
                <a:gd name="T43" fmla="*/ 67 h 177"/>
                <a:gd name="T44" fmla="*/ 219 w 256"/>
                <a:gd name="T45" fmla="*/ 79 h 177"/>
                <a:gd name="T46" fmla="*/ 213 w 256"/>
                <a:gd name="T47" fmla="*/ 89 h 177"/>
                <a:gd name="T48" fmla="*/ 218 w 256"/>
                <a:gd name="T49" fmla="*/ 105 h 177"/>
                <a:gd name="T50" fmla="*/ 223 w 256"/>
                <a:gd name="T51" fmla="*/ 106 h 177"/>
                <a:gd name="T52" fmla="*/ 228 w 256"/>
                <a:gd name="T53" fmla="*/ 114 h 177"/>
                <a:gd name="T54" fmla="*/ 225 w 256"/>
                <a:gd name="T55" fmla="*/ 119 h 177"/>
                <a:gd name="T56" fmla="*/ 230 w 256"/>
                <a:gd name="T57" fmla="*/ 127 h 177"/>
                <a:gd name="T58" fmla="*/ 234 w 256"/>
                <a:gd name="T59" fmla="*/ 133 h 177"/>
                <a:gd name="T60" fmla="*/ 232 w 256"/>
                <a:gd name="T61" fmla="*/ 138 h 177"/>
                <a:gd name="T62" fmla="*/ 225 w 256"/>
                <a:gd name="T63" fmla="*/ 144 h 177"/>
                <a:gd name="T64" fmla="*/ 216 w 256"/>
                <a:gd name="T65" fmla="*/ 163 h 177"/>
                <a:gd name="T66" fmla="*/ 219 w 256"/>
                <a:gd name="T67" fmla="*/ 175 h 177"/>
                <a:gd name="T68" fmla="*/ 208 w 256"/>
                <a:gd name="T69" fmla="*/ 173 h 177"/>
                <a:gd name="T70" fmla="*/ 195 w 256"/>
                <a:gd name="T71" fmla="*/ 171 h 177"/>
                <a:gd name="T72" fmla="*/ 184 w 256"/>
                <a:gd name="T73" fmla="*/ 171 h 177"/>
                <a:gd name="T74" fmla="*/ 169 w 256"/>
                <a:gd name="T75" fmla="*/ 163 h 177"/>
                <a:gd name="T76" fmla="*/ 157 w 256"/>
                <a:gd name="T77" fmla="*/ 144 h 177"/>
                <a:gd name="T78" fmla="*/ 135 w 256"/>
                <a:gd name="T79" fmla="*/ 130 h 177"/>
                <a:gd name="T80" fmla="*/ 120 w 256"/>
                <a:gd name="T81" fmla="*/ 133 h 177"/>
                <a:gd name="T82" fmla="*/ 106 w 256"/>
                <a:gd name="T83" fmla="*/ 126 h 177"/>
                <a:gd name="T84" fmla="*/ 94 w 256"/>
                <a:gd name="T85" fmla="*/ 115 h 177"/>
                <a:gd name="T86" fmla="*/ 81 w 256"/>
                <a:gd name="T87" fmla="*/ 111 h 177"/>
                <a:gd name="T88" fmla="*/ 69 w 256"/>
                <a:gd name="T89" fmla="*/ 102 h 177"/>
                <a:gd name="T90" fmla="*/ 54 w 256"/>
                <a:gd name="T91" fmla="*/ 93 h 177"/>
                <a:gd name="T92" fmla="*/ 43 w 256"/>
                <a:gd name="T93" fmla="*/ 85 h 177"/>
                <a:gd name="T94" fmla="*/ 21 w 256"/>
                <a:gd name="T95" fmla="*/ 84 h 177"/>
                <a:gd name="T96" fmla="*/ 14 w 256"/>
                <a:gd name="T97" fmla="*/ 77 h 177"/>
                <a:gd name="T98" fmla="*/ 4 w 256"/>
                <a:gd name="T99" fmla="*/ 71 h 177"/>
                <a:gd name="T100" fmla="*/ 2 w 256"/>
                <a:gd name="T101" fmla="*/ 63 h 177"/>
                <a:gd name="T102" fmla="*/ 0 w 256"/>
                <a:gd name="T103" fmla="*/ 57 h 177"/>
                <a:gd name="T104" fmla="*/ 2 w 256"/>
                <a:gd name="T105" fmla="*/ 45 h 177"/>
                <a:gd name="T106" fmla="*/ 8 w 256"/>
                <a:gd name="T107" fmla="*/ 31 h 177"/>
                <a:gd name="T108" fmla="*/ 20 w 256"/>
                <a:gd name="T109" fmla="*/ 22 h 177"/>
                <a:gd name="T110" fmla="*/ 24 w 256"/>
                <a:gd name="T111" fmla="*/ 18 h 177"/>
                <a:gd name="T112" fmla="*/ 27 w 256"/>
                <a:gd name="T113" fmla="*/ 28 h 177"/>
                <a:gd name="T114" fmla="*/ 45 w 256"/>
                <a:gd name="T115" fmla="*/ 34 h 1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6"/>
                <a:gd name="T175" fmla="*/ 0 h 177"/>
                <a:gd name="T176" fmla="*/ 256 w 256"/>
                <a:gd name="T177" fmla="*/ 177 h 1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6" h="177">
                  <a:moveTo>
                    <a:pt x="45" y="34"/>
                  </a:moveTo>
                  <a:lnTo>
                    <a:pt x="48" y="30"/>
                  </a:lnTo>
                  <a:lnTo>
                    <a:pt x="51" y="29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9" y="17"/>
                  </a:lnTo>
                  <a:lnTo>
                    <a:pt x="51" y="16"/>
                  </a:lnTo>
                  <a:lnTo>
                    <a:pt x="57" y="16"/>
                  </a:lnTo>
                  <a:lnTo>
                    <a:pt x="61" y="16"/>
                  </a:lnTo>
                  <a:lnTo>
                    <a:pt x="63" y="13"/>
                  </a:lnTo>
                  <a:lnTo>
                    <a:pt x="67" y="12"/>
                  </a:lnTo>
                  <a:lnTo>
                    <a:pt x="69" y="12"/>
                  </a:lnTo>
                  <a:lnTo>
                    <a:pt x="70" y="16"/>
                  </a:lnTo>
                  <a:lnTo>
                    <a:pt x="73" y="19"/>
                  </a:lnTo>
                  <a:lnTo>
                    <a:pt x="74" y="22"/>
                  </a:lnTo>
                  <a:lnTo>
                    <a:pt x="76" y="25"/>
                  </a:lnTo>
                  <a:lnTo>
                    <a:pt x="79" y="27"/>
                  </a:lnTo>
                  <a:lnTo>
                    <a:pt x="87" y="25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4" y="34"/>
                  </a:lnTo>
                  <a:lnTo>
                    <a:pt x="97" y="37"/>
                  </a:lnTo>
                  <a:lnTo>
                    <a:pt x="102" y="40"/>
                  </a:lnTo>
                  <a:lnTo>
                    <a:pt x="108" y="40"/>
                  </a:lnTo>
                  <a:lnTo>
                    <a:pt x="114" y="37"/>
                  </a:lnTo>
                  <a:lnTo>
                    <a:pt x="121" y="35"/>
                  </a:lnTo>
                  <a:lnTo>
                    <a:pt x="126" y="34"/>
                  </a:lnTo>
                  <a:lnTo>
                    <a:pt x="138" y="34"/>
                  </a:lnTo>
                  <a:lnTo>
                    <a:pt x="147" y="34"/>
                  </a:lnTo>
                  <a:lnTo>
                    <a:pt x="152" y="34"/>
                  </a:lnTo>
                  <a:lnTo>
                    <a:pt x="157" y="34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66" y="31"/>
                  </a:lnTo>
                  <a:lnTo>
                    <a:pt x="171" y="29"/>
                  </a:lnTo>
                  <a:lnTo>
                    <a:pt x="182" y="18"/>
                  </a:lnTo>
                  <a:lnTo>
                    <a:pt x="184" y="17"/>
                  </a:lnTo>
                  <a:lnTo>
                    <a:pt x="189" y="17"/>
                  </a:lnTo>
                  <a:lnTo>
                    <a:pt x="198" y="13"/>
                  </a:lnTo>
                  <a:lnTo>
                    <a:pt x="200" y="13"/>
                  </a:lnTo>
                  <a:lnTo>
                    <a:pt x="202" y="16"/>
                  </a:lnTo>
                  <a:lnTo>
                    <a:pt x="206" y="17"/>
                  </a:lnTo>
                  <a:lnTo>
                    <a:pt x="210" y="18"/>
                  </a:lnTo>
                  <a:lnTo>
                    <a:pt x="212" y="18"/>
                  </a:lnTo>
                  <a:lnTo>
                    <a:pt x="218" y="15"/>
                  </a:lnTo>
                  <a:lnTo>
                    <a:pt x="220" y="12"/>
                  </a:lnTo>
                  <a:lnTo>
                    <a:pt x="220" y="7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4" y="6"/>
                  </a:lnTo>
                  <a:lnTo>
                    <a:pt x="224" y="10"/>
                  </a:lnTo>
                  <a:lnTo>
                    <a:pt x="225" y="11"/>
                  </a:lnTo>
                  <a:lnTo>
                    <a:pt x="230" y="10"/>
                  </a:lnTo>
                  <a:lnTo>
                    <a:pt x="243" y="1"/>
                  </a:lnTo>
                  <a:lnTo>
                    <a:pt x="247" y="0"/>
                  </a:lnTo>
                  <a:lnTo>
                    <a:pt x="256" y="4"/>
                  </a:lnTo>
                  <a:lnTo>
                    <a:pt x="254" y="6"/>
                  </a:lnTo>
                  <a:lnTo>
                    <a:pt x="248" y="7"/>
                  </a:lnTo>
                  <a:lnTo>
                    <a:pt x="248" y="11"/>
                  </a:lnTo>
                  <a:lnTo>
                    <a:pt x="235" y="37"/>
                  </a:lnTo>
                  <a:lnTo>
                    <a:pt x="231" y="48"/>
                  </a:lnTo>
                  <a:lnTo>
                    <a:pt x="226" y="54"/>
                  </a:lnTo>
                  <a:lnTo>
                    <a:pt x="225" y="58"/>
                  </a:lnTo>
                  <a:lnTo>
                    <a:pt x="223" y="60"/>
                  </a:lnTo>
                  <a:lnTo>
                    <a:pt x="224" y="64"/>
                  </a:lnTo>
                  <a:lnTo>
                    <a:pt x="223" y="67"/>
                  </a:lnTo>
                  <a:lnTo>
                    <a:pt x="222" y="71"/>
                  </a:lnTo>
                  <a:lnTo>
                    <a:pt x="219" y="72"/>
                  </a:lnTo>
                  <a:lnTo>
                    <a:pt x="219" y="79"/>
                  </a:lnTo>
                  <a:lnTo>
                    <a:pt x="216" y="83"/>
                  </a:lnTo>
                  <a:lnTo>
                    <a:pt x="214" y="87"/>
                  </a:lnTo>
                  <a:lnTo>
                    <a:pt x="213" y="89"/>
                  </a:lnTo>
                  <a:lnTo>
                    <a:pt x="214" y="99"/>
                  </a:lnTo>
                  <a:lnTo>
                    <a:pt x="216" y="102"/>
                  </a:lnTo>
                  <a:lnTo>
                    <a:pt x="218" y="105"/>
                  </a:lnTo>
                  <a:lnTo>
                    <a:pt x="218" y="107"/>
                  </a:lnTo>
                  <a:lnTo>
                    <a:pt x="220" y="108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3" y="114"/>
                  </a:lnTo>
                  <a:lnTo>
                    <a:pt x="223" y="119"/>
                  </a:lnTo>
                  <a:lnTo>
                    <a:pt x="225" y="119"/>
                  </a:lnTo>
                  <a:lnTo>
                    <a:pt x="226" y="123"/>
                  </a:lnTo>
                  <a:lnTo>
                    <a:pt x="228" y="124"/>
                  </a:lnTo>
                  <a:lnTo>
                    <a:pt x="230" y="127"/>
                  </a:lnTo>
                  <a:lnTo>
                    <a:pt x="231" y="133"/>
                  </a:lnTo>
                  <a:lnTo>
                    <a:pt x="232" y="135"/>
                  </a:lnTo>
                  <a:lnTo>
                    <a:pt x="234" y="133"/>
                  </a:lnTo>
                  <a:lnTo>
                    <a:pt x="237" y="136"/>
                  </a:lnTo>
                  <a:lnTo>
                    <a:pt x="237" y="139"/>
                  </a:lnTo>
                  <a:lnTo>
                    <a:pt x="232" y="138"/>
                  </a:lnTo>
                  <a:lnTo>
                    <a:pt x="230" y="139"/>
                  </a:lnTo>
                  <a:lnTo>
                    <a:pt x="230" y="142"/>
                  </a:lnTo>
                  <a:lnTo>
                    <a:pt x="225" y="144"/>
                  </a:lnTo>
                  <a:lnTo>
                    <a:pt x="219" y="150"/>
                  </a:lnTo>
                  <a:lnTo>
                    <a:pt x="219" y="154"/>
                  </a:lnTo>
                  <a:lnTo>
                    <a:pt x="216" y="163"/>
                  </a:lnTo>
                  <a:lnTo>
                    <a:pt x="217" y="169"/>
                  </a:lnTo>
                  <a:lnTo>
                    <a:pt x="218" y="171"/>
                  </a:lnTo>
                  <a:lnTo>
                    <a:pt x="219" y="175"/>
                  </a:lnTo>
                  <a:lnTo>
                    <a:pt x="217" y="177"/>
                  </a:lnTo>
                  <a:lnTo>
                    <a:pt x="212" y="175"/>
                  </a:lnTo>
                  <a:lnTo>
                    <a:pt x="208" y="173"/>
                  </a:lnTo>
                  <a:lnTo>
                    <a:pt x="206" y="174"/>
                  </a:lnTo>
                  <a:lnTo>
                    <a:pt x="199" y="171"/>
                  </a:lnTo>
                  <a:lnTo>
                    <a:pt x="195" y="171"/>
                  </a:lnTo>
                  <a:lnTo>
                    <a:pt x="189" y="171"/>
                  </a:lnTo>
                  <a:lnTo>
                    <a:pt x="187" y="169"/>
                  </a:lnTo>
                  <a:lnTo>
                    <a:pt x="184" y="171"/>
                  </a:lnTo>
                  <a:lnTo>
                    <a:pt x="178" y="166"/>
                  </a:lnTo>
                  <a:lnTo>
                    <a:pt x="175" y="165"/>
                  </a:lnTo>
                  <a:lnTo>
                    <a:pt x="169" y="163"/>
                  </a:lnTo>
                  <a:lnTo>
                    <a:pt x="168" y="162"/>
                  </a:lnTo>
                  <a:lnTo>
                    <a:pt x="163" y="151"/>
                  </a:lnTo>
                  <a:lnTo>
                    <a:pt x="157" y="144"/>
                  </a:lnTo>
                  <a:lnTo>
                    <a:pt x="152" y="141"/>
                  </a:lnTo>
                  <a:lnTo>
                    <a:pt x="144" y="135"/>
                  </a:lnTo>
                  <a:lnTo>
                    <a:pt x="135" y="130"/>
                  </a:lnTo>
                  <a:lnTo>
                    <a:pt x="127" y="132"/>
                  </a:lnTo>
                  <a:lnTo>
                    <a:pt x="123" y="133"/>
                  </a:lnTo>
                  <a:lnTo>
                    <a:pt x="120" y="133"/>
                  </a:lnTo>
                  <a:lnTo>
                    <a:pt x="114" y="129"/>
                  </a:lnTo>
                  <a:lnTo>
                    <a:pt x="108" y="127"/>
                  </a:lnTo>
                  <a:lnTo>
                    <a:pt x="106" y="126"/>
                  </a:lnTo>
                  <a:lnTo>
                    <a:pt x="102" y="123"/>
                  </a:lnTo>
                  <a:lnTo>
                    <a:pt x="98" y="120"/>
                  </a:lnTo>
                  <a:lnTo>
                    <a:pt x="94" y="115"/>
                  </a:lnTo>
                  <a:lnTo>
                    <a:pt x="90" y="113"/>
                  </a:lnTo>
                  <a:lnTo>
                    <a:pt x="85" y="112"/>
                  </a:lnTo>
                  <a:lnTo>
                    <a:pt x="81" y="111"/>
                  </a:lnTo>
                  <a:lnTo>
                    <a:pt x="78" y="107"/>
                  </a:lnTo>
                  <a:lnTo>
                    <a:pt x="73" y="106"/>
                  </a:lnTo>
                  <a:lnTo>
                    <a:pt x="69" y="102"/>
                  </a:lnTo>
                  <a:lnTo>
                    <a:pt x="68" y="100"/>
                  </a:lnTo>
                  <a:lnTo>
                    <a:pt x="60" y="94"/>
                  </a:lnTo>
                  <a:lnTo>
                    <a:pt x="54" y="93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3" y="85"/>
                  </a:lnTo>
                  <a:lnTo>
                    <a:pt x="39" y="83"/>
                  </a:lnTo>
                  <a:lnTo>
                    <a:pt x="36" y="83"/>
                  </a:lnTo>
                  <a:lnTo>
                    <a:pt x="21" y="84"/>
                  </a:lnTo>
                  <a:lnTo>
                    <a:pt x="19" y="84"/>
                  </a:lnTo>
                  <a:lnTo>
                    <a:pt x="15" y="78"/>
                  </a:lnTo>
                  <a:lnTo>
                    <a:pt x="14" y="77"/>
                  </a:lnTo>
                  <a:lnTo>
                    <a:pt x="9" y="76"/>
                  </a:lnTo>
                  <a:lnTo>
                    <a:pt x="8" y="73"/>
                  </a:lnTo>
                  <a:lnTo>
                    <a:pt x="4" y="71"/>
                  </a:lnTo>
                  <a:lnTo>
                    <a:pt x="3" y="67"/>
                  </a:lnTo>
                  <a:lnTo>
                    <a:pt x="3" y="65"/>
                  </a:lnTo>
                  <a:lnTo>
                    <a:pt x="2" y="63"/>
                  </a:lnTo>
                  <a:lnTo>
                    <a:pt x="1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2" y="45"/>
                  </a:lnTo>
                  <a:lnTo>
                    <a:pt x="4" y="41"/>
                  </a:lnTo>
                  <a:lnTo>
                    <a:pt x="4" y="35"/>
                  </a:lnTo>
                  <a:lnTo>
                    <a:pt x="8" y="31"/>
                  </a:lnTo>
                  <a:lnTo>
                    <a:pt x="12" y="28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19" y="21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8"/>
                  </a:lnTo>
                  <a:lnTo>
                    <a:pt x="34" y="33"/>
                  </a:lnTo>
                  <a:lnTo>
                    <a:pt x="39" y="34"/>
                  </a:lnTo>
                  <a:lnTo>
                    <a:pt x="45" y="34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5" name="Freeform 476">
              <a:extLst>
                <a:ext uri="{FF2B5EF4-FFF2-40B4-BE49-F238E27FC236}">
                  <a16:creationId xmlns:a16="http://schemas.microsoft.com/office/drawing/2014/main" id="{C8B7AACD-25C8-A31C-88C3-8D389D92C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920" y="4513040"/>
              <a:ext cx="123502" cy="224951"/>
            </a:xfrm>
            <a:custGeom>
              <a:avLst/>
              <a:gdLst>
                <a:gd name="T0" fmla="*/ 17 w 131"/>
                <a:gd name="T1" fmla="*/ 93 h 252"/>
                <a:gd name="T2" fmla="*/ 23 w 131"/>
                <a:gd name="T3" fmla="*/ 100 h 252"/>
                <a:gd name="T4" fmla="*/ 23 w 131"/>
                <a:gd name="T5" fmla="*/ 122 h 252"/>
                <a:gd name="T6" fmla="*/ 14 w 131"/>
                <a:gd name="T7" fmla="*/ 127 h 252"/>
                <a:gd name="T8" fmla="*/ 15 w 131"/>
                <a:gd name="T9" fmla="*/ 134 h 252"/>
                <a:gd name="T10" fmla="*/ 18 w 131"/>
                <a:gd name="T11" fmla="*/ 145 h 252"/>
                <a:gd name="T12" fmla="*/ 24 w 131"/>
                <a:gd name="T13" fmla="*/ 141 h 252"/>
                <a:gd name="T14" fmla="*/ 25 w 131"/>
                <a:gd name="T15" fmla="*/ 154 h 252"/>
                <a:gd name="T16" fmla="*/ 25 w 131"/>
                <a:gd name="T17" fmla="*/ 164 h 252"/>
                <a:gd name="T18" fmla="*/ 19 w 131"/>
                <a:gd name="T19" fmla="*/ 158 h 252"/>
                <a:gd name="T20" fmla="*/ 19 w 131"/>
                <a:gd name="T21" fmla="*/ 178 h 252"/>
                <a:gd name="T22" fmla="*/ 15 w 131"/>
                <a:gd name="T23" fmla="*/ 220 h 252"/>
                <a:gd name="T24" fmla="*/ 20 w 131"/>
                <a:gd name="T25" fmla="*/ 228 h 252"/>
                <a:gd name="T26" fmla="*/ 25 w 131"/>
                <a:gd name="T27" fmla="*/ 234 h 252"/>
                <a:gd name="T28" fmla="*/ 30 w 131"/>
                <a:gd name="T29" fmla="*/ 252 h 252"/>
                <a:gd name="T30" fmla="*/ 38 w 131"/>
                <a:gd name="T31" fmla="*/ 247 h 252"/>
                <a:gd name="T32" fmla="*/ 48 w 131"/>
                <a:gd name="T33" fmla="*/ 250 h 252"/>
                <a:gd name="T34" fmla="*/ 60 w 131"/>
                <a:gd name="T35" fmla="*/ 242 h 252"/>
                <a:gd name="T36" fmla="*/ 62 w 131"/>
                <a:gd name="T37" fmla="*/ 226 h 252"/>
                <a:gd name="T38" fmla="*/ 71 w 131"/>
                <a:gd name="T39" fmla="*/ 217 h 252"/>
                <a:gd name="T40" fmla="*/ 78 w 131"/>
                <a:gd name="T41" fmla="*/ 216 h 252"/>
                <a:gd name="T42" fmla="*/ 95 w 131"/>
                <a:gd name="T43" fmla="*/ 226 h 252"/>
                <a:gd name="T44" fmla="*/ 103 w 131"/>
                <a:gd name="T45" fmla="*/ 228 h 252"/>
                <a:gd name="T46" fmla="*/ 112 w 131"/>
                <a:gd name="T47" fmla="*/ 210 h 252"/>
                <a:gd name="T48" fmla="*/ 114 w 131"/>
                <a:gd name="T49" fmla="*/ 176 h 252"/>
                <a:gd name="T50" fmla="*/ 116 w 131"/>
                <a:gd name="T51" fmla="*/ 159 h 252"/>
                <a:gd name="T52" fmla="*/ 120 w 131"/>
                <a:gd name="T53" fmla="*/ 141 h 252"/>
                <a:gd name="T54" fmla="*/ 121 w 131"/>
                <a:gd name="T55" fmla="*/ 127 h 252"/>
                <a:gd name="T56" fmla="*/ 115 w 131"/>
                <a:gd name="T57" fmla="*/ 115 h 252"/>
                <a:gd name="T58" fmla="*/ 119 w 131"/>
                <a:gd name="T59" fmla="*/ 98 h 252"/>
                <a:gd name="T60" fmla="*/ 126 w 131"/>
                <a:gd name="T61" fmla="*/ 88 h 252"/>
                <a:gd name="T62" fmla="*/ 128 w 131"/>
                <a:gd name="T63" fmla="*/ 74 h 252"/>
                <a:gd name="T64" fmla="*/ 124 w 131"/>
                <a:gd name="T65" fmla="*/ 58 h 252"/>
                <a:gd name="T66" fmla="*/ 121 w 131"/>
                <a:gd name="T67" fmla="*/ 49 h 252"/>
                <a:gd name="T68" fmla="*/ 120 w 131"/>
                <a:gd name="T69" fmla="*/ 44 h 252"/>
                <a:gd name="T70" fmla="*/ 115 w 131"/>
                <a:gd name="T71" fmla="*/ 37 h 252"/>
                <a:gd name="T72" fmla="*/ 109 w 131"/>
                <a:gd name="T73" fmla="*/ 36 h 252"/>
                <a:gd name="T74" fmla="*/ 115 w 131"/>
                <a:gd name="T75" fmla="*/ 30 h 252"/>
                <a:gd name="T76" fmla="*/ 113 w 131"/>
                <a:gd name="T77" fmla="*/ 26 h 252"/>
                <a:gd name="T78" fmla="*/ 109 w 131"/>
                <a:gd name="T79" fmla="*/ 20 h 252"/>
                <a:gd name="T80" fmla="*/ 107 w 131"/>
                <a:gd name="T81" fmla="*/ 12 h 252"/>
                <a:gd name="T82" fmla="*/ 101 w 131"/>
                <a:gd name="T83" fmla="*/ 9 h 252"/>
                <a:gd name="T84" fmla="*/ 96 w 131"/>
                <a:gd name="T85" fmla="*/ 4 h 252"/>
                <a:gd name="T86" fmla="*/ 90 w 131"/>
                <a:gd name="T87" fmla="*/ 3 h 252"/>
                <a:gd name="T88" fmla="*/ 82 w 131"/>
                <a:gd name="T89" fmla="*/ 1 h 252"/>
                <a:gd name="T90" fmla="*/ 80 w 131"/>
                <a:gd name="T91" fmla="*/ 10 h 252"/>
                <a:gd name="T92" fmla="*/ 61 w 131"/>
                <a:gd name="T93" fmla="*/ 22 h 252"/>
                <a:gd name="T94" fmla="*/ 50 w 131"/>
                <a:gd name="T95" fmla="*/ 33 h 252"/>
                <a:gd name="T96" fmla="*/ 41 w 131"/>
                <a:gd name="T97" fmla="*/ 37 h 252"/>
                <a:gd name="T98" fmla="*/ 24 w 131"/>
                <a:gd name="T99" fmla="*/ 43 h 252"/>
                <a:gd name="T100" fmla="*/ 8 w 131"/>
                <a:gd name="T101" fmla="*/ 28 h 252"/>
                <a:gd name="T102" fmla="*/ 3 w 131"/>
                <a:gd name="T103" fmla="*/ 30 h 252"/>
                <a:gd name="T104" fmla="*/ 1 w 131"/>
                <a:gd name="T105" fmla="*/ 43 h 252"/>
                <a:gd name="T106" fmla="*/ 1 w 131"/>
                <a:gd name="T107" fmla="*/ 55 h 252"/>
                <a:gd name="T108" fmla="*/ 0 w 131"/>
                <a:gd name="T109" fmla="*/ 62 h 252"/>
                <a:gd name="T110" fmla="*/ 3 w 131"/>
                <a:gd name="T111" fmla="*/ 69 h 252"/>
                <a:gd name="T112" fmla="*/ 12 w 131"/>
                <a:gd name="T113" fmla="*/ 69 h 252"/>
                <a:gd name="T114" fmla="*/ 17 w 131"/>
                <a:gd name="T115" fmla="*/ 81 h 2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1"/>
                <a:gd name="T175" fmla="*/ 0 h 252"/>
                <a:gd name="T176" fmla="*/ 131 w 131"/>
                <a:gd name="T177" fmla="*/ 252 h 2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1" h="252">
                  <a:moveTo>
                    <a:pt x="18" y="85"/>
                  </a:moveTo>
                  <a:lnTo>
                    <a:pt x="18" y="90"/>
                  </a:lnTo>
                  <a:lnTo>
                    <a:pt x="17" y="93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100"/>
                  </a:lnTo>
                  <a:lnTo>
                    <a:pt x="21" y="114"/>
                  </a:lnTo>
                  <a:lnTo>
                    <a:pt x="21" y="116"/>
                  </a:lnTo>
                  <a:lnTo>
                    <a:pt x="23" y="122"/>
                  </a:lnTo>
                  <a:lnTo>
                    <a:pt x="18" y="124"/>
                  </a:lnTo>
                  <a:lnTo>
                    <a:pt x="14" y="124"/>
                  </a:lnTo>
                  <a:lnTo>
                    <a:pt x="14" y="127"/>
                  </a:lnTo>
                  <a:lnTo>
                    <a:pt x="17" y="128"/>
                  </a:lnTo>
                  <a:lnTo>
                    <a:pt x="15" y="132"/>
                  </a:lnTo>
                  <a:lnTo>
                    <a:pt x="15" y="134"/>
                  </a:lnTo>
                  <a:lnTo>
                    <a:pt x="15" y="139"/>
                  </a:lnTo>
                  <a:lnTo>
                    <a:pt x="18" y="141"/>
                  </a:lnTo>
                  <a:lnTo>
                    <a:pt x="18" y="145"/>
                  </a:lnTo>
                  <a:lnTo>
                    <a:pt x="20" y="146"/>
                  </a:lnTo>
                  <a:lnTo>
                    <a:pt x="23" y="141"/>
                  </a:lnTo>
                  <a:lnTo>
                    <a:pt x="24" y="141"/>
                  </a:lnTo>
                  <a:lnTo>
                    <a:pt x="28" y="146"/>
                  </a:lnTo>
                  <a:lnTo>
                    <a:pt x="28" y="150"/>
                  </a:lnTo>
                  <a:lnTo>
                    <a:pt x="25" y="154"/>
                  </a:lnTo>
                  <a:lnTo>
                    <a:pt x="26" y="159"/>
                  </a:lnTo>
                  <a:lnTo>
                    <a:pt x="34" y="164"/>
                  </a:lnTo>
                  <a:lnTo>
                    <a:pt x="25" y="164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9" y="158"/>
                  </a:lnTo>
                  <a:lnTo>
                    <a:pt x="20" y="162"/>
                  </a:lnTo>
                  <a:lnTo>
                    <a:pt x="19" y="164"/>
                  </a:lnTo>
                  <a:lnTo>
                    <a:pt x="19" y="178"/>
                  </a:lnTo>
                  <a:lnTo>
                    <a:pt x="14" y="187"/>
                  </a:lnTo>
                  <a:lnTo>
                    <a:pt x="12" y="217"/>
                  </a:lnTo>
                  <a:lnTo>
                    <a:pt x="15" y="220"/>
                  </a:lnTo>
                  <a:lnTo>
                    <a:pt x="17" y="224"/>
                  </a:lnTo>
                  <a:lnTo>
                    <a:pt x="18" y="225"/>
                  </a:lnTo>
                  <a:lnTo>
                    <a:pt x="20" y="228"/>
                  </a:lnTo>
                  <a:lnTo>
                    <a:pt x="23" y="230"/>
                  </a:lnTo>
                  <a:lnTo>
                    <a:pt x="23" y="232"/>
                  </a:lnTo>
                  <a:lnTo>
                    <a:pt x="25" y="234"/>
                  </a:lnTo>
                  <a:lnTo>
                    <a:pt x="26" y="242"/>
                  </a:lnTo>
                  <a:lnTo>
                    <a:pt x="29" y="243"/>
                  </a:lnTo>
                  <a:lnTo>
                    <a:pt x="30" y="252"/>
                  </a:lnTo>
                  <a:lnTo>
                    <a:pt x="31" y="252"/>
                  </a:lnTo>
                  <a:lnTo>
                    <a:pt x="34" y="249"/>
                  </a:lnTo>
                  <a:lnTo>
                    <a:pt x="38" y="247"/>
                  </a:lnTo>
                  <a:lnTo>
                    <a:pt x="40" y="247"/>
                  </a:lnTo>
                  <a:lnTo>
                    <a:pt x="43" y="250"/>
                  </a:lnTo>
                  <a:lnTo>
                    <a:pt x="48" y="250"/>
                  </a:lnTo>
                  <a:lnTo>
                    <a:pt x="54" y="248"/>
                  </a:lnTo>
                  <a:lnTo>
                    <a:pt x="58" y="244"/>
                  </a:lnTo>
                  <a:lnTo>
                    <a:pt x="60" y="242"/>
                  </a:lnTo>
                  <a:lnTo>
                    <a:pt x="62" y="241"/>
                  </a:lnTo>
                  <a:lnTo>
                    <a:pt x="64" y="234"/>
                  </a:lnTo>
                  <a:lnTo>
                    <a:pt x="62" y="226"/>
                  </a:lnTo>
                  <a:lnTo>
                    <a:pt x="65" y="220"/>
                  </a:lnTo>
                  <a:lnTo>
                    <a:pt x="67" y="218"/>
                  </a:lnTo>
                  <a:lnTo>
                    <a:pt x="71" y="217"/>
                  </a:lnTo>
                  <a:lnTo>
                    <a:pt x="74" y="220"/>
                  </a:lnTo>
                  <a:lnTo>
                    <a:pt x="76" y="217"/>
                  </a:lnTo>
                  <a:lnTo>
                    <a:pt x="78" y="216"/>
                  </a:lnTo>
                  <a:lnTo>
                    <a:pt x="85" y="217"/>
                  </a:lnTo>
                  <a:lnTo>
                    <a:pt x="90" y="223"/>
                  </a:lnTo>
                  <a:lnTo>
                    <a:pt x="95" y="226"/>
                  </a:lnTo>
                  <a:lnTo>
                    <a:pt x="97" y="228"/>
                  </a:lnTo>
                  <a:lnTo>
                    <a:pt x="101" y="226"/>
                  </a:lnTo>
                  <a:lnTo>
                    <a:pt x="103" y="228"/>
                  </a:lnTo>
                  <a:lnTo>
                    <a:pt x="107" y="224"/>
                  </a:lnTo>
                  <a:lnTo>
                    <a:pt x="107" y="214"/>
                  </a:lnTo>
                  <a:lnTo>
                    <a:pt x="112" y="210"/>
                  </a:lnTo>
                  <a:lnTo>
                    <a:pt x="113" y="187"/>
                  </a:lnTo>
                  <a:lnTo>
                    <a:pt x="115" y="182"/>
                  </a:lnTo>
                  <a:lnTo>
                    <a:pt x="114" y="176"/>
                  </a:lnTo>
                  <a:lnTo>
                    <a:pt x="114" y="170"/>
                  </a:lnTo>
                  <a:lnTo>
                    <a:pt x="116" y="164"/>
                  </a:lnTo>
                  <a:lnTo>
                    <a:pt x="116" y="159"/>
                  </a:lnTo>
                  <a:lnTo>
                    <a:pt x="118" y="156"/>
                  </a:lnTo>
                  <a:lnTo>
                    <a:pt x="119" y="145"/>
                  </a:lnTo>
                  <a:lnTo>
                    <a:pt x="120" y="141"/>
                  </a:lnTo>
                  <a:lnTo>
                    <a:pt x="119" y="138"/>
                  </a:lnTo>
                  <a:lnTo>
                    <a:pt x="119" y="134"/>
                  </a:lnTo>
                  <a:lnTo>
                    <a:pt x="121" y="127"/>
                  </a:lnTo>
                  <a:lnTo>
                    <a:pt x="120" y="124"/>
                  </a:lnTo>
                  <a:lnTo>
                    <a:pt x="116" y="120"/>
                  </a:lnTo>
                  <a:lnTo>
                    <a:pt x="115" y="115"/>
                  </a:lnTo>
                  <a:lnTo>
                    <a:pt x="114" y="109"/>
                  </a:lnTo>
                  <a:lnTo>
                    <a:pt x="116" y="103"/>
                  </a:lnTo>
                  <a:lnTo>
                    <a:pt x="119" y="98"/>
                  </a:lnTo>
                  <a:lnTo>
                    <a:pt x="121" y="94"/>
                  </a:lnTo>
                  <a:lnTo>
                    <a:pt x="126" y="92"/>
                  </a:lnTo>
                  <a:lnTo>
                    <a:pt x="126" y="88"/>
                  </a:lnTo>
                  <a:lnTo>
                    <a:pt x="131" y="84"/>
                  </a:lnTo>
                  <a:lnTo>
                    <a:pt x="130" y="80"/>
                  </a:lnTo>
                  <a:lnTo>
                    <a:pt x="128" y="74"/>
                  </a:lnTo>
                  <a:lnTo>
                    <a:pt x="126" y="72"/>
                  </a:lnTo>
                  <a:lnTo>
                    <a:pt x="125" y="63"/>
                  </a:lnTo>
                  <a:lnTo>
                    <a:pt x="124" y="58"/>
                  </a:lnTo>
                  <a:lnTo>
                    <a:pt x="122" y="54"/>
                  </a:lnTo>
                  <a:lnTo>
                    <a:pt x="121" y="51"/>
                  </a:lnTo>
                  <a:lnTo>
                    <a:pt x="121" y="49"/>
                  </a:lnTo>
                  <a:lnTo>
                    <a:pt x="124" y="48"/>
                  </a:lnTo>
                  <a:lnTo>
                    <a:pt x="124" y="45"/>
                  </a:lnTo>
                  <a:lnTo>
                    <a:pt x="120" y="44"/>
                  </a:lnTo>
                  <a:lnTo>
                    <a:pt x="119" y="42"/>
                  </a:lnTo>
                  <a:lnTo>
                    <a:pt x="116" y="39"/>
                  </a:lnTo>
                  <a:lnTo>
                    <a:pt x="115" y="37"/>
                  </a:lnTo>
                  <a:lnTo>
                    <a:pt x="114" y="36"/>
                  </a:lnTo>
                  <a:lnTo>
                    <a:pt x="110" y="37"/>
                  </a:lnTo>
                  <a:lnTo>
                    <a:pt x="109" y="36"/>
                  </a:lnTo>
                  <a:lnTo>
                    <a:pt x="110" y="33"/>
                  </a:lnTo>
                  <a:lnTo>
                    <a:pt x="114" y="32"/>
                  </a:lnTo>
                  <a:lnTo>
                    <a:pt x="115" y="30"/>
                  </a:lnTo>
                  <a:lnTo>
                    <a:pt x="116" y="27"/>
                  </a:lnTo>
                  <a:lnTo>
                    <a:pt x="115" y="26"/>
                  </a:lnTo>
                  <a:lnTo>
                    <a:pt x="113" y="26"/>
                  </a:lnTo>
                  <a:lnTo>
                    <a:pt x="110" y="25"/>
                  </a:lnTo>
                  <a:lnTo>
                    <a:pt x="108" y="25"/>
                  </a:lnTo>
                  <a:lnTo>
                    <a:pt x="109" y="20"/>
                  </a:lnTo>
                  <a:lnTo>
                    <a:pt x="112" y="18"/>
                  </a:lnTo>
                  <a:lnTo>
                    <a:pt x="109" y="12"/>
                  </a:lnTo>
                  <a:lnTo>
                    <a:pt x="107" y="12"/>
                  </a:lnTo>
                  <a:lnTo>
                    <a:pt x="104" y="14"/>
                  </a:lnTo>
                  <a:lnTo>
                    <a:pt x="103" y="13"/>
                  </a:lnTo>
                  <a:lnTo>
                    <a:pt x="101" y="9"/>
                  </a:lnTo>
                  <a:lnTo>
                    <a:pt x="101" y="7"/>
                  </a:lnTo>
                  <a:lnTo>
                    <a:pt x="98" y="7"/>
                  </a:lnTo>
                  <a:lnTo>
                    <a:pt x="96" y="4"/>
                  </a:lnTo>
                  <a:lnTo>
                    <a:pt x="94" y="6"/>
                  </a:lnTo>
                  <a:lnTo>
                    <a:pt x="92" y="4"/>
                  </a:lnTo>
                  <a:lnTo>
                    <a:pt x="90" y="3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2" y="1"/>
                  </a:lnTo>
                  <a:lnTo>
                    <a:pt x="82" y="3"/>
                  </a:lnTo>
                  <a:lnTo>
                    <a:pt x="80" y="9"/>
                  </a:lnTo>
                  <a:lnTo>
                    <a:pt x="80" y="10"/>
                  </a:lnTo>
                  <a:lnTo>
                    <a:pt x="72" y="13"/>
                  </a:lnTo>
                  <a:lnTo>
                    <a:pt x="70" y="14"/>
                  </a:lnTo>
                  <a:lnTo>
                    <a:pt x="61" y="22"/>
                  </a:lnTo>
                  <a:lnTo>
                    <a:pt x="59" y="24"/>
                  </a:lnTo>
                  <a:lnTo>
                    <a:pt x="52" y="32"/>
                  </a:lnTo>
                  <a:lnTo>
                    <a:pt x="50" y="33"/>
                  </a:lnTo>
                  <a:lnTo>
                    <a:pt x="44" y="34"/>
                  </a:lnTo>
                  <a:lnTo>
                    <a:pt x="43" y="36"/>
                  </a:lnTo>
                  <a:lnTo>
                    <a:pt x="41" y="37"/>
                  </a:lnTo>
                  <a:lnTo>
                    <a:pt x="36" y="42"/>
                  </a:lnTo>
                  <a:lnTo>
                    <a:pt x="31" y="43"/>
                  </a:lnTo>
                  <a:lnTo>
                    <a:pt x="24" y="43"/>
                  </a:lnTo>
                  <a:lnTo>
                    <a:pt x="14" y="39"/>
                  </a:lnTo>
                  <a:lnTo>
                    <a:pt x="8" y="32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3" y="30"/>
                  </a:lnTo>
                  <a:lnTo>
                    <a:pt x="6" y="34"/>
                  </a:lnTo>
                  <a:lnTo>
                    <a:pt x="3" y="40"/>
                  </a:lnTo>
                  <a:lnTo>
                    <a:pt x="1" y="43"/>
                  </a:lnTo>
                  <a:lnTo>
                    <a:pt x="2" y="45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3" y="56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3" y="66"/>
                  </a:lnTo>
                  <a:lnTo>
                    <a:pt x="3" y="69"/>
                  </a:lnTo>
                  <a:lnTo>
                    <a:pt x="5" y="70"/>
                  </a:lnTo>
                  <a:lnTo>
                    <a:pt x="8" y="68"/>
                  </a:lnTo>
                  <a:lnTo>
                    <a:pt x="12" y="69"/>
                  </a:lnTo>
                  <a:lnTo>
                    <a:pt x="13" y="70"/>
                  </a:lnTo>
                  <a:lnTo>
                    <a:pt x="13" y="75"/>
                  </a:lnTo>
                  <a:lnTo>
                    <a:pt x="17" y="81"/>
                  </a:lnTo>
                  <a:lnTo>
                    <a:pt x="18" y="85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6" name="Freeform 477">
              <a:extLst>
                <a:ext uri="{FF2B5EF4-FFF2-40B4-BE49-F238E27FC236}">
                  <a16:creationId xmlns:a16="http://schemas.microsoft.com/office/drawing/2014/main" id="{B937134C-6EAB-8C2C-47B4-107818A91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885" y="4363075"/>
              <a:ext cx="22054" cy="13233"/>
            </a:xfrm>
            <a:custGeom>
              <a:avLst/>
              <a:gdLst>
                <a:gd name="T0" fmla="*/ 0 w 25"/>
                <a:gd name="T1" fmla="*/ 9 h 14"/>
                <a:gd name="T2" fmla="*/ 1 w 25"/>
                <a:gd name="T3" fmla="*/ 7 h 14"/>
                <a:gd name="T4" fmla="*/ 3 w 25"/>
                <a:gd name="T5" fmla="*/ 4 h 14"/>
                <a:gd name="T6" fmla="*/ 6 w 25"/>
                <a:gd name="T7" fmla="*/ 4 h 14"/>
                <a:gd name="T8" fmla="*/ 11 w 25"/>
                <a:gd name="T9" fmla="*/ 6 h 14"/>
                <a:gd name="T10" fmla="*/ 12 w 25"/>
                <a:gd name="T11" fmla="*/ 3 h 14"/>
                <a:gd name="T12" fmla="*/ 15 w 25"/>
                <a:gd name="T13" fmla="*/ 3 h 14"/>
                <a:gd name="T14" fmla="*/ 17 w 25"/>
                <a:gd name="T15" fmla="*/ 3 h 14"/>
                <a:gd name="T16" fmla="*/ 22 w 25"/>
                <a:gd name="T17" fmla="*/ 0 h 14"/>
                <a:gd name="T18" fmla="*/ 25 w 25"/>
                <a:gd name="T19" fmla="*/ 0 h 14"/>
                <a:gd name="T20" fmla="*/ 25 w 25"/>
                <a:gd name="T21" fmla="*/ 8 h 14"/>
                <a:gd name="T22" fmla="*/ 23 w 25"/>
                <a:gd name="T23" fmla="*/ 10 h 14"/>
                <a:gd name="T24" fmla="*/ 24 w 25"/>
                <a:gd name="T25" fmla="*/ 14 h 14"/>
                <a:gd name="T26" fmla="*/ 22 w 25"/>
                <a:gd name="T27" fmla="*/ 14 h 14"/>
                <a:gd name="T28" fmla="*/ 18 w 25"/>
                <a:gd name="T29" fmla="*/ 10 h 14"/>
                <a:gd name="T30" fmla="*/ 11 w 25"/>
                <a:gd name="T31" fmla="*/ 14 h 14"/>
                <a:gd name="T32" fmla="*/ 3 w 25"/>
                <a:gd name="T33" fmla="*/ 13 h 14"/>
                <a:gd name="T34" fmla="*/ 1 w 25"/>
                <a:gd name="T35" fmla="*/ 12 h 14"/>
                <a:gd name="T36" fmla="*/ 0 w 25"/>
                <a:gd name="T37" fmla="*/ 9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"/>
                <a:gd name="T58" fmla="*/ 0 h 14"/>
                <a:gd name="T59" fmla="*/ 25 w 25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" h="14">
                  <a:moveTo>
                    <a:pt x="0" y="9"/>
                  </a:moveTo>
                  <a:lnTo>
                    <a:pt x="1" y="7"/>
                  </a:lnTo>
                  <a:lnTo>
                    <a:pt x="3" y="4"/>
                  </a:lnTo>
                  <a:lnTo>
                    <a:pt x="6" y="4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1" y="14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7" name="Freeform 478">
              <a:extLst>
                <a:ext uri="{FF2B5EF4-FFF2-40B4-BE49-F238E27FC236}">
                  <a16:creationId xmlns:a16="http://schemas.microsoft.com/office/drawing/2014/main" id="{B8C555EB-F7A3-ED40-0788-FB44A125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741" y="4714467"/>
              <a:ext cx="5881" cy="14703"/>
            </a:xfrm>
            <a:custGeom>
              <a:avLst/>
              <a:gdLst>
                <a:gd name="T0" fmla="*/ 0 w 8"/>
                <a:gd name="T1" fmla="*/ 7 h 17"/>
                <a:gd name="T2" fmla="*/ 3 w 8"/>
                <a:gd name="T3" fmla="*/ 11 h 17"/>
                <a:gd name="T4" fmla="*/ 3 w 8"/>
                <a:gd name="T5" fmla="*/ 16 h 17"/>
                <a:gd name="T6" fmla="*/ 5 w 8"/>
                <a:gd name="T7" fmla="*/ 17 h 17"/>
                <a:gd name="T8" fmla="*/ 8 w 8"/>
                <a:gd name="T9" fmla="*/ 16 h 17"/>
                <a:gd name="T10" fmla="*/ 8 w 8"/>
                <a:gd name="T11" fmla="*/ 4 h 17"/>
                <a:gd name="T12" fmla="*/ 6 w 8"/>
                <a:gd name="T13" fmla="*/ 3 h 17"/>
                <a:gd name="T14" fmla="*/ 4 w 8"/>
                <a:gd name="T15" fmla="*/ 0 h 17"/>
                <a:gd name="T16" fmla="*/ 2 w 8"/>
                <a:gd name="T17" fmla="*/ 0 h 17"/>
                <a:gd name="T18" fmla="*/ 0 w 8"/>
                <a:gd name="T19" fmla="*/ 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7"/>
                <a:gd name="T32" fmla="*/ 8 w 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7">
                  <a:moveTo>
                    <a:pt x="0" y="7"/>
                  </a:moveTo>
                  <a:lnTo>
                    <a:pt x="3" y="11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8" y="16"/>
                  </a:lnTo>
                  <a:lnTo>
                    <a:pt x="8" y="4"/>
                  </a:lnTo>
                  <a:lnTo>
                    <a:pt x="6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Freeform 479">
              <a:extLst>
                <a:ext uri="{FF2B5EF4-FFF2-40B4-BE49-F238E27FC236}">
                  <a16:creationId xmlns:a16="http://schemas.microsoft.com/office/drawing/2014/main" id="{7F9AB67F-CC7B-3F91-B0DC-B95E9F0F7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533" y="4568911"/>
              <a:ext cx="8822" cy="5881"/>
            </a:xfrm>
            <a:custGeom>
              <a:avLst/>
              <a:gdLst>
                <a:gd name="T0" fmla="*/ 0 w 10"/>
                <a:gd name="T1" fmla="*/ 2 h 8"/>
                <a:gd name="T2" fmla="*/ 1 w 10"/>
                <a:gd name="T3" fmla="*/ 1 h 8"/>
                <a:gd name="T4" fmla="*/ 2 w 10"/>
                <a:gd name="T5" fmla="*/ 0 h 8"/>
                <a:gd name="T6" fmla="*/ 5 w 10"/>
                <a:gd name="T7" fmla="*/ 1 h 8"/>
                <a:gd name="T8" fmla="*/ 6 w 10"/>
                <a:gd name="T9" fmla="*/ 1 h 8"/>
                <a:gd name="T10" fmla="*/ 10 w 10"/>
                <a:gd name="T11" fmla="*/ 2 h 8"/>
                <a:gd name="T12" fmla="*/ 10 w 10"/>
                <a:gd name="T13" fmla="*/ 6 h 8"/>
                <a:gd name="T14" fmla="*/ 7 w 10"/>
                <a:gd name="T15" fmla="*/ 7 h 8"/>
                <a:gd name="T16" fmla="*/ 6 w 10"/>
                <a:gd name="T17" fmla="*/ 8 h 8"/>
                <a:gd name="T18" fmla="*/ 2 w 10"/>
                <a:gd name="T19" fmla="*/ 7 h 8"/>
                <a:gd name="T20" fmla="*/ 1 w 10"/>
                <a:gd name="T21" fmla="*/ 5 h 8"/>
                <a:gd name="T22" fmla="*/ 0 w 10"/>
                <a:gd name="T23" fmla="*/ 2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8"/>
                <a:gd name="T38" fmla="*/ 10 w 10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8">
                  <a:moveTo>
                    <a:pt x="0" y="2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9" name="Freeform 480">
              <a:extLst>
                <a:ext uri="{FF2B5EF4-FFF2-40B4-BE49-F238E27FC236}">
                  <a16:creationId xmlns:a16="http://schemas.microsoft.com/office/drawing/2014/main" id="{97004EA7-8AB5-2D3F-19D2-3092EB169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919" y="4705645"/>
              <a:ext cx="5881" cy="8822"/>
            </a:xfrm>
            <a:custGeom>
              <a:avLst/>
              <a:gdLst>
                <a:gd name="T0" fmla="*/ 0 w 6"/>
                <a:gd name="T1" fmla="*/ 2 h 8"/>
                <a:gd name="T2" fmla="*/ 0 w 6"/>
                <a:gd name="T3" fmla="*/ 3 h 8"/>
                <a:gd name="T4" fmla="*/ 2 w 6"/>
                <a:gd name="T5" fmla="*/ 6 h 8"/>
                <a:gd name="T6" fmla="*/ 2 w 6"/>
                <a:gd name="T7" fmla="*/ 8 h 8"/>
                <a:gd name="T8" fmla="*/ 5 w 6"/>
                <a:gd name="T9" fmla="*/ 8 h 8"/>
                <a:gd name="T10" fmla="*/ 6 w 6"/>
                <a:gd name="T11" fmla="*/ 8 h 8"/>
                <a:gd name="T12" fmla="*/ 6 w 6"/>
                <a:gd name="T13" fmla="*/ 0 h 8"/>
                <a:gd name="T14" fmla="*/ 5 w 6"/>
                <a:gd name="T15" fmla="*/ 0 h 8"/>
                <a:gd name="T16" fmla="*/ 1 w 6"/>
                <a:gd name="T17" fmla="*/ 0 h 8"/>
                <a:gd name="T18" fmla="*/ 0 w 6"/>
                <a:gd name="T19" fmla="*/ 2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2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0" name="Freeform 481">
              <a:extLst>
                <a:ext uri="{FF2B5EF4-FFF2-40B4-BE49-F238E27FC236}">
                  <a16:creationId xmlns:a16="http://schemas.microsoft.com/office/drawing/2014/main" id="{5569AA48-69D5-C666-3032-71E6D1E8F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278" y="4774747"/>
              <a:ext cx="4412" cy="8822"/>
            </a:xfrm>
            <a:custGeom>
              <a:avLst/>
              <a:gdLst>
                <a:gd name="T0" fmla="*/ 0 w 6"/>
                <a:gd name="T1" fmla="*/ 2 h 7"/>
                <a:gd name="T2" fmla="*/ 2 w 6"/>
                <a:gd name="T3" fmla="*/ 7 h 7"/>
                <a:gd name="T4" fmla="*/ 4 w 6"/>
                <a:gd name="T5" fmla="*/ 7 h 7"/>
                <a:gd name="T6" fmla="*/ 6 w 6"/>
                <a:gd name="T7" fmla="*/ 5 h 7"/>
                <a:gd name="T8" fmla="*/ 5 w 6"/>
                <a:gd name="T9" fmla="*/ 2 h 7"/>
                <a:gd name="T10" fmla="*/ 5 w 6"/>
                <a:gd name="T11" fmla="*/ 1 h 7"/>
                <a:gd name="T12" fmla="*/ 4 w 6"/>
                <a:gd name="T13" fmla="*/ 0 h 7"/>
                <a:gd name="T14" fmla="*/ 3 w 6"/>
                <a:gd name="T15" fmla="*/ 0 h 7"/>
                <a:gd name="T16" fmla="*/ 2 w 6"/>
                <a:gd name="T17" fmla="*/ 0 h 7"/>
                <a:gd name="T18" fmla="*/ 0 w 6"/>
                <a:gd name="T19" fmla="*/ 2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7"/>
                <a:gd name="T32" fmla="*/ 6 w 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7">
                  <a:moveTo>
                    <a:pt x="0" y="2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1" name="Freeform 482">
              <a:extLst>
                <a:ext uri="{FF2B5EF4-FFF2-40B4-BE49-F238E27FC236}">
                  <a16:creationId xmlns:a16="http://schemas.microsoft.com/office/drawing/2014/main" id="{1B5FA812-EB44-5E9E-E7F6-3DB0B9106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986" y="4770337"/>
              <a:ext cx="7352" cy="4412"/>
            </a:xfrm>
            <a:custGeom>
              <a:avLst/>
              <a:gdLst>
                <a:gd name="T0" fmla="*/ 0 w 7"/>
                <a:gd name="T1" fmla="*/ 2 h 7"/>
                <a:gd name="T2" fmla="*/ 0 w 7"/>
                <a:gd name="T3" fmla="*/ 1 h 7"/>
                <a:gd name="T4" fmla="*/ 2 w 7"/>
                <a:gd name="T5" fmla="*/ 0 h 7"/>
                <a:gd name="T6" fmla="*/ 5 w 7"/>
                <a:gd name="T7" fmla="*/ 0 h 7"/>
                <a:gd name="T8" fmla="*/ 6 w 7"/>
                <a:gd name="T9" fmla="*/ 1 h 7"/>
                <a:gd name="T10" fmla="*/ 7 w 7"/>
                <a:gd name="T11" fmla="*/ 2 h 7"/>
                <a:gd name="T12" fmla="*/ 5 w 7"/>
                <a:gd name="T13" fmla="*/ 7 h 7"/>
                <a:gd name="T14" fmla="*/ 3 w 7"/>
                <a:gd name="T15" fmla="*/ 4 h 7"/>
                <a:gd name="T16" fmla="*/ 1 w 7"/>
                <a:gd name="T17" fmla="*/ 4 h 7"/>
                <a:gd name="T18" fmla="*/ 0 w 7"/>
                <a:gd name="T19" fmla="*/ 2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5" y="7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2" name="Freeform 483">
              <a:extLst>
                <a:ext uri="{FF2B5EF4-FFF2-40B4-BE49-F238E27FC236}">
                  <a16:creationId xmlns:a16="http://schemas.microsoft.com/office/drawing/2014/main" id="{36B11246-8CDF-E65A-59E6-D905AE982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52" y="4836500"/>
              <a:ext cx="8822" cy="2940"/>
            </a:xfrm>
            <a:custGeom>
              <a:avLst/>
              <a:gdLst>
                <a:gd name="T0" fmla="*/ 0 w 8"/>
                <a:gd name="T1" fmla="*/ 0 h 5"/>
                <a:gd name="T2" fmla="*/ 2 w 8"/>
                <a:gd name="T3" fmla="*/ 0 h 5"/>
                <a:gd name="T4" fmla="*/ 5 w 8"/>
                <a:gd name="T5" fmla="*/ 0 h 5"/>
                <a:gd name="T6" fmla="*/ 7 w 8"/>
                <a:gd name="T7" fmla="*/ 4 h 5"/>
                <a:gd name="T8" fmla="*/ 8 w 8"/>
                <a:gd name="T9" fmla="*/ 5 h 5"/>
                <a:gd name="T10" fmla="*/ 7 w 8"/>
                <a:gd name="T11" fmla="*/ 5 h 5"/>
                <a:gd name="T12" fmla="*/ 1 w 8"/>
                <a:gd name="T13" fmla="*/ 2 h 5"/>
                <a:gd name="T14" fmla="*/ 0 w 8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5"/>
                <a:gd name="T26" fmla="*/ 8 w 8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3" name="Freeform 484">
              <a:extLst>
                <a:ext uri="{FF2B5EF4-FFF2-40B4-BE49-F238E27FC236}">
                  <a16:creationId xmlns:a16="http://schemas.microsoft.com/office/drawing/2014/main" id="{1F0B7578-061B-99B5-12DA-9A266D798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527" y="4583615"/>
              <a:ext cx="5881" cy="2940"/>
            </a:xfrm>
            <a:custGeom>
              <a:avLst/>
              <a:gdLst>
                <a:gd name="T0" fmla="*/ 0 w 6"/>
                <a:gd name="T1" fmla="*/ 1 h 3"/>
                <a:gd name="T2" fmla="*/ 0 w 6"/>
                <a:gd name="T3" fmla="*/ 2 h 3"/>
                <a:gd name="T4" fmla="*/ 1 w 6"/>
                <a:gd name="T5" fmla="*/ 3 h 3"/>
                <a:gd name="T6" fmla="*/ 3 w 6"/>
                <a:gd name="T7" fmla="*/ 3 h 3"/>
                <a:gd name="T8" fmla="*/ 6 w 6"/>
                <a:gd name="T9" fmla="*/ 2 h 3"/>
                <a:gd name="T10" fmla="*/ 6 w 6"/>
                <a:gd name="T11" fmla="*/ 1 h 3"/>
                <a:gd name="T12" fmla="*/ 5 w 6"/>
                <a:gd name="T13" fmla="*/ 0 h 3"/>
                <a:gd name="T14" fmla="*/ 2 w 6"/>
                <a:gd name="T15" fmla="*/ 0 h 3"/>
                <a:gd name="T16" fmla="*/ 0 w 6"/>
                <a:gd name="T17" fmla="*/ 1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"/>
                <a:gd name="T29" fmla="*/ 6 w 6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">
                  <a:moveTo>
                    <a:pt x="0" y="1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4" name="Freeform 485">
              <a:extLst>
                <a:ext uri="{FF2B5EF4-FFF2-40B4-BE49-F238E27FC236}">
                  <a16:creationId xmlns:a16="http://schemas.microsoft.com/office/drawing/2014/main" id="{B55537E3-E3F2-7A24-8F94-39A829DCE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219" y="4783571"/>
              <a:ext cx="4412" cy="5881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5 h 6"/>
                <a:gd name="T4" fmla="*/ 4 w 5"/>
                <a:gd name="T5" fmla="*/ 6 h 6"/>
                <a:gd name="T6" fmla="*/ 5 w 5"/>
                <a:gd name="T7" fmla="*/ 5 h 6"/>
                <a:gd name="T8" fmla="*/ 4 w 5"/>
                <a:gd name="T9" fmla="*/ 5 h 6"/>
                <a:gd name="T10" fmla="*/ 2 w 5"/>
                <a:gd name="T11" fmla="*/ 3 h 6"/>
                <a:gd name="T12" fmla="*/ 1 w 5"/>
                <a:gd name="T13" fmla="*/ 0 h 6"/>
                <a:gd name="T14" fmla="*/ 0 w 5"/>
                <a:gd name="T15" fmla="*/ 2 h 6"/>
                <a:gd name="T16" fmla="*/ 0 w 5"/>
                <a:gd name="T17" fmla="*/ 4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6"/>
                <a:gd name="T29" fmla="*/ 5 w 5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6">
                  <a:moveTo>
                    <a:pt x="0" y="4"/>
                  </a:moveTo>
                  <a:lnTo>
                    <a:pt x="1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Freeform 486">
              <a:extLst>
                <a:ext uri="{FF2B5EF4-FFF2-40B4-BE49-F238E27FC236}">
                  <a16:creationId xmlns:a16="http://schemas.microsoft.com/office/drawing/2014/main" id="{E6B62032-EF58-7E8C-BA3D-F2C10A181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392" y="4746813"/>
              <a:ext cx="5881" cy="4412"/>
            </a:xfrm>
            <a:custGeom>
              <a:avLst/>
              <a:gdLst>
                <a:gd name="T0" fmla="*/ 0 w 5"/>
                <a:gd name="T1" fmla="*/ 4 h 5"/>
                <a:gd name="T2" fmla="*/ 1 w 5"/>
                <a:gd name="T3" fmla="*/ 1 h 5"/>
                <a:gd name="T4" fmla="*/ 2 w 5"/>
                <a:gd name="T5" fmla="*/ 0 h 5"/>
                <a:gd name="T6" fmla="*/ 3 w 5"/>
                <a:gd name="T7" fmla="*/ 0 h 5"/>
                <a:gd name="T8" fmla="*/ 5 w 5"/>
                <a:gd name="T9" fmla="*/ 1 h 5"/>
                <a:gd name="T10" fmla="*/ 5 w 5"/>
                <a:gd name="T11" fmla="*/ 3 h 5"/>
                <a:gd name="T12" fmla="*/ 3 w 5"/>
                <a:gd name="T13" fmla="*/ 4 h 5"/>
                <a:gd name="T14" fmla="*/ 1 w 5"/>
                <a:gd name="T15" fmla="*/ 5 h 5"/>
                <a:gd name="T16" fmla="*/ 0 w 5"/>
                <a:gd name="T17" fmla="*/ 4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5"/>
                <a:gd name="T29" fmla="*/ 5 w 5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5">
                  <a:moveTo>
                    <a:pt x="0" y="4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6" name="Freeform 487">
              <a:extLst>
                <a:ext uri="{FF2B5EF4-FFF2-40B4-BE49-F238E27FC236}">
                  <a16:creationId xmlns:a16="http://schemas.microsoft.com/office/drawing/2014/main" id="{EB4DABE9-6553-BE0E-C909-286B30BAF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052" y="5020282"/>
              <a:ext cx="20585" cy="13233"/>
            </a:xfrm>
            <a:custGeom>
              <a:avLst/>
              <a:gdLst>
                <a:gd name="T0" fmla="*/ 20 w 20"/>
                <a:gd name="T1" fmla="*/ 9 h 15"/>
                <a:gd name="T2" fmla="*/ 11 w 20"/>
                <a:gd name="T3" fmla="*/ 15 h 15"/>
                <a:gd name="T4" fmla="*/ 0 w 20"/>
                <a:gd name="T5" fmla="*/ 0 h 15"/>
                <a:gd name="T6" fmla="*/ 20 w 20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5"/>
                <a:gd name="T14" fmla="*/ 20 w 2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5">
                  <a:moveTo>
                    <a:pt x="20" y="9"/>
                  </a:moveTo>
                  <a:lnTo>
                    <a:pt x="11" y="15"/>
                  </a:lnTo>
                  <a:lnTo>
                    <a:pt x="0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7" name="Freeform 490">
              <a:extLst>
                <a:ext uri="{FF2B5EF4-FFF2-40B4-BE49-F238E27FC236}">
                  <a16:creationId xmlns:a16="http://schemas.microsoft.com/office/drawing/2014/main" id="{8468D0B9-6E7E-721C-96BF-ABDD4E04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31" y="4004329"/>
              <a:ext cx="396971" cy="341102"/>
            </a:xfrm>
            <a:custGeom>
              <a:avLst/>
              <a:gdLst>
                <a:gd name="T0" fmla="*/ 310 w 422"/>
                <a:gd name="T1" fmla="*/ 367 h 381"/>
                <a:gd name="T2" fmla="*/ 258 w 422"/>
                <a:gd name="T3" fmla="*/ 315 h 381"/>
                <a:gd name="T4" fmla="*/ 210 w 422"/>
                <a:gd name="T5" fmla="*/ 264 h 381"/>
                <a:gd name="T6" fmla="*/ 199 w 422"/>
                <a:gd name="T7" fmla="*/ 237 h 381"/>
                <a:gd name="T8" fmla="*/ 179 w 422"/>
                <a:gd name="T9" fmla="*/ 199 h 381"/>
                <a:gd name="T10" fmla="*/ 166 w 422"/>
                <a:gd name="T11" fmla="*/ 183 h 381"/>
                <a:gd name="T12" fmla="*/ 180 w 422"/>
                <a:gd name="T13" fmla="*/ 144 h 381"/>
                <a:gd name="T14" fmla="*/ 216 w 422"/>
                <a:gd name="T15" fmla="*/ 140 h 381"/>
                <a:gd name="T16" fmla="*/ 263 w 422"/>
                <a:gd name="T17" fmla="*/ 146 h 381"/>
                <a:gd name="T18" fmla="*/ 282 w 422"/>
                <a:gd name="T19" fmla="*/ 144 h 381"/>
                <a:gd name="T20" fmla="*/ 322 w 422"/>
                <a:gd name="T21" fmla="*/ 141 h 381"/>
                <a:gd name="T22" fmla="*/ 380 w 422"/>
                <a:gd name="T23" fmla="*/ 154 h 381"/>
                <a:gd name="T24" fmla="*/ 395 w 422"/>
                <a:gd name="T25" fmla="*/ 162 h 381"/>
                <a:gd name="T26" fmla="*/ 404 w 422"/>
                <a:gd name="T27" fmla="*/ 136 h 381"/>
                <a:gd name="T28" fmla="*/ 420 w 422"/>
                <a:gd name="T29" fmla="*/ 124 h 381"/>
                <a:gd name="T30" fmla="*/ 389 w 422"/>
                <a:gd name="T31" fmla="*/ 112 h 381"/>
                <a:gd name="T32" fmla="*/ 396 w 422"/>
                <a:gd name="T33" fmla="*/ 97 h 381"/>
                <a:gd name="T34" fmla="*/ 382 w 422"/>
                <a:gd name="T35" fmla="*/ 92 h 381"/>
                <a:gd name="T36" fmla="*/ 384 w 422"/>
                <a:gd name="T37" fmla="*/ 69 h 381"/>
                <a:gd name="T38" fmla="*/ 362 w 422"/>
                <a:gd name="T39" fmla="*/ 56 h 381"/>
                <a:gd name="T40" fmla="*/ 327 w 422"/>
                <a:gd name="T41" fmla="*/ 73 h 381"/>
                <a:gd name="T42" fmla="*/ 292 w 422"/>
                <a:gd name="T43" fmla="*/ 68 h 381"/>
                <a:gd name="T44" fmla="*/ 255 w 422"/>
                <a:gd name="T45" fmla="*/ 36 h 381"/>
                <a:gd name="T46" fmla="*/ 232 w 422"/>
                <a:gd name="T47" fmla="*/ 15 h 381"/>
                <a:gd name="T48" fmla="*/ 196 w 422"/>
                <a:gd name="T49" fmla="*/ 0 h 381"/>
                <a:gd name="T50" fmla="*/ 184 w 422"/>
                <a:gd name="T51" fmla="*/ 15 h 381"/>
                <a:gd name="T52" fmla="*/ 174 w 422"/>
                <a:gd name="T53" fmla="*/ 27 h 381"/>
                <a:gd name="T54" fmla="*/ 149 w 422"/>
                <a:gd name="T55" fmla="*/ 37 h 381"/>
                <a:gd name="T56" fmla="*/ 155 w 422"/>
                <a:gd name="T57" fmla="*/ 76 h 381"/>
                <a:gd name="T58" fmla="*/ 126 w 422"/>
                <a:gd name="T59" fmla="*/ 94 h 381"/>
                <a:gd name="T60" fmla="*/ 126 w 422"/>
                <a:gd name="T61" fmla="*/ 103 h 381"/>
                <a:gd name="T62" fmla="*/ 102 w 422"/>
                <a:gd name="T63" fmla="*/ 114 h 381"/>
                <a:gd name="T64" fmla="*/ 84 w 422"/>
                <a:gd name="T65" fmla="*/ 112 h 381"/>
                <a:gd name="T66" fmla="*/ 64 w 422"/>
                <a:gd name="T67" fmla="*/ 118 h 381"/>
                <a:gd name="T68" fmla="*/ 35 w 422"/>
                <a:gd name="T69" fmla="*/ 116 h 381"/>
                <a:gd name="T70" fmla="*/ 16 w 422"/>
                <a:gd name="T71" fmla="*/ 124 h 381"/>
                <a:gd name="T72" fmla="*/ 4 w 422"/>
                <a:gd name="T73" fmla="*/ 136 h 381"/>
                <a:gd name="T74" fmla="*/ 31 w 422"/>
                <a:gd name="T75" fmla="*/ 196 h 381"/>
                <a:gd name="T76" fmla="*/ 58 w 422"/>
                <a:gd name="T77" fmla="*/ 138 h 381"/>
                <a:gd name="T78" fmla="*/ 91 w 422"/>
                <a:gd name="T79" fmla="*/ 160 h 381"/>
                <a:gd name="T80" fmla="*/ 75 w 422"/>
                <a:gd name="T81" fmla="*/ 156 h 381"/>
                <a:gd name="T82" fmla="*/ 65 w 422"/>
                <a:gd name="T83" fmla="*/ 180 h 381"/>
                <a:gd name="T84" fmla="*/ 64 w 422"/>
                <a:gd name="T85" fmla="*/ 208 h 381"/>
                <a:gd name="T86" fmla="*/ 70 w 422"/>
                <a:gd name="T87" fmla="*/ 172 h 381"/>
                <a:gd name="T88" fmla="*/ 91 w 422"/>
                <a:gd name="T89" fmla="*/ 165 h 381"/>
                <a:gd name="T90" fmla="*/ 101 w 422"/>
                <a:gd name="T91" fmla="*/ 196 h 381"/>
                <a:gd name="T92" fmla="*/ 119 w 422"/>
                <a:gd name="T93" fmla="*/ 240 h 381"/>
                <a:gd name="T94" fmla="*/ 108 w 422"/>
                <a:gd name="T95" fmla="*/ 216 h 381"/>
                <a:gd name="T96" fmla="*/ 144 w 422"/>
                <a:gd name="T97" fmla="*/ 249 h 381"/>
                <a:gd name="T98" fmla="*/ 123 w 422"/>
                <a:gd name="T99" fmla="*/ 250 h 381"/>
                <a:gd name="T100" fmla="*/ 129 w 422"/>
                <a:gd name="T101" fmla="*/ 291 h 381"/>
                <a:gd name="T102" fmla="*/ 119 w 422"/>
                <a:gd name="T103" fmla="*/ 268 h 381"/>
                <a:gd name="T104" fmla="*/ 157 w 422"/>
                <a:gd name="T105" fmla="*/ 291 h 381"/>
                <a:gd name="T106" fmla="*/ 168 w 422"/>
                <a:gd name="T107" fmla="*/ 303 h 381"/>
                <a:gd name="T108" fmla="*/ 181 w 422"/>
                <a:gd name="T109" fmla="*/ 319 h 381"/>
                <a:gd name="T110" fmla="*/ 253 w 422"/>
                <a:gd name="T111" fmla="*/ 334 h 381"/>
                <a:gd name="T112" fmla="*/ 209 w 422"/>
                <a:gd name="T113" fmla="*/ 338 h 381"/>
                <a:gd name="T114" fmla="*/ 275 w 422"/>
                <a:gd name="T115" fmla="*/ 362 h 381"/>
                <a:gd name="T116" fmla="*/ 215 w 422"/>
                <a:gd name="T117" fmla="*/ 362 h 381"/>
                <a:gd name="T118" fmla="*/ 307 w 422"/>
                <a:gd name="T119" fmla="*/ 381 h 3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2"/>
                <a:gd name="T181" fmla="*/ 0 h 381"/>
                <a:gd name="T182" fmla="*/ 422 w 422"/>
                <a:gd name="T183" fmla="*/ 381 h 3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2" h="381">
                  <a:moveTo>
                    <a:pt x="307" y="381"/>
                  </a:moveTo>
                  <a:lnTo>
                    <a:pt x="315" y="376"/>
                  </a:lnTo>
                  <a:lnTo>
                    <a:pt x="310" y="367"/>
                  </a:lnTo>
                  <a:lnTo>
                    <a:pt x="285" y="346"/>
                  </a:lnTo>
                  <a:lnTo>
                    <a:pt x="280" y="327"/>
                  </a:lnTo>
                  <a:lnTo>
                    <a:pt x="258" y="315"/>
                  </a:lnTo>
                  <a:lnTo>
                    <a:pt x="239" y="295"/>
                  </a:lnTo>
                  <a:lnTo>
                    <a:pt x="225" y="271"/>
                  </a:lnTo>
                  <a:lnTo>
                    <a:pt x="210" y="264"/>
                  </a:lnTo>
                  <a:lnTo>
                    <a:pt x="202" y="252"/>
                  </a:lnTo>
                  <a:lnTo>
                    <a:pt x="195" y="252"/>
                  </a:lnTo>
                  <a:lnTo>
                    <a:pt x="199" y="237"/>
                  </a:lnTo>
                  <a:lnTo>
                    <a:pt x="191" y="219"/>
                  </a:lnTo>
                  <a:lnTo>
                    <a:pt x="185" y="214"/>
                  </a:lnTo>
                  <a:lnTo>
                    <a:pt x="179" y="199"/>
                  </a:lnTo>
                  <a:lnTo>
                    <a:pt x="171" y="198"/>
                  </a:lnTo>
                  <a:lnTo>
                    <a:pt x="162" y="187"/>
                  </a:lnTo>
                  <a:lnTo>
                    <a:pt x="166" y="183"/>
                  </a:lnTo>
                  <a:lnTo>
                    <a:pt x="163" y="158"/>
                  </a:lnTo>
                  <a:lnTo>
                    <a:pt x="167" y="145"/>
                  </a:lnTo>
                  <a:lnTo>
                    <a:pt x="180" y="144"/>
                  </a:lnTo>
                  <a:lnTo>
                    <a:pt x="189" y="156"/>
                  </a:lnTo>
                  <a:lnTo>
                    <a:pt x="201" y="165"/>
                  </a:lnTo>
                  <a:lnTo>
                    <a:pt x="216" y="140"/>
                  </a:lnTo>
                  <a:lnTo>
                    <a:pt x="238" y="144"/>
                  </a:lnTo>
                  <a:lnTo>
                    <a:pt x="251" y="136"/>
                  </a:lnTo>
                  <a:lnTo>
                    <a:pt x="263" y="146"/>
                  </a:lnTo>
                  <a:lnTo>
                    <a:pt x="268" y="146"/>
                  </a:lnTo>
                  <a:lnTo>
                    <a:pt x="269" y="141"/>
                  </a:lnTo>
                  <a:lnTo>
                    <a:pt x="282" y="144"/>
                  </a:lnTo>
                  <a:lnTo>
                    <a:pt x="285" y="148"/>
                  </a:lnTo>
                  <a:lnTo>
                    <a:pt x="312" y="153"/>
                  </a:lnTo>
                  <a:lnTo>
                    <a:pt x="322" y="141"/>
                  </a:lnTo>
                  <a:lnTo>
                    <a:pt x="334" y="148"/>
                  </a:lnTo>
                  <a:lnTo>
                    <a:pt x="340" y="142"/>
                  </a:lnTo>
                  <a:lnTo>
                    <a:pt x="380" y="154"/>
                  </a:lnTo>
                  <a:lnTo>
                    <a:pt x="378" y="163"/>
                  </a:lnTo>
                  <a:lnTo>
                    <a:pt x="398" y="168"/>
                  </a:lnTo>
                  <a:lnTo>
                    <a:pt x="395" y="162"/>
                  </a:lnTo>
                  <a:lnTo>
                    <a:pt x="405" y="157"/>
                  </a:lnTo>
                  <a:lnTo>
                    <a:pt x="399" y="139"/>
                  </a:lnTo>
                  <a:lnTo>
                    <a:pt x="404" y="136"/>
                  </a:lnTo>
                  <a:lnTo>
                    <a:pt x="404" y="129"/>
                  </a:lnTo>
                  <a:lnTo>
                    <a:pt x="422" y="132"/>
                  </a:lnTo>
                  <a:lnTo>
                    <a:pt x="420" y="124"/>
                  </a:lnTo>
                  <a:lnTo>
                    <a:pt x="401" y="121"/>
                  </a:lnTo>
                  <a:lnTo>
                    <a:pt x="396" y="115"/>
                  </a:lnTo>
                  <a:lnTo>
                    <a:pt x="389" y="112"/>
                  </a:lnTo>
                  <a:lnTo>
                    <a:pt x="393" y="108"/>
                  </a:lnTo>
                  <a:lnTo>
                    <a:pt x="389" y="100"/>
                  </a:lnTo>
                  <a:lnTo>
                    <a:pt x="396" y="97"/>
                  </a:lnTo>
                  <a:lnTo>
                    <a:pt x="390" y="92"/>
                  </a:lnTo>
                  <a:lnTo>
                    <a:pt x="386" y="96"/>
                  </a:lnTo>
                  <a:lnTo>
                    <a:pt x="382" y="92"/>
                  </a:lnTo>
                  <a:lnTo>
                    <a:pt x="386" y="81"/>
                  </a:lnTo>
                  <a:lnTo>
                    <a:pt x="381" y="76"/>
                  </a:lnTo>
                  <a:lnTo>
                    <a:pt x="384" y="69"/>
                  </a:lnTo>
                  <a:lnTo>
                    <a:pt x="372" y="56"/>
                  </a:lnTo>
                  <a:lnTo>
                    <a:pt x="372" y="58"/>
                  </a:lnTo>
                  <a:lnTo>
                    <a:pt x="362" y="56"/>
                  </a:lnTo>
                  <a:lnTo>
                    <a:pt x="357" y="68"/>
                  </a:lnTo>
                  <a:lnTo>
                    <a:pt x="346" y="75"/>
                  </a:lnTo>
                  <a:lnTo>
                    <a:pt x="327" y="73"/>
                  </a:lnTo>
                  <a:lnTo>
                    <a:pt x="307" y="76"/>
                  </a:lnTo>
                  <a:lnTo>
                    <a:pt x="304" y="72"/>
                  </a:lnTo>
                  <a:lnTo>
                    <a:pt x="292" y="68"/>
                  </a:lnTo>
                  <a:lnTo>
                    <a:pt x="286" y="60"/>
                  </a:lnTo>
                  <a:lnTo>
                    <a:pt x="269" y="58"/>
                  </a:lnTo>
                  <a:lnTo>
                    <a:pt x="255" y="36"/>
                  </a:lnTo>
                  <a:lnTo>
                    <a:pt x="239" y="30"/>
                  </a:lnTo>
                  <a:lnTo>
                    <a:pt x="234" y="22"/>
                  </a:lnTo>
                  <a:lnTo>
                    <a:pt x="232" y="15"/>
                  </a:lnTo>
                  <a:lnTo>
                    <a:pt x="226" y="15"/>
                  </a:lnTo>
                  <a:lnTo>
                    <a:pt x="215" y="6"/>
                  </a:lnTo>
                  <a:lnTo>
                    <a:pt x="196" y="0"/>
                  </a:lnTo>
                  <a:lnTo>
                    <a:pt x="190" y="4"/>
                  </a:lnTo>
                  <a:lnTo>
                    <a:pt x="195" y="16"/>
                  </a:lnTo>
                  <a:lnTo>
                    <a:pt x="184" y="15"/>
                  </a:lnTo>
                  <a:lnTo>
                    <a:pt x="178" y="18"/>
                  </a:lnTo>
                  <a:lnTo>
                    <a:pt x="179" y="22"/>
                  </a:lnTo>
                  <a:lnTo>
                    <a:pt x="174" y="27"/>
                  </a:lnTo>
                  <a:lnTo>
                    <a:pt x="161" y="32"/>
                  </a:lnTo>
                  <a:lnTo>
                    <a:pt x="159" y="37"/>
                  </a:lnTo>
                  <a:lnTo>
                    <a:pt x="149" y="37"/>
                  </a:lnTo>
                  <a:lnTo>
                    <a:pt x="147" y="45"/>
                  </a:lnTo>
                  <a:lnTo>
                    <a:pt x="155" y="55"/>
                  </a:lnTo>
                  <a:lnTo>
                    <a:pt x="155" y="76"/>
                  </a:lnTo>
                  <a:lnTo>
                    <a:pt x="141" y="79"/>
                  </a:lnTo>
                  <a:lnTo>
                    <a:pt x="127" y="87"/>
                  </a:lnTo>
                  <a:lnTo>
                    <a:pt x="126" y="94"/>
                  </a:lnTo>
                  <a:lnTo>
                    <a:pt x="131" y="92"/>
                  </a:lnTo>
                  <a:lnTo>
                    <a:pt x="133" y="99"/>
                  </a:lnTo>
                  <a:lnTo>
                    <a:pt x="126" y="103"/>
                  </a:lnTo>
                  <a:lnTo>
                    <a:pt x="131" y="120"/>
                  </a:lnTo>
                  <a:lnTo>
                    <a:pt x="119" y="123"/>
                  </a:lnTo>
                  <a:lnTo>
                    <a:pt x="102" y="114"/>
                  </a:lnTo>
                  <a:lnTo>
                    <a:pt x="101" y="118"/>
                  </a:lnTo>
                  <a:lnTo>
                    <a:pt x="95" y="120"/>
                  </a:lnTo>
                  <a:lnTo>
                    <a:pt x="84" y="112"/>
                  </a:lnTo>
                  <a:lnTo>
                    <a:pt x="78" y="9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53" y="117"/>
                  </a:lnTo>
                  <a:lnTo>
                    <a:pt x="46" y="121"/>
                  </a:lnTo>
                  <a:lnTo>
                    <a:pt x="35" y="116"/>
                  </a:lnTo>
                  <a:lnTo>
                    <a:pt x="35" y="122"/>
                  </a:lnTo>
                  <a:lnTo>
                    <a:pt x="27" y="121"/>
                  </a:lnTo>
                  <a:lnTo>
                    <a:pt x="16" y="124"/>
                  </a:lnTo>
                  <a:lnTo>
                    <a:pt x="7" y="121"/>
                  </a:lnTo>
                  <a:lnTo>
                    <a:pt x="0" y="120"/>
                  </a:lnTo>
                  <a:lnTo>
                    <a:pt x="4" y="136"/>
                  </a:lnTo>
                  <a:lnTo>
                    <a:pt x="9" y="138"/>
                  </a:lnTo>
                  <a:lnTo>
                    <a:pt x="9" y="157"/>
                  </a:lnTo>
                  <a:lnTo>
                    <a:pt x="31" y="196"/>
                  </a:lnTo>
                  <a:lnTo>
                    <a:pt x="39" y="183"/>
                  </a:lnTo>
                  <a:lnTo>
                    <a:pt x="48" y="174"/>
                  </a:lnTo>
                  <a:lnTo>
                    <a:pt x="58" y="138"/>
                  </a:lnTo>
                  <a:lnTo>
                    <a:pt x="71" y="138"/>
                  </a:lnTo>
                  <a:lnTo>
                    <a:pt x="91" y="156"/>
                  </a:lnTo>
                  <a:lnTo>
                    <a:pt x="91" y="160"/>
                  </a:lnTo>
                  <a:lnTo>
                    <a:pt x="87" y="160"/>
                  </a:lnTo>
                  <a:lnTo>
                    <a:pt x="76" y="146"/>
                  </a:lnTo>
                  <a:lnTo>
                    <a:pt x="75" y="156"/>
                  </a:lnTo>
                  <a:lnTo>
                    <a:pt x="70" y="164"/>
                  </a:lnTo>
                  <a:lnTo>
                    <a:pt x="61" y="154"/>
                  </a:lnTo>
                  <a:lnTo>
                    <a:pt x="65" y="180"/>
                  </a:lnTo>
                  <a:lnTo>
                    <a:pt x="61" y="178"/>
                  </a:lnTo>
                  <a:lnTo>
                    <a:pt x="67" y="201"/>
                  </a:lnTo>
                  <a:lnTo>
                    <a:pt x="64" y="208"/>
                  </a:lnTo>
                  <a:lnTo>
                    <a:pt x="76" y="210"/>
                  </a:lnTo>
                  <a:lnTo>
                    <a:pt x="71" y="201"/>
                  </a:lnTo>
                  <a:lnTo>
                    <a:pt x="70" y="172"/>
                  </a:lnTo>
                  <a:lnTo>
                    <a:pt x="91" y="177"/>
                  </a:lnTo>
                  <a:lnTo>
                    <a:pt x="94" y="174"/>
                  </a:lnTo>
                  <a:lnTo>
                    <a:pt x="91" y="165"/>
                  </a:lnTo>
                  <a:lnTo>
                    <a:pt x="96" y="160"/>
                  </a:lnTo>
                  <a:lnTo>
                    <a:pt x="102" y="188"/>
                  </a:lnTo>
                  <a:lnTo>
                    <a:pt x="101" y="196"/>
                  </a:lnTo>
                  <a:lnTo>
                    <a:pt x="93" y="195"/>
                  </a:lnTo>
                  <a:lnTo>
                    <a:pt x="105" y="222"/>
                  </a:lnTo>
                  <a:lnTo>
                    <a:pt x="119" y="240"/>
                  </a:lnTo>
                  <a:lnTo>
                    <a:pt x="124" y="242"/>
                  </a:lnTo>
                  <a:lnTo>
                    <a:pt x="123" y="238"/>
                  </a:lnTo>
                  <a:lnTo>
                    <a:pt x="108" y="216"/>
                  </a:lnTo>
                  <a:lnTo>
                    <a:pt x="125" y="232"/>
                  </a:lnTo>
                  <a:lnTo>
                    <a:pt x="150" y="248"/>
                  </a:lnTo>
                  <a:lnTo>
                    <a:pt x="144" y="249"/>
                  </a:lnTo>
                  <a:lnTo>
                    <a:pt x="129" y="242"/>
                  </a:lnTo>
                  <a:lnTo>
                    <a:pt x="131" y="248"/>
                  </a:lnTo>
                  <a:lnTo>
                    <a:pt x="123" y="250"/>
                  </a:lnTo>
                  <a:lnTo>
                    <a:pt x="138" y="274"/>
                  </a:lnTo>
                  <a:lnTo>
                    <a:pt x="96" y="253"/>
                  </a:lnTo>
                  <a:lnTo>
                    <a:pt x="129" y="291"/>
                  </a:lnTo>
                  <a:lnTo>
                    <a:pt x="130" y="289"/>
                  </a:lnTo>
                  <a:lnTo>
                    <a:pt x="117" y="268"/>
                  </a:lnTo>
                  <a:lnTo>
                    <a:pt x="119" y="268"/>
                  </a:lnTo>
                  <a:lnTo>
                    <a:pt x="139" y="285"/>
                  </a:lnTo>
                  <a:lnTo>
                    <a:pt x="149" y="284"/>
                  </a:lnTo>
                  <a:lnTo>
                    <a:pt x="157" y="291"/>
                  </a:lnTo>
                  <a:lnTo>
                    <a:pt x="161" y="297"/>
                  </a:lnTo>
                  <a:lnTo>
                    <a:pt x="161" y="308"/>
                  </a:lnTo>
                  <a:lnTo>
                    <a:pt x="168" y="303"/>
                  </a:lnTo>
                  <a:lnTo>
                    <a:pt x="183" y="310"/>
                  </a:lnTo>
                  <a:lnTo>
                    <a:pt x="184" y="314"/>
                  </a:lnTo>
                  <a:lnTo>
                    <a:pt x="181" y="319"/>
                  </a:lnTo>
                  <a:lnTo>
                    <a:pt x="191" y="330"/>
                  </a:lnTo>
                  <a:lnTo>
                    <a:pt x="220" y="326"/>
                  </a:lnTo>
                  <a:lnTo>
                    <a:pt x="253" y="334"/>
                  </a:lnTo>
                  <a:lnTo>
                    <a:pt x="267" y="350"/>
                  </a:lnTo>
                  <a:lnTo>
                    <a:pt x="238" y="342"/>
                  </a:lnTo>
                  <a:lnTo>
                    <a:pt x="209" y="338"/>
                  </a:lnTo>
                  <a:lnTo>
                    <a:pt x="208" y="340"/>
                  </a:lnTo>
                  <a:lnTo>
                    <a:pt x="225" y="349"/>
                  </a:lnTo>
                  <a:lnTo>
                    <a:pt x="275" y="362"/>
                  </a:lnTo>
                  <a:lnTo>
                    <a:pt x="251" y="363"/>
                  </a:lnTo>
                  <a:lnTo>
                    <a:pt x="234" y="358"/>
                  </a:lnTo>
                  <a:lnTo>
                    <a:pt x="215" y="362"/>
                  </a:lnTo>
                  <a:lnTo>
                    <a:pt x="232" y="367"/>
                  </a:lnTo>
                  <a:lnTo>
                    <a:pt x="276" y="366"/>
                  </a:lnTo>
                  <a:lnTo>
                    <a:pt x="307" y="38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8" name="Freeform 491">
              <a:extLst>
                <a:ext uri="{FF2B5EF4-FFF2-40B4-BE49-F238E27FC236}">
                  <a16:creationId xmlns:a16="http://schemas.microsoft.com/office/drawing/2014/main" id="{C473CF3E-35BF-09F8-B8FD-EBEC70226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662" y="4336610"/>
              <a:ext cx="110270" cy="55870"/>
            </a:xfrm>
            <a:custGeom>
              <a:avLst/>
              <a:gdLst>
                <a:gd name="T0" fmla="*/ 42 w 116"/>
                <a:gd name="T1" fmla="*/ 9 h 62"/>
                <a:gd name="T2" fmla="*/ 0 w 116"/>
                <a:gd name="T3" fmla="*/ 0 h 62"/>
                <a:gd name="T4" fmla="*/ 0 w 116"/>
                <a:gd name="T5" fmla="*/ 4 h 62"/>
                <a:gd name="T6" fmla="*/ 15 w 116"/>
                <a:gd name="T7" fmla="*/ 7 h 62"/>
                <a:gd name="T8" fmla="*/ 33 w 116"/>
                <a:gd name="T9" fmla="*/ 18 h 62"/>
                <a:gd name="T10" fmla="*/ 53 w 116"/>
                <a:gd name="T11" fmla="*/ 21 h 62"/>
                <a:gd name="T12" fmla="*/ 79 w 116"/>
                <a:gd name="T13" fmla="*/ 32 h 62"/>
                <a:gd name="T14" fmla="*/ 80 w 116"/>
                <a:gd name="T15" fmla="*/ 38 h 62"/>
                <a:gd name="T16" fmla="*/ 92 w 116"/>
                <a:gd name="T17" fmla="*/ 40 h 62"/>
                <a:gd name="T18" fmla="*/ 93 w 116"/>
                <a:gd name="T19" fmla="*/ 45 h 62"/>
                <a:gd name="T20" fmla="*/ 104 w 116"/>
                <a:gd name="T21" fmla="*/ 52 h 62"/>
                <a:gd name="T22" fmla="*/ 116 w 116"/>
                <a:gd name="T23" fmla="*/ 62 h 62"/>
                <a:gd name="T24" fmla="*/ 115 w 116"/>
                <a:gd name="T25" fmla="*/ 57 h 62"/>
                <a:gd name="T26" fmla="*/ 110 w 116"/>
                <a:gd name="T27" fmla="*/ 44 h 62"/>
                <a:gd name="T28" fmla="*/ 103 w 116"/>
                <a:gd name="T29" fmla="*/ 38 h 62"/>
                <a:gd name="T30" fmla="*/ 95 w 116"/>
                <a:gd name="T31" fmla="*/ 40 h 62"/>
                <a:gd name="T32" fmla="*/ 82 w 116"/>
                <a:gd name="T33" fmla="*/ 27 h 62"/>
                <a:gd name="T34" fmla="*/ 65 w 116"/>
                <a:gd name="T35" fmla="*/ 20 h 62"/>
                <a:gd name="T36" fmla="*/ 61 w 116"/>
                <a:gd name="T37" fmla="*/ 10 h 62"/>
                <a:gd name="T38" fmla="*/ 51 w 116"/>
                <a:gd name="T39" fmla="*/ 10 h 62"/>
                <a:gd name="T40" fmla="*/ 49 w 116"/>
                <a:gd name="T41" fmla="*/ 14 h 62"/>
                <a:gd name="T42" fmla="*/ 42 w 116"/>
                <a:gd name="T43" fmla="*/ 9 h 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62"/>
                <a:gd name="T68" fmla="*/ 116 w 116"/>
                <a:gd name="T69" fmla="*/ 62 h 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62">
                  <a:moveTo>
                    <a:pt x="42" y="9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5" y="7"/>
                  </a:lnTo>
                  <a:lnTo>
                    <a:pt x="33" y="18"/>
                  </a:lnTo>
                  <a:lnTo>
                    <a:pt x="53" y="21"/>
                  </a:lnTo>
                  <a:lnTo>
                    <a:pt x="79" y="32"/>
                  </a:lnTo>
                  <a:lnTo>
                    <a:pt x="80" y="38"/>
                  </a:lnTo>
                  <a:lnTo>
                    <a:pt x="92" y="40"/>
                  </a:lnTo>
                  <a:lnTo>
                    <a:pt x="93" y="45"/>
                  </a:lnTo>
                  <a:lnTo>
                    <a:pt x="104" y="52"/>
                  </a:lnTo>
                  <a:lnTo>
                    <a:pt x="116" y="62"/>
                  </a:lnTo>
                  <a:lnTo>
                    <a:pt x="115" y="57"/>
                  </a:lnTo>
                  <a:lnTo>
                    <a:pt x="110" y="44"/>
                  </a:lnTo>
                  <a:lnTo>
                    <a:pt x="103" y="38"/>
                  </a:lnTo>
                  <a:lnTo>
                    <a:pt x="95" y="40"/>
                  </a:lnTo>
                  <a:lnTo>
                    <a:pt x="82" y="27"/>
                  </a:lnTo>
                  <a:lnTo>
                    <a:pt x="65" y="20"/>
                  </a:lnTo>
                  <a:lnTo>
                    <a:pt x="61" y="10"/>
                  </a:lnTo>
                  <a:lnTo>
                    <a:pt x="51" y="10"/>
                  </a:lnTo>
                  <a:lnTo>
                    <a:pt x="49" y="14"/>
                  </a:lnTo>
                  <a:lnTo>
                    <a:pt x="42" y="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9" name="Freeform 494">
              <a:extLst>
                <a:ext uri="{FF2B5EF4-FFF2-40B4-BE49-F238E27FC236}">
                  <a16:creationId xmlns:a16="http://schemas.microsoft.com/office/drawing/2014/main" id="{4488F95E-120A-1B09-3E8A-3AFA2DDD2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008" y="3971985"/>
              <a:ext cx="213189" cy="142616"/>
            </a:xfrm>
            <a:custGeom>
              <a:avLst/>
              <a:gdLst>
                <a:gd name="T0" fmla="*/ 182 w 226"/>
                <a:gd name="T1" fmla="*/ 13 h 159"/>
                <a:gd name="T2" fmla="*/ 184 w 226"/>
                <a:gd name="T3" fmla="*/ 19 h 159"/>
                <a:gd name="T4" fmla="*/ 183 w 226"/>
                <a:gd name="T5" fmla="*/ 21 h 159"/>
                <a:gd name="T6" fmla="*/ 174 w 226"/>
                <a:gd name="T7" fmla="*/ 17 h 159"/>
                <a:gd name="T8" fmla="*/ 166 w 226"/>
                <a:gd name="T9" fmla="*/ 19 h 159"/>
                <a:gd name="T10" fmla="*/ 161 w 226"/>
                <a:gd name="T11" fmla="*/ 20 h 159"/>
                <a:gd name="T12" fmla="*/ 158 w 226"/>
                <a:gd name="T13" fmla="*/ 20 h 159"/>
                <a:gd name="T14" fmla="*/ 153 w 226"/>
                <a:gd name="T15" fmla="*/ 23 h 159"/>
                <a:gd name="T16" fmla="*/ 152 w 226"/>
                <a:gd name="T17" fmla="*/ 26 h 159"/>
                <a:gd name="T18" fmla="*/ 149 w 226"/>
                <a:gd name="T19" fmla="*/ 29 h 159"/>
                <a:gd name="T20" fmla="*/ 146 w 226"/>
                <a:gd name="T21" fmla="*/ 30 h 159"/>
                <a:gd name="T22" fmla="*/ 142 w 226"/>
                <a:gd name="T23" fmla="*/ 25 h 159"/>
                <a:gd name="T24" fmla="*/ 136 w 226"/>
                <a:gd name="T25" fmla="*/ 26 h 159"/>
                <a:gd name="T26" fmla="*/ 131 w 226"/>
                <a:gd name="T27" fmla="*/ 26 h 159"/>
                <a:gd name="T28" fmla="*/ 125 w 226"/>
                <a:gd name="T29" fmla="*/ 26 h 159"/>
                <a:gd name="T30" fmla="*/ 119 w 226"/>
                <a:gd name="T31" fmla="*/ 26 h 159"/>
                <a:gd name="T32" fmla="*/ 114 w 226"/>
                <a:gd name="T33" fmla="*/ 27 h 159"/>
                <a:gd name="T34" fmla="*/ 108 w 226"/>
                <a:gd name="T35" fmla="*/ 31 h 159"/>
                <a:gd name="T36" fmla="*/ 107 w 226"/>
                <a:gd name="T37" fmla="*/ 31 h 159"/>
                <a:gd name="T38" fmla="*/ 104 w 226"/>
                <a:gd name="T39" fmla="*/ 33 h 159"/>
                <a:gd name="T40" fmla="*/ 101 w 226"/>
                <a:gd name="T41" fmla="*/ 38 h 159"/>
                <a:gd name="T42" fmla="*/ 99 w 226"/>
                <a:gd name="T43" fmla="*/ 44 h 159"/>
                <a:gd name="T44" fmla="*/ 96 w 226"/>
                <a:gd name="T45" fmla="*/ 43 h 159"/>
                <a:gd name="T46" fmla="*/ 93 w 226"/>
                <a:gd name="T47" fmla="*/ 47 h 159"/>
                <a:gd name="T48" fmla="*/ 92 w 226"/>
                <a:gd name="T49" fmla="*/ 49 h 159"/>
                <a:gd name="T50" fmla="*/ 86 w 226"/>
                <a:gd name="T51" fmla="*/ 53 h 159"/>
                <a:gd name="T52" fmla="*/ 83 w 226"/>
                <a:gd name="T53" fmla="*/ 57 h 159"/>
                <a:gd name="T54" fmla="*/ 80 w 226"/>
                <a:gd name="T55" fmla="*/ 54 h 159"/>
                <a:gd name="T56" fmla="*/ 76 w 226"/>
                <a:gd name="T57" fmla="*/ 53 h 159"/>
                <a:gd name="T58" fmla="*/ 66 w 226"/>
                <a:gd name="T59" fmla="*/ 53 h 159"/>
                <a:gd name="T60" fmla="*/ 60 w 226"/>
                <a:gd name="T61" fmla="*/ 51 h 159"/>
                <a:gd name="T62" fmla="*/ 56 w 226"/>
                <a:gd name="T63" fmla="*/ 51 h 159"/>
                <a:gd name="T64" fmla="*/ 48 w 226"/>
                <a:gd name="T65" fmla="*/ 45 h 159"/>
                <a:gd name="T66" fmla="*/ 42 w 226"/>
                <a:gd name="T67" fmla="*/ 45 h 159"/>
                <a:gd name="T68" fmla="*/ 33 w 226"/>
                <a:gd name="T69" fmla="*/ 43 h 159"/>
                <a:gd name="T70" fmla="*/ 28 w 226"/>
                <a:gd name="T71" fmla="*/ 44 h 159"/>
                <a:gd name="T72" fmla="*/ 20 w 226"/>
                <a:gd name="T73" fmla="*/ 42 h 159"/>
                <a:gd name="T74" fmla="*/ 15 w 226"/>
                <a:gd name="T75" fmla="*/ 57 h 159"/>
                <a:gd name="T76" fmla="*/ 0 w 226"/>
                <a:gd name="T77" fmla="*/ 75 h 159"/>
                <a:gd name="T78" fmla="*/ 12 w 226"/>
                <a:gd name="T79" fmla="*/ 83 h 159"/>
                <a:gd name="T80" fmla="*/ 9 w 226"/>
                <a:gd name="T81" fmla="*/ 99 h 159"/>
                <a:gd name="T82" fmla="*/ 21 w 226"/>
                <a:gd name="T83" fmla="*/ 111 h 159"/>
                <a:gd name="T84" fmla="*/ 24 w 226"/>
                <a:gd name="T85" fmla="*/ 126 h 159"/>
                <a:gd name="T86" fmla="*/ 39 w 226"/>
                <a:gd name="T87" fmla="*/ 143 h 159"/>
                <a:gd name="T88" fmla="*/ 27 w 226"/>
                <a:gd name="T89" fmla="*/ 145 h 159"/>
                <a:gd name="T90" fmla="*/ 27 w 226"/>
                <a:gd name="T91" fmla="*/ 159 h 159"/>
                <a:gd name="T92" fmla="*/ 57 w 226"/>
                <a:gd name="T93" fmla="*/ 156 h 159"/>
                <a:gd name="T94" fmla="*/ 89 w 226"/>
                <a:gd name="T95" fmla="*/ 133 h 159"/>
                <a:gd name="T96" fmla="*/ 113 w 226"/>
                <a:gd name="T97" fmla="*/ 149 h 159"/>
                <a:gd name="T98" fmla="*/ 144 w 226"/>
                <a:gd name="T99" fmla="*/ 134 h 159"/>
                <a:gd name="T100" fmla="*/ 152 w 226"/>
                <a:gd name="T101" fmla="*/ 114 h 159"/>
                <a:gd name="T102" fmla="*/ 160 w 226"/>
                <a:gd name="T103" fmla="*/ 72 h 159"/>
                <a:gd name="T104" fmla="*/ 190 w 226"/>
                <a:gd name="T105" fmla="*/ 57 h 159"/>
                <a:gd name="T106" fmla="*/ 201 w 226"/>
                <a:gd name="T107" fmla="*/ 39 h 159"/>
                <a:gd name="T108" fmla="*/ 212 w 226"/>
                <a:gd name="T109" fmla="*/ 18 h 159"/>
                <a:gd name="T110" fmla="*/ 190 w 226"/>
                <a:gd name="T111" fmla="*/ 0 h 159"/>
                <a:gd name="T112" fmla="*/ 186 w 226"/>
                <a:gd name="T113" fmla="*/ 2 h 159"/>
                <a:gd name="T114" fmla="*/ 183 w 226"/>
                <a:gd name="T115" fmla="*/ 5 h 1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6"/>
                <a:gd name="T175" fmla="*/ 0 h 159"/>
                <a:gd name="T176" fmla="*/ 226 w 226"/>
                <a:gd name="T177" fmla="*/ 159 h 1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6" h="159">
                  <a:moveTo>
                    <a:pt x="182" y="5"/>
                  </a:moveTo>
                  <a:lnTo>
                    <a:pt x="180" y="5"/>
                  </a:lnTo>
                  <a:lnTo>
                    <a:pt x="182" y="7"/>
                  </a:lnTo>
                  <a:lnTo>
                    <a:pt x="182" y="13"/>
                  </a:lnTo>
                  <a:lnTo>
                    <a:pt x="182" y="15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4" y="19"/>
                  </a:lnTo>
                  <a:lnTo>
                    <a:pt x="185" y="20"/>
                  </a:lnTo>
                  <a:lnTo>
                    <a:pt x="185" y="24"/>
                  </a:lnTo>
                  <a:lnTo>
                    <a:pt x="183" y="23"/>
                  </a:lnTo>
                  <a:lnTo>
                    <a:pt x="183" y="21"/>
                  </a:lnTo>
                  <a:lnTo>
                    <a:pt x="182" y="20"/>
                  </a:lnTo>
                  <a:lnTo>
                    <a:pt x="179" y="20"/>
                  </a:lnTo>
                  <a:lnTo>
                    <a:pt x="177" y="18"/>
                  </a:lnTo>
                  <a:lnTo>
                    <a:pt x="174" y="17"/>
                  </a:lnTo>
                  <a:lnTo>
                    <a:pt x="171" y="17"/>
                  </a:lnTo>
                  <a:lnTo>
                    <a:pt x="168" y="18"/>
                  </a:lnTo>
                  <a:lnTo>
                    <a:pt x="167" y="19"/>
                  </a:lnTo>
                  <a:lnTo>
                    <a:pt x="166" y="19"/>
                  </a:lnTo>
                  <a:lnTo>
                    <a:pt x="165" y="20"/>
                  </a:lnTo>
                  <a:lnTo>
                    <a:pt x="165" y="19"/>
                  </a:lnTo>
                  <a:lnTo>
                    <a:pt x="164" y="20"/>
                  </a:lnTo>
                  <a:lnTo>
                    <a:pt x="161" y="20"/>
                  </a:lnTo>
                  <a:lnTo>
                    <a:pt x="160" y="19"/>
                  </a:lnTo>
                  <a:lnTo>
                    <a:pt x="158" y="19"/>
                  </a:lnTo>
                  <a:lnTo>
                    <a:pt x="159" y="20"/>
                  </a:lnTo>
                  <a:lnTo>
                    <a:pt x="158" y="20"/>
                  </a:lnTo>
                  <a:lnTo>
                    <a:pt x="156" y="21"/>
                  </a:lnTo>
                  <a:lnTo>
                    <a:pt x="155" y="21"/>
                  </a:lnTo>
                  <a:lnTo>
                    <a:pt x="154" y="21"/>
                  </a:lnTo>
                  <a:lnTo>
                    <a:pt x="153" y="23"/>
                  </a:lnTo>
                  <a:lnTo>
                    <a:pt x="152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2" y="27"/>
                  </a:lnTo>
                  <a:lnTo>
                    <a:pt x="150" y="27"/>
                  </a:lnTo>
                  <a:lnTo>
                    <a:pt x="150" y="29"/>
                  </a:lnTo>
                  <a:lnTo>
                    <a:pt x="149" y="29"/>
                  </a:lnTo>
                  <a:lnTo>
                    <a:pt x="148" y="30"/>
                  </a:lnTo>
                  <a:lnTo>
                    <a:pt x="147" y="29"/>
                  </a:lnTo>
                  <a:lnTo>
                    <a:pt x="147" y="30"/>
                  </a:lnTo>
                  <a:lnTo>
                    <a:pt x="146" y="30"/>
                  </a:lnTo>
                  <a:lnTo>
                    <a:pt x="146" y="27"/>
                  </a:lnTo>
                  <a:lnTo>
                    <a:pt x="144" y="26"/>
                  </a:lnTo>
                  <a:lnTo>
                    <a:pt x="143" y="26"/>
                  </a:lnTo>
                  <a:lnTo>
                    <a:pt x="142" y="25"/>
                  </a:lnTo>
                  <a:lnTo>
                    <a:pt x="140" y="26"/>
                  </a:lnTo>
                  <a:lnTo>
                    <a:pt x="138" y="25"/>
                  </a:lnTo>
                  <a:lnTo>
                    <a:pt x="137" y="26"/>
                  </a:lnTo>
                  <a:lnTo>
                    <a:pt x="136" y="26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2" y="27"/>
                  </a:lnTo>
                  <a:lnTo>
                    <a:pt x="131" y="26"/>
                  </a:lnTo>
                  <a:lnTo>
                    <a:pt x="130" y="27"/>
                  </a:lnTo>
                  <a:lnTo>
                    <a:pt x="128" y="27"/>
                  </a:lnTo>
                  <a:lnTo>
                    <a:pt x="126" y="26"/>
                  </a:lnTo>
                  <a:lnTo>
                    <a:pt x="125" y="26"/>
                  </a:lnTo>
                  <a:lnTo>
                    <a:pt x="124" y="25"/>
                  </a:lnTo>
                  <a:lnTo>
                    <a:pt x="123" y="26"/>
                  </a:lnTo>
                  <a:lnTo>
                    <a:pt x="122" y="25"/>
                  </a:lnTo>
                  <a:lnTo>
                    <a:pt x="119" y="26"/>
                  </a:lnTo>
                  <a:lnTo>
                    <a:pt x="119" y="27"/>
                  </a:lnTo>
                  <a:lnTo>
                    <a:pt x="118" y="26"/>
                  </a:lnTo>
                  <a:lnTo>
                    <a:pt x="117" y="26"/>
                  </a:lnTo>
                  <a:lnTo>
                    <a:pt x="114" y="27"/>
                  </a:lnTo>
                  <a:lnTo>
                    <a:pt x="112" y="32"/>
                  </a:lnTo>
                  <a:lnTo>
                    <a:pt x="112" y="30"/>
                  </a:lnTo>
                  <a:lnTo>
                    <a:pt x="111" y="29"/>
                  </a:lnTo>
                  <a:lnTo>
                    <a:pt x="108" y="31"/>
                  </a:lnTo>
                  <a:lnTo>
                    <a:pt x="108" y="30"/>
                  </a:lnTo>
                  <a:lnTo>
                    <a:pt x="108" y="32"/>
                  </a:lnTo>
                  <a:lnTo>
                    <a:pt x="107" y="32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102" y="39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99" y="44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6" y="44"/>
                  </a:lnTo>
                  <a:lnTo>
                    <a:pt x="96" y="43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4" y="45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48"/>
                  </a:lnTo>
                  <a:lnTo>
                    <a:pt x="92" y="48"/>
                  </a:lnTo>
                  <a:lnTo>
                    <a:pt x="92" y="49"/>
                  </a:lnTo>
                  <a:lnTo>
                    <a:pt x="89" y="50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6" y="53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4" y="57"/>
                  </a:lnTo>
                  <a:lnTo>
                    <a:pt x="83" y="57"/>
                  </a:lnTo>
                  <a:lnTo>
                    <a:pt x="82" y="54"/>
                  </a:lnTo>
                  <a:lnTo>
                    <a:pt x="81" y="51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8" y="53"/>
                  </a:lnTo>
                  <a:lnTo>
                    <a:pt x="77" y="53"/>
                  </a:lnTo>
                  <a:lnTo>
                    <a:pt x="76" y="53"/>
                  </a:lnTo>
                  <a:lnTo>
                    <a:pt x="75" y="51"/>
                  </a:lnTo>
                  <a:lnTo>
                    <a:pt x="75" y="50"/>
                  </a:lnTo>
                  <a:lnTo>
                    <a:pt x="74" y="50"/>
                  </a:lnTo>
                  <a:lnTo>
                    <a:pt x="66" y="53"/>
                  </a:lnTo>
                  <a:lnTo>
                    <a:pt x="65" y="51"/>
                  </a:lnTo>
                  <a:lnTo>
                    <a:pt x="64" y="50"/>
                  </a:lnTo>
                  <a:lnTo>
                    <a:pt x="62" y="51"/>
                  </a:lnTo>
                  <a:lnTo>
                    <a:pt x="60" y="51"/>
                  </a:lnTo>
                  <a:lnTo>
                    <a:pt x="59" y="51"/>
                  </a:lnTo>
                  <a:lnTo>
                    <a:pt x="58" y="51"/>
                  </a:lnTo>
                  <a:lnTo>
                    <a:pt x="57" y="5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53" y="48"/>
                  </a:lnTo>
                  <a:lnTo>
                    <a:pt x="52" y="47"/>
                  </a:lnTo>
                  <a:lnTo>
                    <a:pt x="48" y="45"/>
                  </a:lnTo>
                  <a:lnTo>
                    <a:pt x="47" y="45"/>
                  </a:lnTo>
                  <a:lnTo>
                    <a:pt x="46" y="47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39" y="43"/>
                  </a:lnTo>
                  <a:lnTo>
                    <a:pt x="36" y="43"/>
                  </a:lnTo>
                  <a:lnTo>
                    <a:pt x="35" y="44"/>
                  </a:lnTo>
                  <a:lnTo>
                    <a:pt x="33" y="43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9" y="43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6" y="43"/>
                  </a:lnTo>
                  <a:lnTo>
                    <a:pt x="22" y="43"/>
                  </a:lnTo>
                  <a:lnTo>
                    <a:pt x="20" y="42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18" y="55"/>
                  </a:lnTo>
                  <a:lnTo>
                    <a:pt x="15" y="57"/>
                  </a:lnTo>
                  <a:lnTo>
                    <a:pt x="10" y="61"/>
                  </a:lnTo>
                  <a:lnTo>
                    <a:pt x="9" y="67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2" y="77"/>
                  </a:lnTo>
                  <a:lnTo>
                    <a:pt x="9" y="77"/>
                  </a:lnTo>
                  <a:lnTo>
                    <a:pt x="12" y="78"/>
                  </a:lnTo>
                  <a:lnTo>
                    <a:pt x="12" y="83"/>
                  </a:lnTo>
                  <a:lnTo>
                    <a:pt x="17" y="84"/>
                  </a:lnTo>
                  <a:lnTo>
                    <a:pt x="17" y="89"/>
                  </a:lnTo>
                  <a:lnTo>
                    <a:pt x="16" y="92"/>
                  </a:lnTo>
                  <a:lnTo>
                    <a:pt x="9" y="99"/>
                  </a:lnTo>
                  <a:lnTo>
                    <a:pt x="11" y="103"/>
                  </a:lnTo>
                  <a:lnTo>
                    <a:pt x="17" y="102"/>
                  </a:lnTo>
                  <a:lnTo>
                    <a:pt x="22" y="109"/>
                  </a:lnTo>
                  <a:lnTo>
                    <a:pt x="21" y="111"/>
                  </a:lnTo>
                  <a:lnTo>
                    <a:pt x="16" y="115"/>
                  </a:lnTo>
                  <a:lnTo>
                    <a:pt x="15" y="116"/>
                  </a:lnTo>
                  <a:lnTo>
                    <a:pt x="18" y="121"/>
                  </a:lnTo>
                  <a:lnTo>
                    <a:pt x="24" y="126"/>
                  </a:lnTo>
                  <a:lnTo>
                    <a:pt x="28" y="128"/>
                  </a:lnTo>
                  <a:lnTo>
                    <a:pt x="34" y="129"/>
                  </a:lnTo>
                  <a:lnTo>
                    <a:pt x="39" y="138"/>
                  </a:lnTo>
                  <a:lnTo>
                    <a:pt x="39" y="143"/>
                  </a:lnTo>
                  <a:lnTo>
                    <a:pt x="35" y="146"/>
                  </a:lnTo>
                  <a:lnTo>
                    <a:pt x="33" y="147"/>
                  </a:lnTo>
                  <a:lnTo>
                    <a:pt x="29" y="146"/>
                  </a:lnTo>
                  <a:lnTo>
                    <a:pt x="27" y="145"/>
                  </a:lnTo>
                  <a:lnTo>
                    <a:pt x="29" y="149"/>
                  </a:lnTo>
                  <a:lnTo>
                    <a:pt x="17" y="150"/>
                  </a:lnTo>
                  <a:lnTo>
                    <a:pt x="18" y="156"/>
                  </a:lnTo>
                  <a:lnTo>
                    <a:pt x="27" y="159"/>
                  </a:lnTo>
                  <a:lnTo>
                    <a:pt x="38" y="156"/>
                  </a:lnTo>
                  <a:lnTo>
                    <a:pt x="46" y="157"/>
                  </a:lnTo>
                  <a:lnTo>
                    <a:pt x="46" y="151"/>
                  </a:lnTo>
                  <a:lnTo>
                    <a:pt x="57" y="156"/>
                  </a:lnTo>
                  <a:lnTo>
                    <a:pt x="64" y="152"/>
                  </a:lnTo>
                  <a:lnTo>
                    <a:pt x="75" y="153"/>
                  </a:lnTo>
                  <a:lnTo>
                    <a:pt x="81" y="149"/>
                  </a:lnTo>
                  <a:lnTo>
                    <a:pt x="89" y="133"/>
                  </a:lnTo>
                  <a:lnTo>
                    <a:pt x="95" y="147"/>
                  </a:lnTo>
                  <a:lnTo>
                    <a:pt x="106" y="155"/>
                  </a:lnTo>
                  <a:lnTo>
                    <a:pt x="112" y="153"/>
                  </a:lnTo>
                  <a:lnTo>
                    <a:pt x="113" y="149"/>
                  </a:lnTo>
                  <a:lnTo>
                    <a:pt x="130" y="158"/>
                  </a:lnTo>
                  <a:lnTo>
                    <a:pt x="142" y="155"/>
                  </a:lnTo>
                  <a:lnTo>
                    <a:pt x="137" y="138"/>
                  </a:lnTo>
                  <a:lnTo>
                    <a:pt x="144" y="134"/>
                  </a:lnTo>
                  <a:lnTo>
                    <a:pt x="142" y="127"/>
                  </a:lnTo>
                  <a:lnTo>
                    <a:pt x="137" y="129"/>
                  </a:lnTo>
                  <a:lnTo>
                    <a:pt x="138" y="122"/>
                  </a:lnTo>
                  <a:lnTo>
                    <a:pt x="152" y="114"/>
                  </a:lnTo>
                  <a:lnTo>
                    <a:pt x="166" y="111"/>
                  </a:lnTo>
                  <a:lnTo>
                    <a:pt x="166" y="90"/>
                  </a:lnTo>
                  <a:lnTo>
                    <a:pt x="158" y="80"/>
                  </a:lnTo>
                  <a:lnTo>
                    <a:pt x="160" y="72"/>
                  </a:lnTo>
                  <a:lnTo>
                    <a:pt x="170" y="72"/>
                  </a:lnTo>
                  <a:lnTo>
                    <a:pt x="172" y="67"/>
                  </a:lnTo>
                  <a:lnTo>
                    <a:pt x="185" y="62"/>
                  </a:lnTo>
                  <a:lnTo>
                    <a:pt x="190" y="57"/>
                  </a:lnTo>
                  <a:lnTo>
                    <a:pt x="189" y="53"/>
                  </a:lnTo>
                  <a:lnTo>
                    <a:pt x="195" y="50"/>
                  </a:lnTo>
                  <a:lnTo>
                    <a:pt x="206" y="51"/>
                  </a:lnTo>
                  <a:lnTo>
                    <a:pt x="201" y="39"/>
                  </a:lnTo>
                  <a:lnTo>
                    <a:pt x="207" y="35"/>
                  </a:lnTo>
                  <a:lnTo>
                    <a:pt x="226" y="41"/>
                  </a:lnTo>
                  <a:lnTo>
                    <a:pt x="209" y="24"/>
                  </a:lnTo>
                  <a:lnTo>
                    <a:pt x="212" y="18"/>
                  </a:lnTo>
                  <a:lnTo>
                    <a:pt x="208" y="15"/>
                  </a:lnTo>
                  <a:lnTo>
                    <a:pt x="203" y="8"/>
                  </a:lnTo>
                  <a:lnTo>
                    <a:pt x="206" y="2"/>
                  </a:lnTo>
                  <a:lnTo>
                    <a:pt x="190" y="0"/>
                  </a:lnTo>
                  <a:lnTo>
                    <a:pt x="189" y="1"/>
                  </a:lnTo>
                  <a:lnTo>
                    <a:pt x="188" y="1"/>
                  </a:lnTo>
                  <a:lnTo>
                    <a:pt x="188" y="2"/>
                  </a:lnTo>
                  <a:lnTo>
                    <a:pt x="186" y="2"/>
                  </a:lnTo>
                  <a:lnTo>
                    <a:pt x="185" y="3"/>
                  </a:lnTo>
                  <a:lnTo>
                    <a:pt x="184" y="5"/>
                  </a:lnTo>
                  <a:lnTo>
                    <a:pt x="184" y="3"/>
                  </a:lnTo>
                  <a:lnTo>
                    <a:pt x="183" y="5"/>
                  </a:lnTo>
                  <a:lnTo>
                    <a:pt x="182" y="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Freeform 495">
              <a:extLst>
                <a:ext uri="{FF2B5EF4-FFF2-40B4-BE49-F238E27FC236}">
                  <a16:creationId xmlns:a16="http://schemas.microsoft.com/office/drawing/2014/main" id="{2E8AE9EB-1C8E-8730-04AC-E70D484B4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381" y="3782322"/>
              <a:ext cx="424907" cy="289642"/>
            </a:xfrm>
            <a:custGeom>
              <a:avLst/>
              <a:gdLst>
                <a:gd name="T0" fmla="*/ 29 w 450"/>
                <a:gd name="T1" fmla="*/ 152 h 324"/>
                <a:gd name="T2" fmla="*/ 26 w 450"/>
                <a:gd name="T3" fmla="*/ 154 h 324"/>
                <a:gd name="T4" fmla="*/ 23 w 450"/>
                <a:gd name="T5" fmla="*/ 155 h 324"/>
                <a:gd name="T6" fmla="*/ 19 w 450"/>
                <a:gd name="T7" fmla="*/ 155 h 324"/>
                <a:gd name="T8" fmla="*/ 19 w 450"/>
                <a:gd name="T9" fmla="*/ 161 h 324"/>
                <a:gd name="T10" fmla="*/ 22 w 450"/>
                <a:gd name="T11" fmla="*/ 171 h 324"/>
                <a:gd name="T12" fmla="*/ 19 w 450"/>
                <a:gd name="T13" fmla="*/ 176 h 324"/>
                <a:gd name="T14" fmla="*/ 22 w 450"/>
                <a:gd name="T15" fmla="*/ 179 h 324"/>
                <a:gd name="T16" fmla="*/ 26 w 450"/>
                <a:gd name="T17" fmla="*/ 184 h 324"/>
                <a:gd name="T18" fmla="*/ 23 w 450"/>
                <a:gd name="T19" fmla="*/ 186 h 324"/>
                <a:gd name="T20" fmla="*/ 24 w 450"/>
                <a:gd name="T21" fmla="*/ 190 h 324"/>
                <a:gd name="T22" fmla="*/ 20 w 450"/>
                <a:gd name="T23" fmla="*/ 194 h 324"/>
                <a:gd name="T24" fmla="*/ 26 w 450"/>
                <a:gd name="T25" fmla="*/ 197 h 324"/>
                <a:gd name="T26" fmla="*/ 20 w 450"/>
                <a:gd name="T27" fmla="*/ 198 h 324"/>
                <a:gd name="T28" fmla="*/ 16 w 450"/>
                <a:gd name="T29" fmla="*/ 197 h 324"/>
                <a:gd name="T30" fmla="*/ 11 w 450"/>
                <a:gd name="T31" fmla="*/ 197 h 324"/>
                <a:gd name="T32" fmla="*/ 8 w 450"/>
                <a:gd name="T33" fmla="*/ 204 h 324"/>
                <a:gd name="T34" fmla="*/ 5 w 450"/>
                <a:gd name="T35" fmla="*/ 204 h 324"/>
                <a:gd name="T36" fmla="*/ 0 w 450"/>
                <a:gd name="T37" fmla="*/ 213 h 324"/>
                <a:gd name="T38" fmla="*/ 19 w 450"/>
                <a:gd name="T39" fmla="*/ 237 h 324"/>
                <a:gd name="T40" fmla="*/ 60 w 450"/>
                <a:gd name="T41" fmla="*/ 278 h 324"/>
                <a:gd name="T42" fmla="*/ 125 w 450"/>
                <a:gd name="T43" fmla="*/ 320 h 324"/>
                <a:gd name="T44" fmla="*/ 183 w 450"/>
                <a:gd name="T45" fmla="*/ 304 h 324"/>
                <a:gd name="T46" fmla="*/ 217 w 450"/>
                <a:gd name="T47" fmla="*/ 293 h 324"/>
                <a:gd name="T48" fmla="*/ 253 w 450"/>
                <a:gd name="T49" fmla="*/ 270 h 324"/>
                <a:gd name="T50" fmla="*/ 307 w 450"/>
                <a:gd name="T51" fmla="*/ 268 h 324"/>
                <a:gd name="T52" fmla="*/ 339 w 450"/>
                <a:gd name="T53" fmla="*/ 251 h 324"/>
                <a:gd name="T54" fmla="*/ 358 w 450"/>
                <a:gd name="T55" fmla="*/ 225 h 324"/>
                <a:gd name="T56" fmla="*/ 377 w 450"/>
                <a:gd name="T57" fmla="*/ 184 h 324"/>
                <a:gd name="T58" fmla="*/ 389 w 450"/>
                <a:gd name="T59" fmla="*/ 147 h 324"/>
                <a:gd name="T60" fmla="*/ 407 w 450"/>
                <a:gd name="T61" fmla="*/ 99 h 324"/>
                <a:gd name="T62" fmla="*/ 450 w 450"/>
                <a:gd name="T63" fmla="*/ 56 h 324"/>
                <a:gd name="T64" fmla="*/ 420 w 450"/>
                <a:gd name="T65" fmla="*/ 27 h 324"/>
                <a:gd name="T66" fmla="*/ 395 w 450"/>
                <a:gd name="T67" fmla="*/ 12 h 324"/>
                <a:gd name="T68" fmla="*/ 358 w 450"/>
                <a:gd name="T69" fmla="*/ 8 h 324"/>
                <a:gd name="T70" fmla="*/ 324 w 450"/>
                <a:gd name="T71" fmla="*/ 12 h 324"/>
                <a:gd name="T72" fmla="*/ 276 w 450"/>
                <a:gd name="T73" fmla="*/ 38 h 324"/>
                <a:gd name="T74" fmla="*/ 247 w 450"/>
                <a:gd name="T75" fmla="*/ 59 h 324"/>
                <a:gd name="T76" fmla="*/ 185 w 450"/>
                <a:gd name="T77" fmla="*/ 72 h 324"/>
                <a:gd name="T78" fmla="*/ 173 w 450"/>
                <a:gd name="T79" fmla="*/ 100 h 324"/>
                <a:gd name="T80" fmla="*/ 76 w 450"/>
                <a:gd name="T81" fmla="*/ 87 h 324"/>
                <a:gd name="T82" fmla="*/ 60 w 450"/>
                <a:gd name="T83" fmla="*/ 95 h 324"/>
                <a:gd name="T84" fmla="*/ 59 w 450"/>
                <a:gd name="T85" fmla="*/ 101 h 324"/>
                <a:gd name="T86" fmla="*/ 58 w 450"/>
                <a:gd name="T87" fmla="*/ 106 h 324"/>
                <a:gd name="T88" fmla="*/ 60 w 450"/>
                <a:gd name="T89" fmla="*/ 117 h 324"/>
                <a:gd name="T90" fmla="*/ 47 w 450"/>
                <a:gd name="T91" fmla="*/ 122 h 324"/>
                <a:gd name="T92" fmla="*/ 37 w 450"/>
                <a:gd name="T93" fmla="*/ 122 h 324"/>
                <a:gd name="T94" fmla="*/ 30 w 450"/>
                <a:gd name="T95" fmla="*/ 116 h 324"/>
                <a:gd name="T96" fmla="*/ 24 w 450"/>
                <a:gd name="T97" fmla="*/ 118 h 324"/>
                <a:gd name="T98" fmla="*/ 22 w 450"/>
                <a:gd name="T99" fmla="*/ 122 h 324"/>
                <a:gd name="T100" fmla="*/ 16 w 450"/>
                <a:gd name="T101" fmla="*/ 126 h 324"/>
                <a:gd name="T102" fmla="*/ 23 w 450"/>
                <a:gd name="T103" fmla="*/ 128 h 324"/>
                <a:gd name="T104" fmla="*/ 32 w 450"/>
                <a:gd name="T105" fmla="*/ 131 h 324"/>
                <a:gd name="T106" fmla="*/ 35 w 450"/>
                <a:gd name="T107" fmla="*/ 137 h 324"/>
                <a:gd name="T108" fmla="*/ 35 w 450"/>
                <a:gd name="T109" fmla="*/ 142 h 324"/>
                <a:gd name="T110" fmla="*/ 34 w 450"/>
                <a:gd name="T111" fmla="*/ 147 h 3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0"/>
                <a:gd name="T169" fmla="*/ 0 h 324"/>
                <a:gd name="T170" fmla="*/ 450 w 450"/>
                <a:gd name="T171" fmla="*/ 324 h 3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0" h="324">
                  <a:moveTo>
                    <a:pt x="34" y="148"/>
                  </a:moveTo>
                  <a:lnTo>
                    <a:pt x="31" y="149"/>
                  </a:lnTo>
                  <a:lnTo>
                    <a:pt x="31" y="150"/>
                  </a:lnTo>
                  <a:lnTo>
                    <a:pt x="30" y="150"/>
                  </a:lnTo>
                  <a:lnTo>
                    <a:pt x="29" y="152"/>
                  </a:lnTo>
                  <a:lnTo>
                    <a:pt x="28" y="153"/>
                  </a:lnTo>
                  <a:lnTo>
                    <a:pt x="29" y="153"/>
                  </a:lnTo>
                  <a:lnTo>
                    <a:pt x="28" y="153"/>
                  </a:lnTo>
                  <a:lnTo>
                    <a:pt x="28" y="154"/>
                  </a:lnTo>
                  <a:lnTo>
                    <a:pt x="26" y="154"/>
                  </a:lnTo>
                  <a:lnTo>
                    <a:pt x="25" y="153"/>
                  </a:lnTo>
                  <a:lnTo>
                    <a:pt x="24" y="153"/>
                  </a:lnTo>
                  <a:lnTo>
                    <a:pt x="24" y="154"/>
                  </a:lnTo>
                  <a:lnTo>
                    <a:pt x="24" y="155"/>
                  </a:lnTo>
                  <a:lnTo>
                    <a:pt x="23" y="155"/>
                  </a:lnTo>
                  <a:lnTo>
                    <a:pt x="22" y="155"/>
                  </a:lnTo>
                  <a:lnTo>
                    <a:pt x="23" y="154"/>
                  </a:lnTo>
                  <a:lnTo>
                    <a:pt x="20" y="153"/>
                  </a:lnTo>
                  <a:lnTo>
                    <a:pt x="19" y="154"/>
                  </a:lnTo>
                  <a:lnTo>
                    <a:pt x="19" y="155"/>
                  </a:lnTo>
                  <a:lnTo>
                    <a:pt x="20" y="156"/>
                  </a:lnTo>
                  <a:lnTo>
                    <a:pt x="19" y="156"/>
                  </a:lnTo>
                  <a:lnTo>
                    <a:pt x="20" y="159"/>
                  </a:lnTo>
                  <a:lnTo>
                    <a:pt x="19" y="160"/>
                  </a:lnTo>
                  <a:lnTo>
                    <a:pt x="19" y="161"/>
                  </a:lnTo>
                  <a:lnTo>
                    <a:pt x="20" y="161"/>
                  </a:lnTo>
                  <a:lnTo>
                    <a:pt x="23" y="167"/>
                  </a:lnTo>
                  <a:lnTo>
                    <a:pt x="22" y="168"/>
                  </a:lnTo>
                  <a:lnTo>
                    <a:pt x="23" y="170"/>
                  </a:lnTo>
                  <a:lnTo>
                    <a:pt x="22" y="171"/>
                  </a:lnTo>
                  <a:lnTo>
                    <a:pt x="22" y="170"/>
                  </a:lnTo>
                  <a:lnTo>
                    <a:pt x="20" y="171"/>
                  </a:lnTo>
                  <a:lnTo>
                    <a:pt x="19" y="171"/>
                  </a:lnTo>
                  <a:lnTo>
                    <a:pt x="19" y="174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19" y="177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2" y="179"/>
                  </a:lnTo>
                  <a:lnTo>
                    <a:pt x="20" y="182"/>
                  </a:lnTo>
                  <a:lnTo>
                    <a:pt x="22" y="183"/>
                  </a:lnTo>
                  <a:lnTo>
                    <a:pt x="25" y="182"/>
                  </a:lnTo>
                  <a:lnTo>
                    <a:pt x="26" y="183"/>
                  </a:lnTo>
                  <a:lnTo>
                    <a:pt x="26" y="184"/>
                  </a:lnTo>
                  <a:lnTo>
                    <a:pt x="24" y="184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4" y="186"/>
                  </a:lnTo>
                  <a:lnTo>
                    <a:pt x="23" y="186"/>
                  </a:lnTo>
                  <a:lnTo>
                    <a:pt x="22" y="188"/>
                  </a:lnTo>
                  <a:lnTo>
                    <a:pt x="23" y="188"/>
                  </a:lnTo>
                  <a:lnTo>
                    <a:pt x="23" y="189"/>
                  </a:lnTo>
                  <a:lnTo>
                    <a:pt x="23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6" y="191"/>
                  </a:lnTo>
                  <a:lnTo>
                    <a:pt x="25" y="192"/>
                  </a:lnTo>
                  <a:lnTo>
                    <a:pt x="22" y="194"/>
                  </a:lnTo>
                  <a:lnTo>
                    <a:pt x="20" y="194"/>
                  </a:lnTo>
                  <a:lnTo>
                    <a:pt x="20" y="195"/>
                  </a:lnTo>
                  <a:lnTo>
                    <a:pt x="22" y="195"/>
                  </a:lnTo>
                  <a:lnTo>
                    <a:pt x="23" y="195"/>
                  </a:lnTo>
                  <a:lnTo>
                    <a:pt x="25" y="196"/>
                  </a:lnTo>
                  <a:lnTo>
                    <a:pt x="26" y="197"/>
                  </a:lnTo>
                  <a:lnTo>
                    <a:pt x="24" y="197"/>
                  </a:lnTo>
                  <a:lnTo>
                    <a:pt x="24" y="198"/>
                  </a:lnTo>
                  <a:lnTo>
                    <a:pt x="22" y="197"/>
                  </a:lnTo>
                  <a:lnTo>
                    <a:pt x="22" y="198"/>
                  </a:lnTo>
                  <a:lnTo>
                    <a:pt x="20" y="198"/>
                  </a:lnTo>
                  <a:lnTo>
                    <a:pt x="19" y="198"/>
                  </a:lnTo>
                  <a:lnTo>
                    <a:pt x="19" y="197"/>
                  </a:lnTo>
                  <a:lnTo>
                    <a:pt x="18" y="198"/>
                  </a:lnTo>
                  <a:lnTo>
                    <a:pt x="17" y="198"/>
                  </a:lnTo>
                  <a:lnTo>
                    <a:pt x="16" y="197"/>
                  </a:lnTo>
                  <a:lnTo>
                    <a:pt x="14" y="197"/>
                  </a:lnTo>
                  <a:lnTo>
                    <a:pt x="14" y="198"/>
                  </a:lnTo>
                  <a:lnTo>
                    <a:pt x="13" y="198"/>
                  </a:lnTo>
                  <a:lnTo>
                    <a:pt x="12" y="198"/>
                  </a:lnTo>
                  <a:lnTo>
                    <a:pt x="11" y="197"/>
                  </a:lnTo>
                  <a:lnTo>
                    <a:pt x="10" y="200"/>
                  </a:lnTo>
                  <a:lnTo>
                    <a:pt x="10" y="202"/>
                  </a:lnTo>
                  <a:lnTo>
                    <a:pt x="8" y="202"/>
                  </a:lnTo>
                  <a:lnTo>
                    <a:pt x="7" y="203"/>
                  </a:lnTo>
                  <a:lnTo>
                    <a:pt x="8" y="204"/>
                  </a:lnTo>
                  <a:lnTo>
                    <a:pt x="7" y="204"/>
                  </a:lnTo>
                  <a:lnTo>
                    <a:pt x="6" y="206"/>
                  </a:lnTo>
                  <a:lnTo>
                    <a:pt x="6" y="204"/>
                  </a:lnTo>
                  <a:lnTo>
                    <a:pt x="6" y="206"/>
                  </a:lnTo>
                  <a:lnTo>
                    <a:pt x="5" y="204"/>
                  </a:lnTo>
                  <a:lnTo>
                    <a:pt x="5" y="206"/>
                  </a:lnTo>
                  <a:lnTo>
                    <a:pt x="4" y="209"/>
                  </a:lnTo>
                  <a:lnTo>
                    <a:pt x="2" y="209"/>
                  </a:lnTo>
                  <a:lnTo>
                    <a:pt x="1" y="213"/>
                  </a:lnTo>
                  <a:lnTo>
                    <a:pt x="0" y="213"/>
                  </a:lnTo>
                  <a:lnTo>
                    <a:pt x="16" y="215"/>
                  </a:lnTo>
                  <a:lnTo>
                    <a:pt x="13" y="221"/>
                  </a:lnTo>
                  <a:lnTo>
                    <a:pt x="18" y="228"/>
                  </a:lnTo>
                  <a:lnTo>
                    <a:pt x="22" y="231"/>
                  </a:lnTo>
                  <a:lnTo>
                    <a:pt x="19" y="237"/>
                  </a:lnTo>
                  <a:lnTo>
                    <a:pt x="36" y="254"/>
                  </a:lnTo>
                  <a:lnTo>
                    <a:pt x="47" y="263"/>
                  </a:lnTo>
                  <a:lnTo>
                    <a:pt x="53" y="263"/>
                  </a:lnTo>
                  <a:lnTo>
                    <a:pt x="55" y="270"/>
                  </a:lnTo>
                  <a:lnTo>
                    <a:pt x="60" y="278"/>
                  </a:lnTo>
                  <a:lnTo>
                    <a:pt x="76" y="284"/>
                  </a:lnTo>
                  <a:lnTo>
                    <a:pt x="90" y="306"/>
                  </a:lnTo>
                  <a:lnTo>
                    <a:pt x="107" y="308"/>
                  </a:lnTo>
                  <a:lnTo>
                    <a:pt x="113" y="316"/>
                  </a:lnTo>
                  <a:lnTo>
                    <a:pt x="125" y="320"/>
                  </a:lnTo>
                  <a:lnTo>
                    <a:pt x="128" y="324"/>
                  </a:lnTo>
                  <a:lnTo>
                    <a:pt x="148" y="321"/>
                  </a:lnTo>
                  <a:lnTo>
                    <a:pt x="167" y="323"/>
                  </a:lnTo>
                  <a:lnTo>
                    <a:pt x="178" y="316"/>
                  </a:lnTo>
                  <a:lnTo>
                    <a:pt x="183" y="304"/>
                  </a:lnTo>
                  <a:lnTo>
                    <a:pt x="193" y="306"/>
                  </a:lnTo>
                  <a:lnTo>
                    <a:pt x="193" y="304"/>
                  </a:lnTo>
                  <a:lnTo>
                    <a:pt x="207" y="300"/>
                  </a:lnTo>
                  <a:lnTo>
                    <a:pt x="213" y="290"/>
                  </a:lnTo>
                  <a:lnTo>
                    <a:pt x="217" y="293"/>
                  </a:lnTo>
                  <a:lnTo>
                    <a:pt x="226" y="293"/>
                  </a:lnTo>
                  <a:lnTo>
                    <a:pt x="227" y="288"/>
                  </a:lnTo>
                  <a:lnTo>
                    <a:pt x="238" y="282"/>
                  </a:lnTo>
                  <a:lnTo>
                    <a:pt x="244" y="272"/>
                  </a:lnTo>
                  <a:lnTo>
                    <a:pt x="253" y="270"/>
                  </a:lnTo>
                  <a:lnTo>
                    <a:pt x="261" y="274"/>
                  </a:lnTo>
                  <a:lnTo>
                    <a:pt x="282" y="268"/>
                  </a:lnTo>
                  <a:lnTo>
                    <a:pt x="293" y="273"/>
                  </a:lnTo>
                  <a:lnTo>
                    <a:pt x="298" y="268"/>
                  </a:lnTo>
                  <a:lnTo>
                    <a:pt x="307" y="268"/>
                  </a:lnTo>
                  <a:lnTo>
                    <a:pt x="307" y="264"/>
                  </a:lnTo>
                  <a:lnTo>
                    <a:pt x="318" y="269"/>
                  </a:lnTo>
                  <a:lnTo>
                    <a:pt x="324" y="263"/>
                  </a:lnTo>
                  <a:lnTo>
                    <a:pt x="328" y="252"/>
                  </a:lnTo>
                  <a:lnTo>
                    <a:pt x="339" y="251"/>
                  </a:lnTo>
                  <a:lnTo>
                    <a:pt x="347" y="254"/>
                  </a:lnTo>
                  <a:lnTo>
                    <a:pt x="354" y="246"/>
                  </a:lnTo>
                  <a:lnTo>
                    <a:pt x="354" y="237"/>
                  </a:lnTo>
                  <a:lnTo>
                    <a:pt x="360" y="233"/>
                  </a:lnTo>
                  <a:lnTo>
                    <a:pt x="358" y="225"/>
                  </a:lnTo>
                  <a:lnTo>
                    <a:pt x="360" y="210"/>
                  </a:lnTo>
                  <a:lnTo>
                    <a:pt x="366" y="210"/>
                  </a:lnTo>
                  <a:lnTo>
                    <a:pt x="371" y="203"/>
                  </a:lnTo>
                  <a:lnTo>
                    <a:pt x="372" y="188"/>
                  </a:lnTo>
                  <a:lnTo>
                    <a:pt x="377" y="184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2" y="167"/>
                  </a:lnTo>
                  <a:lnTo>
                    <a:pt x="378" y="166"/>
                  </a:lnTo>
                  <a:lnTo>
                    <a:pt x="389" y="147"/>
                  </a:lnTo>
                  <a:lnTo>
                    <a:pt x="393" y="128"/>
                  </a:lnTo>
                  <a:lnTo>
                    <a:pt x="397" y="124"/>
                  </a:lnTo>
                  <a:lnTo>
                    <a:pt x="396" y="111"/>
                  </a:lnTo>
                  <a:lnTo>
                    <a:pt x="403" y="102"/>
                  </a:lnTo>
                  <a:lnTo>
                    <a:pt x="407" y="99"/>
                  </a:lnTo>
                  <a:lnTo>
                    <a:pt x="412" y="84"/>
                  </a:lnTo>
                  <a:lnTo>
                    <a:pt x="421" y="82"/>
                  </a:lnTo>
                  <a:lnTo>
                    <a:pt x="423" y="76"/>
                  </a:lnTo>
                  <a:lnTo>
                    <a:pt x="436" y="76"/>
                  </a:lnTo>
                  <a:lnTo>
                    <a:pt x="450" y="56"/>
                  </a:lnTo>
                  <a:lnTo>
                    <a:pt x="447" y="53"/>
                  </a:lnTo>
                  <a:lnTo>
                    <a:pt x="448" y="46"/>
                  </a:lnTo>
                  <a:lnTo>
                    <a:pt x="442" y="39"/>
                  </a:lnTo>
                  <a:lnTo>
                    <a:pt x="430" y="42"/>
                  </a:lnTo>
                  <a:lnTo>
                    <a:pt x="420" y="27"/>
                  </a:lnTo>
                  <a:lnTo>
                    <a:pt x="412" y="29"/>
                  </a:lnTo>
                  <a:lnTo>
                    <a:pt x="406" y="17"/>
                  </a:lnTo>
                  <a:lnTo>
                    <a:pt x="402" y="17"/>
                  </a:lnTo>
                  <a:lnTo>
                    <a:pt x="402" y="12"/>
                  </a:lnTo>
                  <a:lnTo>
                    <a:pt x="395" y="12"/>
                  </a:lnTo>
                  <a:lnTo>
                    <a:pt x="395" y="14"/>
                  </a:lnTo>
                  <a:lnTo>
                    <a:pt x="391" y="17"/>
                  </a:lnTo>
                  <a:lnTo>
                    <a:pt x="370" y="23"/>
                  </a:lnTo>
                  <a:lnTo>
                    <a:pt x="366" y="22"/>
                  </a:lnTo>
                  <a:lnTo>
                    <a:pt x="358" y="8"/>
                  </a:lnTo>
                  <a:lnTo>
                    <a:pt x="345" y="0"/>
                  </a:lnTo>
                  <a:lnTo>
                    <a:pt x="336" y="5"/>
                  </a:lnTo>
                  <a:lnTo>
                    <a:pt x="335" y="10"/>
                  </a:lnTo>
                  <a:lnTo>
                    <a:pt x="331" y="8"/>
                  </a:lnTo>
                  <a:lnTo>
                    <a:pt x="324" y="12"/>
                  </a:lnTo>
                  <a:lnTo>
                    <a:pt x="305" y="5"/>
                  </a:lnTo>
                  <a:lnTo>
                    <a:pt x="297" y="6"/>
                  </a:lnTo>
                  <a:lnTo>
                    <a:pt x="283" y="12"/>
                  </a:lnTo>
                  <a:lnTo>
                    <a:pt x="281" y="17"/>
                  </a:lnTo>
                  <a:lnTo>
                    <a:pt x="276" y="38"/>
                  </a:lnTo>
                  <a:lnTo>
                    <a:pt x="273" y="44"/>
                  </a:lnTo>
                  <a:lnTo>
                    <a:pt x="269" y="41"/>
                  </a:lnTo>
                  <a:lnTo>
                    <a:pt x="264" y="44"/>
                  </a:lnTo>
                  <a:lnTo>
                    <a:pt x="259" y="57"/>
                  </a:lnTo>
                  <a:lnTo>
                    <a:pt x="247" y="59"/>
                  </a:lnTo>
                  <a:lnTo>
                    <a:pt x="228" y="50"/>
                  </a:lnTo>
                  <a:lnTo>
                    <a:pt x="221" y="53"/>
                  </a:lnTo>
                  <a:lnTo>
                    <a:pt x="219" y="66"/>
                  </a:lnTo>
                  <a:lnTo>
                    <a:pt x="203" y="71"/>
                  </a:lnTo>
                  <a:lnTo>
                    <a:pt x="185" y="72"/>
                  </a:lnTo>
                  <a:lnTo>
                    <a:pt x="178" y="74"/>
                  </a:lnTo>
                  <a:lnTo>
                    <a:pt x="172" y="82"/>
                  </a:lnTo>
                  <a:lnTo>
                    <a:pt x="173" y="93"/>
                  </a:lnTo>
                  <a:lnTo>
                    <a:pt x="179" y="99"/>
                  </a:lnTo>
                  <a:lnTo>
                    <a:pt x="173" y="100"/>
                  </a:lnTo>
                  <a:lnTo>
                    <a:pt x="167" y="106"/>
                  </a:lnTo>
                  <a:lnTo>
                    <a:pt x="115" y="111"/>
                  </a:lnTo>
                  <a:lnTo>
                    <a:pt x="108" y="112"/>
                  </a:lnTo>
                  <a:lnTo>
                    <a:pt x="92" y="105"/>
                  </a:lnTo>
                  <a:lnTo>
                    <a:pt x="76" y="87"/>
                  </a:lnTo>
                  <a:lnTo>
                    <a:pt x="65" y="86"/>
                  </a:lnTo>
                  <a:lnTo>
                    <a:pt x="64" y="87"/>
                  </a:lnTo>
                  <a:lnTo>
                    <a:pt x="60" y="90"/>
                  </a:lnTo>
                  <a:lnTo>
                    <a:pt x="61" y="92"/>
                  </a:lnTo>
                  <a:lnTo>
                    <a:pt x="60" y="95"/>
                  </a:lnTo>
                  <a:lnTo>
                    <a:pt x="61" y="95"/>
                  </a:lnTo>
                  <a:lnTo>
                    <a:pt x="60" y="98"/>
                  </a:lnTo>
                  <a:lnTo>
                    <a:pt x="61" y="99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56" y="102"/>
                  </a:lnTo>
                  <a:lnTo>
                    <a:pt x="55" y="102"/>
                  </a:lnTo>
                  <a:lnTo>
                    <a:pt x="55" y="104"/>
                  </a:lnTo>
                  <a:lnTo>
                    <a:pt x="58" y="105"/>
                  </a:lnTo>
                  <a:lnTo>
                    <a:pt x="58" y="106"/>
                  </a:lnTo>
                  <a:lnTo>
                    <a:pt x="59" y="107"/>
                  </a:lnTo>
                  <a:lnTo>
                    <a:pt x="60" y="108"/>
                  </a:lnTo>
                  <a:lnTo>
                    <a:pt x="58" y="110"/>
                  </a:lnTo>
                  <a:lnTo>
                    <a:pt x="59" y="113"/>
                  </a:lnTo>
                  <a:lnTo>
                    <a:pt x="60" y="117"/>
                  </a:lnTo>
                  <a:lnTo>
                    <a:pt x="61" y="119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3" y="122"/>
                  </a:lnTo>
                  <a:lnTo>
                    <a:pt x="47" y="122"/>
                  </a:lnTo>
                  <a:lnTo>
                    <a:pt x="46" y="118"/>
                  </a:lnTo>
                  <a:lnTo>
                    <a:pt x="44" y="120"/>
                  </a:lnTo>
                  <a:lnTo>
                    <a:pt x="43" y="123"/>
                  </a:lnTo>
                  <a:lnTo>
                    <a:pt x="38" y="123"/>
                  </a:lnTo>
                  <a:lnTo>
                    <a:pt x="37" y="122"/>
                  </a:lnTo>
                  <a:lnTo>
                    <a:pt x="36" y="119"/>
                  </a:lnTo>
                  <a:lnTo>
                    <a:pt x="36" y="118"/>
                  </a:lnTo>
                  <a:lnTo>
                    <a:pt x="31" y="117"/>
                  </a:lnTo>
                  <a:lnTo>
                    <a:pt x="30" y="117"/>
                  </a:lnTo>
                  <a:lnTo>
                    <a:pt x="30" y="116"/>
                  </a:lnTo>
                  <a:lnTo>
                    <a:pt x="29" y="116"/>
                  </a:lnTo>
                  <a:lnTo>
                    <a:pt x="26" y="116"/>
                  </a:lnTo>
                  <a:lnTo>
                    <a:pt x="25" y="117"/>
                  </a:lnTo>
                  <a:lnTo>
                    <a:pt x="24" y="117"/>
                  </a:lnTo>
                  <a:lnTo>
                    <a:pt x="24" y="118"/>
                  </a:lnTo>
                  <a:lnTo>
                    <a:pt x="24" y="119"/>
                  </a:lnTo>
                  <a:lnTo>
                    <a:pt x="24" y="120"/>
                  </a:lnTo>
                  <a:lnTo>
                    <a:pt x="23" y="120"/>
                  </a:lnTo>
                  <a:lnTo>
                    <a:pt x="23" y="122"/>
                  </a:lnTo>
                  <a:lnTo>
                    <a:pt x="22" y="122"/>
                  </a:lnTo>
                  <a:lnTo>
                    <a:pt x="20" y="123"/>
                  </a:lnTo>
                  <a:lnTo>
                    <a:pt x="19" y="124"/>
                  </a:lnTo>
                  <a:lnTo>
                    <a:pt x="18" y="123"/>
                  </a:lnTo>
                  <a:lnTo>
                    <a:pt x="18" y="125"/>
                  </a:lnTo>
                  <a:lnTo>
                    <a:pt x="16" y="126"/>
                  </a:lnTo>
                  <a:lnTo>
                    <a:pt x="18" y="128"/>
                  </a:lnTo>
                  <a:lnTo>
                    <a:pt x="20" y="128"/>
                  </a:lnTo>
                  <a:lnTo>
                    <a:pt x="20" y="129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6" y="130"/>
                  </a:lnTo>
                  <a:lnTo>
                    <a:pt x="28" y="131"/>
                  </a:lnTo>
                  <a:lnTo>
                    <a:pt x="30" y="130"/>
                  </a:lnTo>
                  <a:lnTo>
                    <a:pt x="32" y="130"/>
                  </a:lnTo>
                  <a:lnTo>
                    <a:pt x="32" y="131"/>
                  </a:lnTo>
                  <a:lnTo>
                    <a:pt x="34" y="132"/>
                  </a:lnTo>
                  <a:lnTo>
                    <a:pt x="34" y="135"/>
                  </a:lnTo>
                  <a:lnTo>
                    <a:pt x="34" y="136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6" y="138"/>
                  </a:lnTo>
                  <a:lnTo>
                    <a:pt x="37" y="138"/>
                  </a:lnTo>
                  <a:lnTo>
                    <a:pt x="36" y="140"/>
                  </a:lnTo>
                  <a:lnTo>
                    <a:pt x="36" y="141"/>
                  </a:lnTo>
                  <a:lnTo>
                    <a:pt x="35" y="142"/>
                  </a:lnTo>
                  <a:lnTo>
                    <a:pt x="34" y="143"/>
                  </a:lnTo>
                  <a:lnTo>
                    <a:pt x="34" y="142"/>
                  </a:lnTo>
                  <a:lnTo>
                    <a:pt x="32" y="143"/>
                  </a:lnTo>
                  <a:lnTo>
                    <a:pt x="34" y="146"/>
                  </a:lnTo>
                  <a:lnTo>
                    <a:pt x="34" y="147"/>
                  </a:lnTo>
                  <a:lnTo>
                    <a:pt x="34" y="14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1" name="Freeform 496">
              <a:extLst>
                <a:ext uri="{FF2B5EF4-FFF2-40B4-BE49-F238E27FC236}">
                  <a16:creationId xmlns:a16="http://schemas.microsoft.com/office/drawing/2014/main" id="{F73C5735-65EA-FD0A-F698-1BAEC3B55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608" y="3697046"/>
              <a:ext cx="351393" cy="185253"/>
            </a:xfrm>
            <a:custGeom>
              <a:avLst/>
              <a:gdLst>
                <a:gd name="T0" fmla="*/ 179 w 372"/>
                <a:gd name="T1" fmla="*/ 163 h 209"/>
                <a:gd name="T2" fmla="*/ 207 w 372"/>
                <a:gd name="T3" fmla="*/ 156 h 209"/>
                <a:gd name="T4" fmla="*/ 229 w 372"/>
                <a:gd name="T5" fmla="*/ 138 h 209"/>
                <a:gd name="T6" fmla="*/ 241 w 372"/>
                <a:gd name="T7" fmla="*/ 114 h 209"/>
                <a:gd name="T8" fmla="*/ 265 w 372"/>
                <a:gd name="T9" fmla="*/ 102 h 209"/>
                <a:gd name="T10" fmla="*/ 295 w 372"/>
                <a:gd name="T11" fmla="*/ 107 h 209"/>
                <a:gd name="T12" fmla="*/ 318 w 372"/>
                <a:gd name="T13" fmla="*/ 105 h 209"/>
                <a:gd name="T14" fmla="*/ 351 w 372"/>
                <a:gd name="T15" fmla="*/ 114 h 209"/>
                <a:gd name="T16" fmla="*/ 362 w 372"/>
                <a:gd name="T17" fmla="*/ 79 h 209"/>
                <a:gd name="T18" fmla="*/ 372 w 372"/>
                <a:gd name="T19" fmla="*/ 45 h 209"/>
                <a:gd name="T20" fmla="*/ 330 w 372"/>
                <a:gd name="T21" fmla="*/ 12 h 209"/>
                <a:gd name="T22" fmla="*/ 306 w 372"/>
                <a:gd name="T23" fmla="*/ 4 h 209"/>
                <a:gd name="T24" fmla="*/ 279 w 372"/>
                <a:gd name="T25" fmla="*/ 11 h 209"/>
                <a:gd name="T26" fmla="*/ 261 w 372"/>
                <a:gd name="T27" fmla="*/ 24 h 209"/>
                <a:gd name="T28" fmla="*/ 230 w 372"/>
                <a:gd name="T29" fmla="*/ 15 h 209"/>
                <a:gd name="T30" fmla="*/ 222 w 372"/>
                <a:gd name="T31" fmla="*/ 23 h 209"/>
                <a:gd name="T32" fmla="*/ 199 w 372"/>
                <a:gd name="T33" fmla="*/ 37 h 209"/>
                <a:gd name="T34" fmla="*/ 187 w 372"/>
                <a:gd name="T35" fmla="*/ 19 h 209"/>
                <a:gd name="T36" fmla="*/ 173 w 372"/>
                <a:gd name="T37" fmla="*/ 16 h 209"/>
                <a:gd name="T38" fmla="*/ 158 w 372"/>
                <a:gd name="T39" fmla="*/ 9 h 209"/>
                <a:gd name="T40" fmla="*/ 134 w 372"/>
                <a:gd name="T41" fmla="*/ 25 h 209"/>
                <a:gd name="T42" fmla="*/ 117 w 372"/>
                <a:gd name="T43" fmla="*/ 18 h 209"/>
                <a:gd name="T44" fmla="*/ 96 w 372"/>
                <a:gd name="T45" fmla="*/ 36 h 209"/>
                <a:gd name="T46" fmla="*/ 73 w 372"/>
                <a:gd name="T47" fmla="*/ 70 h 209"/>
                <a:gd name="T48" fmla="*/ 61 w 372"/>
                <a:gd name="T49" fmla="*/ 82 h 209"/>
                <a:gd name="T50" fmla="*/ 39 w 372"/>
                <a:gd name="T51" fmla="*/ 91 h 209"/>
                <a:gd name="T52" fmla="*/ 12 w 372"/>
                <a:gd name="T53" fmla="*/ 102 h 209"/>
                <a:gd name="T54" fmla="*/ 3 w 372"/>
                <a:gd name="T55" fmla="*/ 119 h 209"/>
                <a:gd name="T56" fmla="*/ 4 w 372"/>
                <a:gd name="T57" fmla="*/ 120 h 209"/>
                <a:gd name="T58" fmla="*/ 7 w 372"/>
                <a:gd name="T59" fmla="*/ 126 h 209"/>
                <a:gd name="T60" fmla="*/ 4 w 372"/>
                <a:gd name="T61" fmla="*/ 131 h 209"/>
                <a:gd name="T62" fmla="*/ 3 w 372"/>
                <a:gd name="T63" fmla="*/ 133 h 209"/>
                <a:gd name="T64" fmla="*/ 1 w 372"/>
                <a:gd name="T65" fmla="*/ 136 h 209"/>
                <a:gd name="T66" fmla="*/ 1 w 372"/>
                <a:gd name="T67" fmla="*/ 141 h 209"/>
                <a:gd name="T68" fmla="*/ 1 w 372"/>
                <a:gd name="T69" fmla="*/ 144 h 209"/>
                <a:gd name="T70" fmla="*/ 1 w 372"/>
                <a:gd name="T71" fmla="*/ 148 h 209"/>
                <a:gd name="T72" fmla="*/ 4 w 372"/>
                <a:gd name="T73" fmla="*/ 150 h 209"/>
                <a:gd name="T74" fmla="*/ 6 w 372"/>
                <a:gd name="T75" fmla="*/ 156 h 209"/>
                <a:gd name="T76" fmla="*/ 8 w 372"/>
                <a:gd name="T77" fmla="*/ 160 h 209"/>
                <a:gd name="T78" fmla="*/ 10 w 372"/>
                <a:gd name="T79" fmla="*/ 167 h 209"/>
                <a:gd name="T80" fmla="*/ 16 w 372"/>
                <a:gd name="T81" fmla="*/ 169 h 209"/>
                <a:gd name="T82" fmla="*/ 18 w 372"/>
                <a:gd name="T83" fmla="*/ 172 h 209"/>
                <a:gd name="T84" fmla="*/ 19 w 372"/>
                <a:gd name="T85" fmla="*/ 175 h 209"/>
                <a:gd name="T86" fmla="*/ 18 w 372"/>
                <a:gd name="T87" fmla="*/ 179 h 209"/>
                <a:gd name="T88" fmla="*/ 19 w 372"/>
                <a:gd name="T89" fmla="*/ 183 h 209"/>
                <a:gd name="T90" fmla="*/ 22 w 372"/>
                <a:gd name="T91" fmla="*/ 183 h 209"/>
                <a:gd name="T92" fmla="*/ 36 w 372"/>
                <a:gd name="T93" fmla="*/ 184 h 209"/>
                <a:gd name="T94" fmla="*/ 75 w 372"/>
                <a:gd name="T95" fmla="*/ 208 h 209"/>
                <a:gd name="T96" fmla="*/ 139 w 372"/>
                <a:gd name="T97" fmla="*/ 196 h 209"/>
                <a:gd name="T98" fmla="*/ 138 w 372"/>
                <a:gd name="T99" fmla="*/ 171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"/>
                <a:gd name="T151" fmla="*/ 0 h 209"/>
                <a:gd name="T152" fmla="*/ 372 w 372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" h="209">
                  <a:moveTo>
                    <a:pt x="145" y="169"/>
                  </a:moveTo>
                  <a:lnTo>
                    <a:pt x="163" y="168"/>
                  </a:lnTo>
                  <a:lnTo>
                    <a:pt x="179" y="163"/>
                  </a:lnTo>
                  <a:lnTo>
                    <a:pt x="181" y="150"/>
                  </a:lnTo>
                  <a:lnTo>
                    <a:pt x="188" y="147"/>
                  </a:lnTo>
                  <a:lnTo>
                    <a:pt x="207" y="156"/>
                  </a:lnTo>
                  <a:lnTo>
                    <a:pt x="219" y="154"/>
                  </a:lnTo>
                  <a:lnTo>
                    <a:pt x="224" y="141"/>
                  </a:lnTo>
                  <a:lnTo>
                    <a:pt x="229" y="138"/>
                  </a:lnTo>
                  <a:lnTo>
                    <a:pt x="233" y="141"/>
                  </a:lnTo>
                  <a:lnTo>
                    <a:pt x="236" y="135"/>
                  </a:lnTo>
                  <a:lnTo>
                    <a:pt x="241" y="114"/>
                  </a:lnTo>
                  <a:lnTo>
                    <a:pt x="243" y="109"/>
                  </a:lnTo>
                  <a:lnTo>
                    <a:pt x="257" y="103"/>
                  </a:lnTo>
                  <a:lnTo>
                    <a:pt x="265" y="102"/>
                  </a:lnTo>
                  <a:lnTo>
                    <a:pt x="284" y="109"/>
                  </a:lnTo>
                  <a:lnTo>
                    <a:pt x="291" y="105"/>
                  </a:lnTo>
                  <a:lnTo>
                    <a:pt x="295" y="107"/>
                  </a:lnTo>
                  <a:lnTo>
                    <a:pt x="296" y="102"/>
                  </a:lnTo>
                  <a:lnTo>
                    <a:pt x="305" y="97"/>
                  </a:lnTo>
                  <a:lnTo>
                    <a:pt x="318" y="105"/>
                  </a:lnTo>
                  <a:lnTo>
                    <a:pt x="326" y="119"/>
                  </a:lnTo>
                  <a:lnTo>
                    <a:pt x="330" y="120"/>
                  </a:lnTo>
                  <a:lnTo>
                    <a:pt x="351" y="114"/>
                  </a:lnTo>
                  <a:lnTo>
                    <a:pt x="355" y="111"/>
                  </a:lnTo>
                  <a:lnTo>
                    <a:pt x="353" y="91"/>
                  </a:lnTo>
                  <a:lnTo>
                    <a:pt x="362" y="79"/>
                  </a:lnTo>
                  <a:lnTo>
                    <a:pt x="363" y="61"/>
                  </a:lnTo>
                  <a:lnTo>
                    <a:pt x="368" y="46"/>
                  </a:lnTo>
                  <a:lnTo>
                    <a:pt x="372" y="45"/>
                  </a:lnTo>
                  <a:lnTo>
                    <a:pt x="372" y="35"/>
                  </a:lnTo>
                  <a:lnTo>
                    <a:pt x="336" y="25"/>
                  </a:lnTo>
                  <a:lnTo>
                    <a:pt x="330" y="12"/>
                  </a:lnTo>
                  <a:lnTo>
                    <a:pt x="321" y="9"/>
                  </a:lnTo>
                  <a:lnTo>
                    <a:pt x="318" y="12"/>
                  </a:lnTo>
                  <a:lnTo>
                    <a:pt x="306" y="4"/>
                  </a:lnTo>
                  <a:lnTo>
                    <a:pt x="293" y="6"/>
                  </a:lnTo>
                  <a:lnTo>
                    <a:pt x="284" y="5"/>
                  </a:lnTo>
                  <a:lnTo>
                    <a:pt x="279" y="11"/>
                  </a:lnTo>
                  <a:lnTo>
                    <a:pt x="271" y="10"/>
                  </a:lnTo>
                  <a:lnTo>
                    <a:pt x="273" y="16"/>
                  </a:lnTo>
                  <a:lnTo>
                    <a:pt x="261" y="24"/>
                  </a:lnTo>
                  <a:lnTo>
                    <a:pt x="247" y="12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27" y="18"/>
                  </a:lnTo>
                  <a:lnTo>
                    <a:pt x="223" y="17"/>
                  </a:lnTo>
                  <a:lnTo>
                    <a:pt x="222" y="23"/>
                  </a:lnTo>
                  <a:lnTo>
                    <a:pt x="211" y="28"/>
                  </a:lnTo>
                  <a:lnTo>
                    <a:pt x="209" y="43"/>
                  </a:lnTo>
                  <a:lnTo>
                    <a:pt x="199" y="37"/>
                  </a:lnTo>
                  <a:lnTo>
                    <a:pt x="192" y="41"/>
                  </a:lnTo>
                  <a:lnTo>
                    <a:pt x="191" y="34"/>
                  </a:lnTo>
                  <a:lnTo>
                    <a:pt x="187" y="19"/>
                  </a:lnTo>
                  <a:lnTo>
                    <a:pt x="177" y="21"/>
                  </a:lnTo>
                  <a:lnTo>
                    <a:pt x="177" y="16"/>
                  </a:lnTo>
                  <a:lnTo>
                    <a:pt x="173" y="16"/>
                  </a:lnTo>
                  <a:lnTo>
                    <a:pt x="168" y="4"/>
                  </a:lnTo>
                  <a:lnTo>
                    <a:pt x="163" y="0"/>
                  </a:lnTo>
                  <a:lnTo>
                    <a:pt x="158" y="9"/>
                  </a:lnTo>
                  <a:lnTo>
                    <a:pt x="152" y="10"/>
                  </a:lnTo>
                  <a:lnTo>
                    <a:pt x="146" y="24"/>
                  </a:lnTo>
                  <a:lnTo>
                    <a:pt x="134" y="25"/>
                  </a:lnTo>
                  <a:lnTo>
                    <a:pt x="133" y="15"/>
                  </a:lnTo>
                  <a:lnTo>
                    <a:pt x="125" y="13"/>
                  </a:lnTo>
                  <a:lnTo>
                    <a:pt x="117" y="18"/>
                  </a:lnTo>
                  <a:lnTo>
                    <a:pt x="105" y="17"/>
                  </a:lnTo>
                  <a:lnTo>
                    <a:pt x="97" y="29"/>
                  </a:lnTo>
                  <a:lnTo>
                    <a:pt x="96" y="36"/>
                  </a:lnTo>
                  <a:lnTo>
                    <a:pt x="85" y="42"/>
                  </a:lnTo>
                  <a:lnTo>
                    <a:pt x="78" y="69"/>
                  </a:lnTo>
                  <a:lnTo>
                    <a:pt x="73" y="70"/>
                  </a:lnTo>
                  <a:lnTo>
                    <a:pt x="68" y="72"/>
                  </a:lnTo>
                  <a:lnTo>
                    <a:pt x="66" y="82"/>
                  </a:lnTo>
                  <a:lnTo>
                    <a:pt x="61" y="82"/>
                  </a:lnTo>
                  <a:lnTo>
                    <a:pt x="55" y="90"/>
                  </a:lnTo>
                  <a:lnTo>
                    <a:pt x="43" y="95"/>
                  </a:lnTo>
                  <a:lnTo>
                    <a:pt x="39" y="91"/>
                  </a:lnTo>
                  <a:lnTo>
                    <a:pt x="33" y="95"/>
                  </a:lnTo>
                  <a:lnTo>
                    <a:pt x="20" y="91"/>
                  </a:lnTo>
                  <a:lnTo>
                    <a:pt x="12" y="102"/>
                  </a:lnTo>
                  <a:lnTo>
                    <a:pt x="3" y="115"/>
                  </a:lnTo>
                  <a:lnTo>
                    <a:pt x="4" y="117"/>
                  </a:lnTo>
                  <a:lnTo>
                    <a:pt x="3" y="119"/>
                  </a:lnTo>
                  <a:lnTo>
                    <a:pt x="6" y="119"/>
                  </a:lnTo>
                  <a:lnTo>
                    <a:pt x="6" y="120"/>
                  </a:lnTo>
                  <a:lnTo>
                    <a:pt x="4" y="120"/>
                  </a:lnTo>
                  <a:lnTo>
                    <a:pt x="6" y="125"/>
                  </a:lnTo>
                  <a:lnTo>
                    <a:pt x="6" y="126"/>
                  </a:lnTo>
                  <a:lnTo>
                    <a:pt x="7" y="126"/>
                  </a:lnTo>
                  <a:lnTo>
                    <a:pt x="6" y="129"/>
                  </a:lnTo>
                  <a:lnTo>
                    <a:pt x="4" y="130"/>
                  </a:lnTo>
                  <a:lnTo>
                    <a:pt x="4" y="131"/>
                  </a:lnTo>
                  <a:lnTo>
                    <a:pt x="4" y="132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5"/>
                  </a:lnTo>
                  <a:lnTo>
                    <a:pt x="2" y="135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1" y="141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4"/>
                  </a:lnTo>
                  <a:lnTo>
                    <a:pt x="1" y="147"/>
                  </a:lnTo>
                  <a:lnTo>
                    <a:pt x="1" y="148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4" y="150"/>
                  </a:lnTo>
                  <a:lnTo>
                    <a:pt x="4" y="151"/>
                  </a:lnTo>
                  <a:lnTo>
                    <a:pt x="4" y="154"/>
                  </a:lnTo>
                  <a:lnTo>
                    <a:pt x="6" y="156"/>
                  </a:lnTo>
                  <a:lnTo>
                    <a:pt x="8" y="156"/>
                  </a:lnTo>
                  <a:lnTo>
                    <a:pt x="8" y="157"/>
                  </a:lnTo>
                  <a:lnTo>
                    <a:pt x="8" y="160"/>
                  </a:lnTo>
                  <a:lnTo>
                    <a:pt x="9" y="162"/>
                  </a:lnTo>
                  <a:lnTo>
                    <a:pt x="10" y="165"/>
                  </a:lnTo>
                  <a:lnTo>
                    <a:pt x="10" y="167"/>
                  </a:lnTo>
                  <a:lnTo>
                    <a:pt x="12" y="168"/>
                  </a:lnTo>
                  <a:lnTo>
                    <a:pt x="14" y="169"/>
                  </a:lnTo>
                  <a:lnTo>
                    <a:pt x="16" y="169"/>
                  </a:lnTo>
                  <a:lnTo>
                    <a:pt x="16" y="171"/>
                  </a:lnTo>
                  <a:lnTo>
                    <a:pt x="16" y="172"/>
                  </a:lnTo>
                  <a:lnTo>
                    <a:pt x="18" y="172"/>
                  </a:lnTo>
                  <a:lnTo>
                    <a:pt x="18" y="173"/>
                  </a:lnTo>
                  <a:lnTo>
                    <a:pt x="19" y="174"/>
                  </a:lnTo>
                  <a:lnTo>
                    <a:pt x="19" y="175"/>
                  </a:lnTo>
                  <a:lnTo>
                    <a:pt x="18" y="177"/>
                  </a:lnTo>
                  <a:lnTo>
                    <a:pt x="19" y="178"/>
                  </a:lnTo>
                  <a:lnTo>
                    <a:pt x="18" y="179"/>
                  </a:lnTo>
                  <a:lnTo>
                    <a:pt x="19" y="180"/>
                  </a:lnTo>
                  <a:lnTo>
                    <a:pt x="18" y="181"/>
                  </a:lnTo>
                  <a:lnTo>
                    <a:pt x="19" y="183"/>
                  </a:lnTo>
                  <a:lnTo>
                    <a:pt x="20" y="181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4" y="184"/>
                  </a:lnTo>
                  <a:lnTo>
                    <a:pt x="25" y="183"/>
                  </a:lnTo>
                  <a:lnTo>
                    <a:pt x="36" y="184"/>
                  </a:lnTo>
                  <a:lnTo>
                    <a:pt x="52" y="202"/>
                  </a:lnTo>
                  <a:lnTo>
                    <a:pt x="68" y="209"/>
                  </a:lnTo>
                  <a:lnTo>
                    <a:pt x="75" y="208"/>
                  </a:lnTo>
                  <a:lnTo>
                    <a:pt x="127" y="203"/>
                  </a:lnTo>
                  <a:lnTo>
                    <a:pt x="133" y="197"/>
                  </a:lnTo>
                  <a:lnTo>
                    <a:pt x="139" y="196"/>
                  </a:lnTo>
                  <a:lnTo>
                    <a:pt x="133" y="190"/>
                  </a:lnTo>
                  <a:lnTo>
                    <a:pt x="132" y="179"/>
                  </a:lnTo>
                  <a:lnTo>
                    <a:pt x="138" y="171"/>
                  </a:lnTo>
                  <a:lnTo>
                    <a:pt x="145" y="16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2" name="Freeform 497">
              <a:extLst>
                <a:ext uri="{FF2B5EF4-FFF2-40B4-BE49-F238E27FC236}">
                  <a16:creationId xmlns:a16="http://schemas.microsoft.com/office/drawing/2014/main" id="{2A5D8D44-E79D-E1AA-CDDB-7184EE6C9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526" y="3648526"/>
              <a:ext cx="48518" cy="72043"/>
            </a:xfrm>
            <a:custGeom>
              <a:avLst/>
              <a:gdLst>
                <a:gd name="T0" fmla="*/ 1 w 50"/>
                <a:gd name="T1" fmla="*/ 29 h 81"/>
                <a:gd name="T2" fmla="*/ 4 w 50"/>
                <a:gd name="T3" fmla="*/ 24 h 81"/>
                <a:gd name="T4" fmla="*/ 7 w 50"/>
                <a:gd name="T5" fmla="*/ 22 h 81"/>
                <a:gd name="T6" fmla="*/ 6 w 50"/>
                <a:gd name="T7" fmla="*/ 20 h 81"/>
                <a:gd name="T8" fmla="*/ 8 w 50"/>
                <a:gd name="T9" fmla="*/ 17 h 81"/>
                <a:gd name="T10" fmla="*/ 9 w 50"/>
                <a:gd name="T11" fmla="*/ 14 h 81"/>
                <a:gd name="T12" fmla="*/ 9 w 50"/>
                <a:gd name="T13" fmla="*/ 12 h 81"/>
                <a:gd name="T14" fmla="*/ 12 w 50"/>
                <a:gd name="T15" fmla="*/ 8 h 81"/>
                <a:gd name="T16" fmla="*/ 15 w 50"/>
                <a:gd name="T17" fmla="*/ 5 h 81"/>
                <a:gd name="T18" fmla="*/ 19 w 50"/>
                <a:gd name="T19" fmla="*/ 0 h 81"/>
                <a:gd name="T20" fmla="*/ 20 w 50"/>
                <a:gd name="T21" fmla="*/ 2 h 81"/>
                <a:gd name="T22" fmla="*/ 24 w 50"/>
                <a:gd name="T23" fmla="*/ 3 h 81"/>
                <a:gd name="T24" fmla="*/ 25 w 50"/>
                <a:gd name="T25" fmla="*/ 2 h 81"/>
                <a:gd name="T26" fmla="*/ 26 w 50"/>
                <a:gd name="T27" fmla="*/ 5 h 81"/>
                <a:gd name="T28" fmla="*/ 25 w 50"/>
                <a:gd name="T29" fmla="*/ 10 h 81"/>
                <a:gd name="T30" fmla="*/ 27 w 50"/>
                <a:gd name="T31" fmla="*/ 22 h 81"/>
                <a:gd name="T32" fmla="*/ 32 w 50"/>
                <a:gd name="T33" fmla="*/ 29 h 81"/>
                <a:gd name="T34" fmla="*/ 37 w 50"/>
                <a:gd name="T35" fmla="*/ 38 h 81"/>
                <a:gd name="T36" fmla="*/ 42 w 50"/>
                <a:gd name="T37" fmla="*/ 40 h 81"/>
                <a:gd name="T38" fmla="*/ 48 w 50"/>
                <a:gd name="T39" fmla="*/ 41 h 81"/>
                <a:gd name="T40" fmla="*/ 48 w 50"/>
                <a:gd name="T41" fmla="*/ 50 h 81"/>
                <a:gd name="T42" fmla="*/ 40 w 50"/>
                <a:gd name="T43" fmla="*/ 63 h 81"/>
                <a:gd name="T44" fmla="*/ 38 w 50"/>
                <a:gd name="T45" fmla="*/ 69 h 81"/>
                <a:gd name="T46" fmla="*/ 36 w 50"/>
                <a:gd name="T47" fmla="*/ 78 h 81"/>
                <a:gd name="T48" fmla="*/ 28 w 50"/>
                <a:gd name="T49" fmla="*/ 76 h 81"/>
                <a:gd name="T50" fmla="*/ 15 w 50"/>
                <a:gd name="T51" fmla="*/ 81 h 81"/>
                <a:gd name="T52" fmla="*/ 13 w 50"/>
                <a:gd name="T53" fmla="*/ 77 h 81"/>
                <a:gd name="T54" fmla="*/ 3 w 50"/>
                <a:gd name="T55" fmla="*/ 72 h 81"/>
                <a:gd name="T56" fmla="*/ 6 w 50"/>
                <a:gd name="T57" fmla="*/ 68 h 81"/>
                <a:gd name="T58" fmla="*/ 6 w 50"/>
                <a:gd name="T59" fmla="*/ 66 h 81"/>
                <a:gd name="T60" fmla="*/ 4 w 50"/>
                <a:gd name="T61" fmla="*/ 65 h 81"/>
                <a:gd name="T62" fmla="*/ 6 w 50"/>
                <a:gd name="T63" fmla="*/ 63 h 81"/>
                <a:gd name="T64" fmla="*/ 8 w 50"/>
                <a:gd name="T65" fmla="*/ 62 h 81"/>
                <a:gd name="T66" fmla="*/ 6 w 50"/>
                <a:gd name="T67" fmla="*/ 57 h 81"/>
                <a:gd name="T68" fmla="*/ 8 w 50"/>
                <a:gd name="T69" fmla="*/ 53 h 81"/>
                <a:gd name="T70" fmla="*/ 4 w 50"/>
                <a:gd name="T71" fmla="*/ 52 h 81"/>
                <a:gd name="T72" fmla="*/ 4 w 50"/>
                <a:gd name="T73" fmla="*/ 48 h 81"/>
                <a:gd name="T74" fmla="*/ 2 w 50"/>
                <a:gd name="T75" fmla="*/ 44 h 81"/>
                <a:gd name="T76" fmla="*/ 0 w 50"/>
                <a:gd name="T77" fmla="*/ 39 h 81"/>
                <a:gd name="T78" fmla="*/ 1 w 50"/>
                <a:gd name="T79" fmla="*/ 38 h 81"/>
                <a:gd name="T80" fmla="*/ 1 w 50"/>
                <a:gd name="T81" fmla="*/ 36 h 81"/>
                <a:gd name="T82" fmla="*/ 2 w 50"/>
                <a:gd name="T83" fmla="*/ 35 h 81"/>
                <a:gd name="T84" fmla="*/ 0 w 50"/>
                <a:gd name="T85" fmla="*/ 32 h 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"/>
                <a:gd name="T130" fmla="*/ 0 h 81"/>
                <a:gd name="T131" fmla="*/ 50 w 50"/>
                <a:gd name="T132" fmla="*/ 81 h 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" h="81">
                  <a:moveTo>
                    <a:pt x="0" y="32"/>
                  </a:moveTo>
                  <a:lnTo>
                    <a:pt x="1" y="29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5" y="10"/>
                  </a:lnTo>
                  <a:lnTo>
                    <a:pt x="26" y="16"/>
                  </a:lnTo>
                  <a:lnTo>
                    <a:pt x="27" y="22"/>
                  </a:lnTo>
                  <a:lnTo>
                    <a:pt x="30" y="23"/>
                  </a:lnTo>
                  <a:lnTo>
                    <a:pt x="32" y="29"/>
                  </a:lnTo>
                  <a:lnTo>
                    <a:pt x="34" y="34"/>
                  </a:lnTo>
                  <a:lnTo>
                    <a:pt x="37" y="38"/>
                  </a:lnTo>
                  <a:lnTo>
                    <a:pt x="39" y="36"/>
                  </a:lnTo>
                  <a:lnTo>
                    <a:pt x="42" y="40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50" y="42"/>
                  </a:lnTo>
                  <a:lnTo>
                    <a:pt x="48" y="50"/>
                  </a:lnTo>
                  <a:lnTo>
                    <a:pt x="43" y="57"/>
                  </a:lnTo>
                  <a:lnTo>
                    <a:pt x="40" y="63"/>
                  </a:lnTo>
                  <a:lnTo>
                    <a:pt x="38" y="64"/>
                  </a:lnTo>
                  <a:lnTo>
                    <a:pt x="38" y="69"/>
                  </a:lnTo>
                  <a:lnTo>
                    <a:pt x="36" y="71"/>
                  </a:lnTo>
                  <a:lnTo>
                    <a:pt x="36" y="78"/>
                  </a:lnTo>
                  <a:lnTo>
                    <a:pt x="36" y="81"/>
                  </a:lnTo>
                  <a:lnTo>
                    <a:pt x="28" y="76"/>
                  </a:lnTo>
                  <a:lnTo>
                    <a:pt x="22" y="76"/>
                  </a:lnTo>
                  <a:lnTo>
                    <a:pt x="15" y="81"/>
                  </a:lnTo>
                  <a:lnTo>
                    <a:pt x="13" y="80"/>
                  </a:lnTo>
                  <a:lnTo>
                    <a:pt x="13" y="77"/>
                  </a:lnTo>
                  <a:lnTo>
                    <a:pt x="8" y="75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4" y="65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58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8" y="53"/>
                  </a:lnTo>
                  <a:lnTo>
                    <a:pt x="6" y="51"/>
                  </a:lnTo>
                  <a:lnTo>
                    <a:pt x="4" y="52"/>
                  </a:lnTo>
                  <a:lnTo>
                    <a:pt x="3" y="51"/>
                  </a:lnTo>
                  <a:lnTo>
                    <a:pt x="4" y="48"/>
                  </a:lnTo>
                  <a:lnTo>
                    <a:pt x="3" y="48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3" name="Freeform 498">
              <a:extLst>
                <a:ext uri="{FF2B5EF4-FFF2-40B4-BE49-F238E27FC236}">
                  <a16:creationId xmlns:a16="http://schemas.microsoft.com/office/drawing/2014/main" id="{93A54A70-0CBC-43F5-D92E-7C8FBA9B8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696" y="3204508"/>
              <a:ext cx="551349" cy="735132"/>
            </a:xfrm>
            <a:custGeom>
              <a:avLst/>
              <a:gdLst>
                <a:gd name="T0" fmla="*/ 557 w 582"/>
                <a:gd name="T1" fmla="*/ 291 h 824"/>
                <a:gd name="T2" fmla="*/ 524 w 582"/>
                <a:gd name="T3" fmla="*/ 227 h 824"/>
                <a:gd name="T4" fmla="*/ 535 w 582"/>
                <a:gd name="T5" fmla="*/ 176 h 824"/>
                <a:gd name="T6" fmla="*/ 517 w 582"/>
                <a:gd name="T7" fmla="*/ 128 h 824"/>
                <a:gd name="T8" fmla="*/ 494 w 582"/>
                <a:gd name="T9" fmla="*/ 100 h 824"/>
                <a:gd name="T10" fmla="*/ 473 w 582"/>
                <a:gd name="T11" fmla="*/ 82 h 824"/>
                <a:gd name="T12" fmla="*/ 449 w 582"/>
                <a:gd name="T13" fmla="*/ 71 h 824"/>
                <a:gd name="T14" fmla="*/ 435 w 582"/>
                <a:gd name="T15" fmla="*/ 59 h 824"/>
                <a:gd name="T16" fmla="*/ 416 w 582"/>
                <a:gd name="T17" fmla="*/ 72 h 824"/>
                <a:gd name="T18" fmla="*/ 429 w 582"/>
                <a:gd name="T19" fmla="*/ 56 h 824"/>
                <a:gd name="T20" fmla="*/ 410 w 582"/>
                <a:gd name="T21" fmla="*/ 68 h 824"/>
                <a:gd name="T22" fmla="*/ 393 w 582"/>
                <a:gd name="T23" fmla="*/ 86 h 824"/>
                <a:gd name="T24" fmla="*/ 360 w 582"/>
                <a:gd name="T25" fmla="*/ 99 h 824"/>
                <a:gd name="T26" fmla="*/ 344 w 582"/>
                <a:gd name="T27" fmla="*/ 102 h 824"/>
                <a:gd name="T28" fmla="*/ 317 w 582"/>
                <a:gd name="T29" fmla="*/ 112 h 824"/>
                <a:gd name="T30" fmla="*/ 333 w 582"/>
                <a:gd name="T31" fmla="*/ 63 h 824"/>
                <a:gd name="T32" fmla="*/ 333 w 582"/>
                <a:gd name="T33" fmla="*/ 60 h 824"/>
                <a:gd name="T34" fmla="*/ 281 w 582"/>
                <a:gd name="T35" fmla="*/ 57 h 824"/>
                <a:gd name="T36" fmla="*/ 272 w 582"/>
                <a:gd name="T37" fmla="*/ 26 h 824"/>
                <a:gd name="T38" fmla="*/ 219 w 582"/>
                <a:gd name="T39" fmla="*/ 5 h 824"/>
                <a:gd name="T40" fmla="*/ 201 w 582"/>
                <a:gd name="T41" fmla="*/ 33 h 824"/>
                <a:gd name="T42" fmla="*/ 189 w 582"/>
                <a:gd name="T43" fmla="*/ 62 h 824"/>
                <a:gd name="T44" fmla="*/ 204 w 582"/>
                <a:gd name="T45" fmla="*/ 94 h 824"/>
                <a:gd name="T46" fmla="*/ 242 w 582"/>
                <a:gd name="T47" fmla="*/ 141 h 824"/>
                <a:gd name="T48" fmla="*/ 211 w 582"/>
                <a:gd name="T49" fmla="*/ 114 h 824"/>
                <a:gd name="T50" fmla="*/ 168 w 582"/>
                <a:gd name="T51" fmla="*/ 138 h 824"/>
                <a:gd name="T52" fmla="*/ 152 w 582"/>
                <a:gd name="T53" fmla="*/ 134 h 824"/>
                <a:gd name="T54" fmla="*/ 85 w 582"/>
                <a:gd name="T55" fmla="*/ 161 h 824"/>
                <a:gd name="T56" fmla="*/ 94 w 582"/>
                <a:gd name="T57" fmla="*/ 191 h 824"/>
                <a:gd name="T58" fmla="*/ 61 w 582"/>
                <a:gd name="T59" fmla="*/ 252 h 824"/>
                <a:gd name="T60" fmla="*/ 68 w 582"/>
                <a:gd name="T61" fmla="*/ 293 h 824"/>
                <a:gd name="T62" fmla="*/ 43 w 582"/>
                <a:gd name="T63" fmla="*/ 321 h 824"/>
                <a:gd name="T64" fmla="*/ 10 w 582"/>
                <a:gd name="T65" fmla="*/ 321 h 824"/>
                <a:gd name="T66" fmla="*/ 14 w 582"/>
                <a:gd name="T67" fmla="*/ 384 h 824"/>
                <a:gd name="T68" fmla="*/ 0 w 582"/>
                <a:gd name="T69" fmla="*/ 404 h 824"/>
                <a:gd name="T70" fmla="*/ 6 w 582"/>
                <a:gd name="T71" fmla="*/ 430 h 824"/>
                <a:gd name="T72" fmla="*/ 21 w 582"/>
                <a:gd name="T73" fmla="*/ 452 h 824"/>
                <a:gd name="T74" fmla="*/ 27 w 582"/>
                <a:gd name="T75" fmla="*/ 472 h 824"/>
                <a:gd name="T76" fmla="*/ 20 w 582"/>
                <a:gd name="T77" fmla="*/ 490 h 824"/>
                <a:gd name="T78" fmla="*/ 8 w 582"/>
                <a:gd name="T79" fmla="*/ 514 h 824"/>
                <a:gd name="T80" fmla="*/ 30 w 582"/>
                <a:gd name="T81" fmla="*/ 581 h 824"/>
                <a:gd name="T82" fmla="*/ 64 w 582"/>
                <a:gd name="T83" fmla="*/ 614 h 824"/>
                <a:gd name="T84" fmla="*/ 116 w 582"/>
                <a:gd name="T85" fmla="*/ 627 h 824"/>
                <a:gd name="T86" fmla="*/ 99 w 582"/>
                <a:gd name="T87" fmla="*/ 707 h 824"/>
                <a:gd name="T88" fmla="*/ 100 w 582"/>
                <a:gd name="T89" fmla="*/ 786 h 824"/>
                <a:gd name="T90" fmla="*/ 158 w 582"/>
                <a:gd name="T91" fmla="*/ 778 h 824"/>
                <a:gd name="T92" fmla="*/ 171 w 582"/>
                <a:gd name="T93" fmla="*/ 777 h 824"/>
                <a:gd name="T94" fmla="*/ 209 w 582"/>
                <a:gd name="T95" fmla="*/ 778 h 824"/>
                <a:gd name="T96" fmla="*/ 265 w 582"/>
                <a:gd name="T97" fmla="*/ 810 h 824"/>
                <a:gd name="T98" fmla="*/ 317 w 582"/>
                <a:gd name="T99" fmla="*/ 802 h 824"/>
                <a:gd name="T100" fmla="*/ 380 w 582"/>
                <a:gd name="T101" fmla="*/ 788 h 824"/>
                <a:gd name="T102" fmla="*/ 444 w 582"/>
                <a:gd name="T103" fmla="*/ 791 h 824"/>
                <a:gd name="T104" fmla="*/ 443 w 582"/>
                <a:gd name="T105" fmla="*/ 741 h 824"/>
                <a:gd name="T106" fmla="*/ 493 w 582"/>
                <a:gd name="T107" fmla="*/ 684 h 824"/>
                <a:gd name="T108" fmla="*/ 476 w 582"/>
                <a:gd name="T109" fmla="*/ 627 h 824"/>
                <a:gd name="T110" fmla="*/ 423 w 582"/>
                <a:gd name="T111" fmla="*/ 570 h 824"/>
                <a:gd name="T112" fmla="*/ 401 w 582"/>
                <a:gd name="T113" fmla="*/ 507 h 824"/>
                <a:gd name="T114" fmla="*/ 410 w 582"/>
                <a:gd name="T115" fmla="*/ 504 h 824"/>
                <a:gd name="T116" fmla="*/ 440 w 582"/>
                <a:gd name="T117" fmla="*/ 484 h 824"/>
                <a:gd name="T118" fmla="*/ 486 w 582"/>
                <a:gd name="T119" fmla="*/ 462 h 824"/>
                <a:gd name="T120" fmla="*/ 540 w 582"/>
                <a:gd name="T121" fmla="*/ 432 h 824"/>
                <a:gd name="T122" fmla="*/ 558 w 582"/>
                <a:gd name="T123" fmla="*/ 428 h 824"/>
                <a:gd name="T124" fmla="*/ 582 w 582"/>
                <a:gd name="T125" fmla="*/ 390 h 8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2"/>
                <a:gd name="T190" fmla="*/ 0 h 824"/>
                <a:gd name="T191" fmla="*/ 582 w 582"/>
                <a:gd name="T192" fmla="*/ 824 h 8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2" h="824">
                  <a:moveTo>
                    <a:pt x="560" y="358"/>
                  </a:moveTo>
                  <a:lnTo>
                    <a:pt x="563" y="356"/>
                  </a:lnTo>
                  <a:lnTo>
                    <a:pt x="561" y="351"/>
                  </a:lnTo>
                  <a:lnTo>
                    <a:pt x="559" y="345"/>
                  </a:lnTo>
                  <a:lnTo>
                    <a:pt x="555" y="342"/>
                  </a:lnTo>
                  <a:lnTo>
                    <a:pt x="554" y="333"/>
                  </a:lnTo>
                  <a:lnTo>
                    <a:pt x="551" y="333"/>
                  </a:lnTo>
                  <a:lnTo>
                    <a:pt x="551" y="330"/>
                  </a:lnTo>
                  <a:lnTo>
                    <a:pt x="557" y="321"/>
                  </a:lnTo>
                  <a:lnTo>
                    <a:pt x="558" y="318"/>
                  </a:lnTo>
                  <a:lnTo>
                    <a:pt x="558" y="317"/>
                  </a:lnTo>
                  <a:lnTo>
                    <a:pt x="558" y="314"/>
                  </a:lnTo>
                  <a:lnTo>
                    <a:pt x="560" y="308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57" y="302"/>
                  </a:lnTo>
                  <a:lnTo>
                    <a:pt x="555" y="299"/>
                  </a:lnTo>
                  <a:lnTo>
                    <a:pt x="557" y="294"/>
                  </a:lnTo>
                  <a:lnTo>
                    <a:pt x="555" y="292"/>
                  </a:lnTo>
                  <a:lnTo>
                    <a:pt x="557" y="291"/>
                  </a:lnTo>
                  <a:lnTo>
                    <a:pt x="558" y="290"/>
                  </a:lnTo>
                  <a:lnTo>
                    <a:pt x="557" y="286"/>
                  </a:lnTo>
                  <a:lnTo>
                    <a:pt x="552" y="284"/>
                  </a:lnTo>
                  <a:lnTo>
                    <a:pt x="548" y="284"/>
                  </a:lnTo>
                  <a:lnTo>
                    <a:pt x="547" y="282"/>
                  </a:lnTo>
                  <a:lnTo>
                    <a:pt x="548" y="279"/>
                  </a:lnTo>
                  <a:lnTo>
                    <a:pt x="547" y="273"/>
                  </a:lnTo>
                  <a:lnTo>
                    <a:pt x="545" y="272"/>
                  </a:lnTo>
                  <a:lnTo>
                    <a:pt x="549" y="261"/>
                  </a:lnTo>
                  <a:lnTo>
                    <a:pt x="551" y="258"/>
                  </a:lnTo>
                  <a:lnTo>
                    <a:pt x="547" y="256"/>
                  </a:lnTo>
                  <a:lnTo>
                    <a:pt x="549" y="254"/>
                  </a:lnTo>
                  <a:lnTo>
                    <a:pt x="551" y="251"/>
                  </a:lnTo>
                  <a:lnTo>
                    <a:pt x="548" y="249"/>
                  </a:lnTo>
                  <a:lnTo>
                    <a:pt x="546" y="245"/>
                  </a:lnTo>
                  <a:lnTo>
                    <a:pt x="540" y="242"/>
                  </a:lnTo>
                  <a:lnTo>
                    <a:pt x="536" y="238"/>
                  </a:lnTo>
                  <a:lnTo>
                    <a:pt x="533" y="232"/>
                  </a:lnTo>
                  <a:lnTo>
                    <a:pt x="529" y="231"/>
                  </a:lnTo>
                  <a:lnTo>
                    <a:pt x="524" y="227"/>
                  </a:lnTo>
                  <a:lnTo>
                    <a:pt x="523" y="226"/>
                  </a:lnTo>
                  <a:lnTo>
                    <a:pt x="518" y="225"/>
                  </a:lnTo>
                  <a:lnTo>
                    <a:pt x="521" y="220"/>
                  </a:lnTo>
                  <a:lnTo>
                    <a:pt x="519" y="218"/>
                  </a:lnTo>
                  <a:lnTo>
                    <a:pt x="521" y="214"/>
                  </a:lnTo>
                  <a:lnTo>
                    <a:pt x="521" y="212"/>
                  </a:lnTo>
                  <a:lnTo>
                    <a:pt x="522" y="209"/>
                  </a:lnTo>
                  <a:lnTo>
                    <a:pt x="524" y="207"/>
                  </a:lnTo>
                  <a:lnTo>
                    <a:pt x="528" y="204"/>
                  </a:lnTo>
                  <a:lnTo>
                    <a:pt x="530" y="203"/>
                  </a:lnTo>
                  <a:lnTo>
                    <a:pt x="531" y="202"/>
                  </a:lnTo>
                  <a:lnTo>
                    <a:pt x="533" y="200"/>
                  </a:lnTo>
                  <a:lnTo>
                    <a:pt x="534" y="190"/>
                  </a:lnTo>
                  <a:lnTo>
                    <a:pt x="533" y="186"/>
                  </a:lnTo>
                  <a:lnTo>
                    <a:pt x="534" y="184"/>
                  </a:lnTo>
                  <a:lnTo>
                    <a:pt x="534" y="183"/>
                  </a:lnTo>
                  <a:lnTo>
                    <a:pt x="535" y="183"/>
                  </a:lnTo>
                  <a:lnTo>
                    <a:pt x="535" y="182"/>
                  </a:lnTo>
                  <a:lnTo>
                    <a:pt x="537" y="178"/>
                  </a:lnTo>
                  <a:lnTo>
                    <a:pt x="535" y="176"/>
                  </a:lnTo>
                  <a:lnTo>
                    <a:pt x="535" y="170"/>
                  </a:lnTo>
                  <a:lnTo>
                    <a:pt x="534" y="168"/>
                  </a:lnTo>
                  <a:lnTo>
                    <a:pt x="533" y="161"/>
                  </a:lnTo>
                  <a:lnTo>
                    <a:pt x="533" y="158"/>
                  </a:lnTo>
                  <a:lnTo>
                    <a:pt x="531" y="156"/>
                  </a:lnTo>
                  <a:lnTo>
                    <a:pt x="531" y="154"/>
                  </a:lnTo>
                  <a:lnTo>
                    <a:pt x="529" y="150"/>
                  </a:lnTo>
                  <a:lnTo>
                    <a:pt x="529" y="148"/>
                  </a:lnTo>
                  <a:lnTo>
                    <a:pt x="528" y="146"/>
                  </a:lnTo>
                  <a:lnTo>
                    <a:pt x="528" y="141"/>
                  </a:lnTo>
                  <a:lnTo>
                    <a:pt x="528" y="140"/>
                  </a:lnTo>
                  <a:lnTo>
                    <a:pt x="527" y="138"/>
                  </a:lnTo>
                  <a:lnTo>
                    <a:pt x="525" y="132"/>
                  </a:lnTo>
                  <a:lnTo>
                    <a:pt x="524" y="132"/>
                  </a:lnTo>
                  <a:lnTo>
                    <a:pt x="522" y="131"/>
                  </a:lnTo>
                  <a:lnTo>
                    <a:pt x="528" y="131"/>
                  </a:lnTo>
                  <a:lnTo>
                    <a:pt x="529" y="130"/>
                  </a:lnTo>
                  <a:lnTo>
                    <a:pt x="523" y="125"/>
                  </a:lnTo>
                  <a:lnTo>
                    <a:pt x="521" y="128"/>
                  </a:lnTo>
                  <a:lnTo>
                    <a:pt x="517" y="128"/>
                  </a:lnTo>
                  <a:lnTo>
                    <a:pt x="518" y="132"/>
                  </a:lnTo>
                  <a:lnTo>
                    <a:pt x="513" y="126"/>
                  </a:lnTo>
                  <a:lnTo>
                    <a:pt x="512" y="126"/>
                  </a:lnTo>
                  <a:lnTo>
                    <a:pt x="513" y="130"/>
                  </a:lnTo>
                  <a:lnTo>
                    <a:pt x="511" y="129"/>
                  </a:lnTo>
                  <a:lnTo>
                    <a:pt x="507" y="124"/>
                  </a:lnTo>
                  <a:lnTo>
                    <a:pt x="504" y="120"/>
                  </a:lnTo>
                  <a:lnTo>
                    <a:pt x="503" y="122"/>
                  </a:lnTo>
                  <a:lnTo>
                    <a:pt x="501" y="119"/>
                  </a:lnTo>
                  <a:lnTo>
                    <a:pt x="500" y="119"/>
                  </a:lnTo>
                  <a:lnTo>
                    <a:pt x="498" y="117"/>
                  </a:lnTo>
                  <a:lnTo>
                    <a:pt x="498" y="116"/>
                  </a:lnTo>
                  <a:lnTo>
                    <a:pt x="498" y="114"/>
                  </a:lnTo>
                  <a:lnTo>
                    <a:pt x="498" y="112"/>
                  </a:lnTo>
                  <a:lnTo>
                    <a:pt x="501" y="110"/>
                  </a:lnTo>
                  <a:lnTo>
                    <a:pt x="503" y="108"/>
                  </a:lnTo>
                  <a:lnTo>
                    <a:pt x="501" y="107"/>
                  </a:lnTo>
                  <a:lnTo>
                    <a:pt x="500" y="106"/>
                  </a:lnTo>
                  <a:lnTo>
                    <a:pt x="499" y="102"/>
                  </a:lnTo>
                  <a:lnTo>
                    <a:pt x="494" y="100"/>
                  </a:lnTo>
                  <a:lnTo>
                    <a:pt x="494" y="96"/>
                  </a:lnTo>
                  <a:lnTo>
                    <a:pt x="497" y="93"/>
                  </a:lnTo>
                  <a:lnTo>
                    <a:pt x="497" y="90"/>
                  </a:lnTo>
                  <a:lnTo>
                    <a:pt x="493" y="86"/>
                  </a:lnTo>
                  <a:lnTo>
                    <a:pt x="491" y="86"/>
                  </a:lnTo>
                  <a:lnTo>
                    <a:pt x="491" y="83"/>
                  </a:lnTo>
                  <a:lnTo>
                    <a:pt x="492" y="82"/>
                  </a:lnTo>
                  <a:lnTo>
                    <a:pt x="491" y="82"/>
                  </a:lnTo>
                  <a:lnTo>
                    <a:pt x="487" y="84"/>
                  </a:lnTo>
                  <a:lnTo>
                    <a:pt x="483" y="86"/>
                  </a:lnTo>
                  <a:lnTo>
                    <a:pt x="480" y="87"/>
                  </a:lnTo>
                  <a:lnTo>
                    <a:pt x="477" y="88"/>
                  </a:lnTo>
                  <a:lnTo>
                    <a:pt x="477" y="90"/>
                  </a:lnTo>
                  <a:lnTo>
                    <a:pt x="477" y="92"/>
                  </a:lnTo>
                  <a:lnTo>
                    <a:pt x="476" y="93"/>
                  </a:lnTo>
                  <a:lnTo>
                    <a:pt x="475" y="90"/>
                  </a:lnTo>
                  <a:lnTo>
                    <a:pt x="474" y="86"/>
                  </a:lnTo>
                  <a:lnTo>
                    <a:pt x="474" y="87"/>
                  </a:lnTo>
                  <a:lnTo>
                    <a:pt x="474" y="82"/>
                  </a:lnTo>
                  <a:lnTo>
                    <a:pt x="473" y="82"/>
                  </a:lnTo>
                  <a:lnTo>
                    <a:pt x="473" y="83"/>
                  </a:lnTo>
                  <a:lnTo>
                    <a:pt x="470" y="83"/>
                  </a:lnTo>
                  <a:lnTo>
                    <a:pt x="471" y="81"/>
                  </a:lnTo>
                  <a:lnTo>
                    <a:pt x="469" y="81"/>
                  </a:lnTo>
                  <a:lnTo>
                    <a:pt x="469" y="80"/>
                  </a:lnTo>
                  <a:lnTo>
                    <a:pt x="468" y="78"/>
                  </a:lnTo>
                  <a:lnTo>
                    <a:pt x="465" y="74"/>
                  </a:lnTo>
                  <a:lnTo>
                    <a:pt x="464" y="74"/>
                  </a:lnTo>
                  <a:lnTo>
                    <a:pt x="463" y="74"/>
                  </a:lnTo>
                  <a:lnTo>
                    <a:pt x="461" y="75"/>
                  </a:lnTo>
                  <a:lnTo>
                    <a:pt x="461" y="74"/>
                  </a:lnTo>
                  <a:lnTo>
                    <a:pt x="459" y="74"/>
                  </a:lnTo>
                  <a:lnTo>
                    <a:pt x="459" y="72"/>
                  </a:lnTo>
                  <a:lnTo>
                    <a:pt x="456" y="75"/>
                  </a:lnTo>
                  <a:lnTo>
                    <a:pt x="453" y="74"/>
                  </a:lnTo>
                  <a:lnTo>
                    <a:pt x="452" y="74"/>
                  </a:lnTo>
                  <a:lnTo>
                    <a:pt x="451" y="74"/>
                  </a:lnTo>
                  <a:lnTo>
                    <a:pt x="450" y="74"/>
                  </a:lnTo>
                  <a:lnTo>
                    <a:pt x="450" y="71"/>
                  </a:lnTo>
                  <a:lnTo>
                    <a:pt x="449" y="71"/>
                  </a:lnTo>
                  <a:lnTo>
                    <a:pt x="450" y="69"/>
                  </a:lnTo>
                  <a:lnTo>
                    <a:pt x="451" y="69"/>
                  </a:lnTo>
                  <a:lnTo>
                    <a:pt x="451" y="65"/>
                  </a:lnTo>
                  <a:lnTo>
                    <a:pt x="452" y="65"/>
                  </a:lnTo>
                  <a:lnTo>
                    <a:pt x="453" y="63"/>
                  </a:lnTo>
                  <a:lnTo>
                    <a:pt x="452" y="60"/>
                  </a:lnTo>
                  <a:lnTo>
                    <a:pt x="451" y="62"/>
                  </a:lnTo>
                  <a:lnTo>
                    <a:pt x="450" y="58"/>
                  </a:lnTo>
                  <a:lnTo>
                    <a:pt x="450" y="54"/>
                  </a:lnTo>
                  <a:lnTo>
                    <a:pt x="449" y="54"/>
                  </a:lnTo>
                  <a:lnTo>
                    <a:pt x="447" y="56"/>
                  </a:lnTo>
                  <a:lnTo>
                    <a:pt x="445" y="54"/>
                  </a:lnTo>
                  <a:lnTo>
                    <a:pt x="445" y="56"/>
                  </a:lnTo>
                  <a:lnTo>
                    <a:pt x="443" y="56"/>
                  </a:lnTo>
                  <a:lnTo>
                    <a:pt x="441" y="59"/>
                  </a:lnTo>
                  <a:lnTo>
                    <a:pt x="441" y="62"/>
                  </a:lnTo>
                  <a:lnTo>
                    <a:pt x="438" y="66"/>
                  </a:lnTo>
                  <a:lnTo>
                    <a:pt x="438" y="65"/>
                  </a:lnTo>
                  <a:lnTo>
                    <a:pt x="437" y="62"/>
                  </a:lnTo>
                  <a:lnTo>
                    <a:pt x="435" y="59"/>
                  </a:lnTo>
                  <a:lnTo>
                    <a:pt x="434" y="63"/>
                  </a:lnTo>
                  <a:lnTo>
                    <a:pt x="433" y="62"/>
                  </a:lnTo>
                  <a:lnTo>
                    <a:pt x="433" y="63"/>
                  </a:lnTo>
                  <a:lnTo>
                    <a:pt x="432" y="60"/>
                  </a:lnTo>
                  <a:lnTo>
                    <a:pt x="431" y="60"/>
                  </a:lnTo>
                  <a:lnTo>
                    <a:pt x="431" y="63"/>
                  </a:lnTo>
                  <a:lnTo>
                    <a:pt x="431" y="60"/>
                  </a:lnTo>
                  <a:lnTo>
                    <a:pt x="428" y="60"/>
                  </a:lnTo>
                  <a:lnTo>
                    <a:pt x="426" y="62"/>
                  </a:lnTo>
                  <a:lnTo>
                    <a:pt x="425" y="63"/>
                  </a:lnTo>
                  <a:lnTo>
                    <a:pt x="423" y="60"/>
                  </a:lnTo>
                  <a:lnTo>
                    <a:pt x="421" y="62"/>
                  </a:lnTo>
                  <a:lnTo>
                    <a:pt x="422" y="63"/>
                  </a:lnTo>
                  <a:lnTo>
                    <a:pt x="421" y="64"/>
                  </a:lnTo>
                  <a:lnTo>
                    <a:pt x="419" y="64"/>
                  </a:lnTo>
                  <a:lnTo>
                    <a:pt x="419" y="65"/>
                  </a:lnTo>
                  <a:lnTo>
                    <a:pt x="419" y="68"/>
                  </a:lnTo>
                  <a:lnTo>
                    <a:pt x="416" y="69"/>
                  </a:lnTo>
                  <a:lnTo>
                    <a:pt x="415" y="71"/>
                  </a:lnTo>
                  <a:lnTo>
                    <a:pt x="416" y="72"/>
                  </a:lnTo>
                  <a:lnTo>
                    <a:pt x="416" y="74"/>
                  </a:lnTo>
                  <a:lnTo>
                    <a:pt x="415" y="74"/>
                  </a:lnTo>
                  <a:lnTo>
                    <a:pt x="414" y="72"/>
                  </a:lnTo>
                  <a:lnTo>
                    <a:pt x="413" y="72"/>
                  </a:lnTo>
                  <a:lnTo>
                    <a:pt x="410" y="69"/>
                  </a:lnTo>
                  <a:lnTo>
                    <a:pt x="413" y="66"/>
                  </a:lnTo>
                  <a:lnTo>
                    <a:pt x="413" y="65"/>
                  </a:lnTo>
                  <a:lnTo>
                    <a:pt x="414" y="64"/>
                  </a:lnTo>
                  <a:lnTo>
                    <a:pt x="414" y="60"/>
                  </a:lnTo>
                  <a:lnTo>
                    <a:pt x="416" y="59"/>
                  </a:lnTo>
                  <a:lnTo>
                    <a:pt x="417" y="57"/>
                  </a:lnTo>
                  <a:lnTo>
                    <a:pt x="421" y="60"/>
                  </a:lnTo>
                  <a:lnTo>
                    <a:pt x="421" y="59"/>
                  </a:lnTo>
                  <a:lnTo>
                    <a:pt x="426" y="59"/>
                  </a:lnTo>
                  <a:lnTo>
                    <a:pt x="425" y="57"/>
                  </a:lnTo>
                  <a:lnTo>
                    <a:pt x="426" y="56"/>
                  </a:lnTo>
                  <a:lnTo>
                    <a:pt x="426" y="54"/>
                  </a:lnTo>
                  <a:lnTo>
                    <a:pt x="425" y="53"/>
                  </a:lnTo>
                  <a:lnTo>
                    <a:pt x="428" y="53"/>
                  </a:lnTo>
                  <a:lnTo>
                    <a:pt x="429" y="56"/>
                  </a:lnTo>
                  <a:lnTo>
                    <a:pt x="429" y="54"/>
                  </a:lnTo>
                  <a:lnTo>
                    <a:pt x="431" y="56"/>
                  </a:lnTo>
                  <a:lnTo>
                    <a:pt x="431" y="54"/>
                  </a:lnTo>
                  <a:lnTo>
                    <a:pt x="432" y="57"/>
                  </a:lnTo>
                  <a:lnTo>
                    <a:pt x="435" y="56"/>
                  </a:lnTo>
                  <a:lnTo>
                    <a:pt x="435" y="57"/>
                  </a:lnTo>
                  <a:lnTo>
                    <a:pt x="437" y="56"/>
                  </a:lnTo>
                  <a:lnTo>
                    <a:pt x="439" y="56"/>
                  </a:lnTo>
                  <a:lnTo>
                    <a:pt x="440" y="56"/>
                  </a:lnTo>
                  <a:lnTo>
                    <a:pt x="443" y="54"/>
                  </a:lnTo>
                  <a:lnTo>
                    <a:pt x="444" y="53"/>
                  </a:lnTo>
                  <a:lnTo>
                    <a:pt x="443" y="53"/>
                  </a:lnTo>
                  <a:lnTo>
                    <a:pt x="441" y="53"/>
                  </a:lnTo>
                  <a:lnTo>
                    <a:pt x="433" y="53"/>
                  </a:lnTo>
                  <a:lnTo>
                    <a:pt x="426" y="52"/>
                  </a:lnTo>
                  <a:lnTo>
                    <a:pt x="421" y="51"/>
                  </a:lnTo>
                  <a:lnTo>
                    <a:pt x="420" y="50"/>
                  </a:lnTo>
                  <a:lnTo>
                    <a:pt x="415" y="58"/>
                  </a:lnTo>
                  <a:lnTo>
                    <a:pt x="414" y="59"/>
                  </a:lnTo>
                  <a:lnTo>
                    <a:pt x="410" y="68"/>
                  </a:lnTo>
                  <a:lnTo>
                    <a:pt x="408" y="71"/>
                  </a:lnTo>
                  <a:lnTo>
                    <a:pt x="405" y="72"/>
                  </a:lnTo>
                  <a:lnTo>
                    <a:pt x="402" y="74"/>
                  </a:lnTo>
                  <a:lnTo>
                    <a:pt x="401" y="76"/>
                  </a:lnTo>
                  <a:lnTo>
                    <a:pt x="399" y="77"/>
                  </a:lnTo>
                  <a:lnTo>
                    <a:pt x="398" y="80"/>
                  </a:lnTo>
                  <a:lnTo>
                    <a:pt x="396" y="82"/>
                  </a:lnTo>
                  <a:lnTo>
                    <a:pt x="395" y="82"/>
                  </a:lnTo>
                  <a:lnTo>
                    <a:pt x="396" y="83"/>
                  </a:lnTo>
                  <a:lnTo>
                    <a:pt x="397" y="82"/>
                  </a:lnTo>
                  <a:lnTo>
                    <a:pt x="397" y="84"/>
                  </a:lnTo>
                  <a:lnTo>
                    <a:pt x="395" y="84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6" y="90"/>
                  </a:lnTo>
                  <a:lnTo>
                    <a:pt x="395" y="89"/>
                  </a:lnTo>
                  <a:lnTo>
                    <a:pt x="393" y="88"/>
                  </a:lnTo>
                  <a:lnTo>
                    <a:pt x="395" y="87"/>
                  </a:lnTo>
                  <a:lnTo>
                    <a:pt x="393" y="86"/>
                  </a:lnTo>
                  <a:lnTo>
                    <a:pt x="395" y="83"/>
                  </a:lnTo>
                  <a:lnTo>
                    <a:pt x="393" y="82"/>
                  </a:lnTo>
                  <a:lnTo>
                    <a:pt x="390" y="82"/>
                  </a:lnTo>
                  <a:lnTo>
                    <a:pt x="383" y="86"/>
                  </a:lnTo>
                  <a:lnTo>
                    <a:pt x="377" y="86"/>
                  </a:lnTo>
                  <a:lnTo>
                    <a:pt x="374" y="86"/>
                  </a:lnTo>
                  <a:lnTo>
                    <a:pt x="371" y="84"/>
                  </a:lnTo>
                  <a:lnTo>
                    <a:pt x="366" y="89"/>
                  </a:lnTo>
                  <a:lnTo>
                    <a:pt x="362" y="92"/>
                  </a:lnTo>
                  <a:lnTo>
                    <a:pt x="361" y="93"/>
                  </a:lnTo>
                  <a:lnTo>
                    <a:pt x="361" y="95"/>
                  </a:lnTo>
                  <a:lnTo>
                    <a:pt x="366" y="90"/>
                  </a:lnTo>
                  <a:lnTo>
                    <a:pt x="367" y="92"/>
                  </a:lnTo>
                  <a:lnTo>
                    <a:pt x="367" y="94"/>
                  </a:lnTo>
                  <a:lnTo>
                    <a:pt x="365" y="94"/>
                  </a:lnTo>
                  <a:lnTo>
                    <a:pt x="365" y="96"/>
                  </a:lnTo>
                  <a:lnTo>
                    <a:pt x="363" y="99"/>
                  </a:lnTo>
                  <a:lnTo>
                    <a:pt x="362" y="99"/>
                  </a:lnTo>
                  <a:lnTo>
                    <a:pt x="360" y="98"/>
                  </a:lnTo>
                  <a:lnTo>
                    <a:pt x="360" y="99"/>
                  </a:lnTo>
                  <a:lnTo>
                    <a:pt x="362" y="100"/>
                  </a:lnTo>
                  <a:lnTo>
                    <a:pt x="360" y="101"/>
                  </a:lnTo>
                  <a:lnTo>
                    <a:pt x="360" y="104"/>
                  </a:lnTo>
                  <a:lnTo>
                    <a:pt x="360" y="105"/>
                  </a:lnTo>
                  <a:lnTo>
                    <a:pt x="361" y="105"/>
                  </a:lnTo>
                  <a:lnTo>
                    <a:pt x="360" y="106"/>
                  </a:lnTo>
                  <a:lnTo>
                    <a:pt x="359" y="110"/>
                  </a:lnTo>
                  <a:lnTo>
                    <a:pt x="359" y="111"/>
                  </a:lnTo>
                  <a:lnTo>
                    <a:pt x="357" y="113"/>
                  </a:lnTo>
                  <a:lnTo>
                    <a:pt x="356" y="113"/>
                  </a:lnTo>
                  <a:lnTo>
                    <a:pt x="355" y="112"/>
                  </a:lnTo>
                  <a:lnTo>
                    <a:pt x="354" y="111"/>
                  </a:lnTo>
                  <a:lnTo>
                    <a:pt x="354" y="110"/>
                  </a:lnTo>
                  <a:lnTo>
                    <a:pt x="350" y="108"/>
                  </a:lnTo>
                  <a:lnTo>
                    <a:pt x="349" y="105"/>
                  </a:lnTo>
                  <a:lnTo>
                    <a:pt x="348" y="107"/>
                  </a:lnTo>
                  <a:lnTo>
                    <a:pt x="345" y="108"/>
                  </a:lnTo>
                  <a:lnTo>
                    <a:pt x="344" y="107"/>
                  </a:lnTo>
                  <a:lnTo>
                    <a:pt x="344" y="106"/>
                  </a:lnTo>
                  <a:lnTo>
                    <a:pt x="344" y="102"/>
                  </a:lnTo>
                  <a:lnTo>
                    <a:pt x="341" y="101"/>
                  </a:lnTo>
                  <a:lnTo>
                    <a:pt x="341" y="100"/>
                  </a:lnTo>
                  <a:lnTo>
                    <a:pt x="338" y="100"/>
                  </a:lnTo>
                  <a:lnTo>
                    <a:pt x="333" y="100"/>
                  </a:lnTo>
                  <a:lnTo>
                    <a:pt x="329" y="101"/>
                  </a:lnTo>
                  <a:lnTo>
                    <a:pt x="327" y="102"/>
                  </a:lnTo>
                  <a:lnTo>
                    <a:pt x="326" y="104"/>
                  </a:lnTo>
                  <a:lnTo>
                    <a:pt x="324" y="105"/>
                  </a:lnTo>
                  <a:lnTo>
                    <a:pt x="323" y="107"/>
                  </a:lnTo>
                  <a:lnTo>
                    <a:pt x="327" y="110"/>
                  </a:lnTo>
                  <a:lnTo>
                    <a:pt x="327" y="111"/>
                  </a:lnTo>
                  <a:lnTo>
                    <a:pt x="325" y="112"/>
                  </a:lnTo>
                  <a:lnTo>
                    <a:pt x="324" y="112"/>
                  </a:lnTo>
                  <a:lnTo>
                    <a:pt x="323" y="110"/>
                  </a:lnTo>
                  <a:lnTo>
                    <a:pt x="321" y="112"/>
                  </a:lnTo>
                  <a:lnTo>
                    <a:pt x="319" y="114"/>
                  </a:lnTo>
                  <a:lnTo>
                    <a:pt x="315" y="119"/>
                  </a:lnTo>
                  <a:lnTo>
                    <a:pt x="317" y="117"/>
                  </a:lnTo>
                  <a:lnTo>
                    <a:pt x="319" y="112"/>
                  </a:lnTo>
                  <a:lnTo>
                    <a:pt x="317" y="112"/>
                  </a:lnTo>
                  <a:lnTo>
                    <a:pt x="317" y="111"/>
                  </a:lnTo>
                  <a:lnTo>
                    <a:pt x="319" y="111"/>
                  </a:lnTo>
                  <a:lnTo>
                    <a:pt x="320" y="110"/>
                  </a:lnTo>
                  <a:lnTo>
                    <a:pt x="323" y="104"/>
                  </a:lnTo>
                  <a:lnTo>
                    <a:pt x="323" y="101"/>
                  </a:lnTo>
                  <a:lnTo>
                    <a:pt x="320" y="101"/>
                  </a:lnTo>
                  <a:lnTo>
                    <a:pt x="318" y="101"/>
                  </a:lnTo>
                  <a:lnTo>
                    <a:pt x="317" y="101"/>
                  </a:lnTo>
                  <a:lnTo>
                    <a:pt x="314" y="98"/>
                  </a:lnTo>
                  <a:lnTo>
                    <a:pt x="314" y="95"/>
                  </a:lnTo>
                  <a:lnTo>
                    <a:pt x="318" y="93"/>
                  </a:lnTo>
                  <a:lnTo>
                    <a:pt x="318" y="90"/>
                  </a:lnTo>
                  <a:lnTo>
                    <a:pt x="319" y="92"/>
                  </a:lnTo>
                  <a:lnTo>
                    <a:pt x="321" y="92"/>
                  </a:lnTo>
                  <a:lnTo>
                    <a:pt x="326" y="86"/>
                  </a:lnTo>
                  <a:lnTo>
                    <a:pt x="333" y="82"/>
                  </a:lnTo>
                  <a:lnTo>
                    <a:pt x="333" y="80"/>
                  </a:lnTo>
                  <a:lnTo>
                    <a:pt x="336" y="80"/>
                  </a:lnTo>
                  <a:lnTo>
                    <a:pt x="335" y="69"/>
                  </a:lnTo>
                  <a:lnTo>
                    <a:pt x="333" y="63"/>
                  </a:lnTo>
                  <a:lnTo>
                    <a:pt x="337" y="60"/>
                  </a:lnTo>
                  <a:lnTo>
                    <a:pt x="337" y="57"/>
                  </a:lnTo>
                  <a:lnTo>
                    <a:pt x="341" y="57"/>
                  </a:lnTo>
                  <a:lnTo>
                    <a:pt x="341" y="56"/>
                  </a:lnTo>
                  <a:lnTo>
                    <a:pt x="342" y="56"/>
                  </a:lnTo>
                  <a:lnTo>
                    <a:pt x="348" y="58"/>
                  </a:lnTo>
                  <a:lnTo>
                    <a:pt x="343" y="47"/>
                  </a:lnTo>
                  <a:lnTo>
                    <a:pt x="337" y="45"/>
                  </a:lnTo>
                  <a:lnTo>
                    <a:pt x="333" y="44"/>
                  </a:lnTo>
                  <a:lnTo>
                    <a:pt x="331" y="46"/>
                  </a:lnTo>
                  <a:lnTo>
                    <a:pt x="330" y="50"/>
                  </a:lnTo>
                  <a:lnTo>
                    <a:pt x="330" y="52"/>
                  </a:lnTo>
                  <a:lnTo>
                    <a:pt x="331" y="53"/>
                  </a:lnTo>
                  <a:lnTo>
                    <a:pt x="331" y="52"/>
                  </a:lnTo>
                  <a:lnTo>
                    <a:pt x="333" y="52"/>
                  </a:lnTo>
                  <a:lnTo>
                    <a:pt x="335" y="54"/>
                  </a:lnTo>
                  <a:lnTo>
                    <a:pt x="336" y="57"/>
                  </a:lnTo>
                  <a:lnTo>
                    <a:pt x="336" y="58"/>
                  </a:lnTo>
                  <a:lnTo>
                    <a:pt x="336" y="59"/>
                  </a:lnTo>
                  <a:lnTo>
                    <a:pt x="333" y="60"/>
                  </a:lnTo>
                  <a:lnTo>
                    <a:pt x="330" y="60"/>
                  </a:lnTo>
                  <a:lnTo>
                    <a:pt x="326" y="59"/>
                  </a:lnTo>
                  <a:lnTo>
                    <a:pt x="318" y="65"/>
                  </a:lnTo>
                  <a:lnTo>
                    <a:pt x="312" y="66"/>
                  </a:lnTo>
                  <a:lnTo>
                    <a:pt x="311" y="66"/>
                  </a:lnTo>
                  <a:lnTo>
                    <a:pt x="307" y="62"/>
                  </a:lnTo>
                  <a:lnTo>
                    <a:pt x="295" y="56"/>
                  </a:lnTo>
                  <a:lnTo>
                    <a:pt x="291" y="53"/>
                  </a:lnTo>
                  <a:lnTo>
                    <a:pt x="288" y="52"/>
                  </a:lnTo>
                  <a:lnTo>
                    <a:pt x="287" y="53"/>
                  </a:lnTo>
                  <a:lnTo>
                    <a:pt x="287" y="54"/>
                  </a:lnTo>
                  <a:lnTo>
                    <a:pt x="284" y="56"/>
                  </a:lnTo>
                  <a:lnTo>
                    <a:pt x="279" y="62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8" y="65"/>
                  </a:lnTo>
                  <a:lnTo>
                    <a:pt x="278" y="62"/>
                  </a:lnTo>
                  <a:lnTo>
                    <a:pt x="279" y="59"/>
                  </a:lnTo>
                  <a:lnTo>
                    <a:pt x="281" y="59"/>
                  </a:lnTo>
                  <a:lnTo>
                    <a:pt x="281" y="57"/>
                  </a:lnTo>
                  <a:lnTo>
                    <a:pt x="279" y="54"/>
                  </a:lnTo>
                  <a:lnTo>
                    <a:pt x="279" y="53"/>
                  </a:lnTo>
                  <a:lnTo>
                    <a:pt x="282" y="52"/>
                  </a:lnTo>
                  <a:lnTo>
                    <a:pt x="281" y="51"/>
                  </a:lnTo>
                  <a:lnTo>
                    <a:pt x="279" y="50"/>
                  </a:lnTo>
                  <a:lnTo>
                    <a:pt x="276" y="48"/>
                  </a:lnTo>
                  <a:lnTo>
                    <a:pt x="267" y="50"/>
                  </a:lnTo>
                  <a:lnTo>
                    <a:pt x="265" y="51"/>
                  </a:lnTo>
                  <a:lnTo>
                    <a:pt x="263" y="51"/>
                  </a:lnTo>
                  <a:lnTo>
                    <a:pt x="261" y="51"/>
                  </a:lnTo>
                  <a:lnTo>
                    <a:pt x="261" y="48"/>
                  </a:lnTo>
                  <a:lnTo>
                    <a:pt x="263" y="48"/>
                  </a:lnTo>
                  <a:lnTo>
                    <a:pt x="269" y="46"/>
                  </a:lnTo>
                  <a:lnTo>
                    <a:pt x="270" y="44"/>
                  </a:lnTo>
                  <a:lnTo>
                    <a:pt x="272" y="41"/>
                  </a:lnTo>
                  <a:lnTo>
                    <a:pt x="272" y="33"/>
                  </a:lnTo>
                  <a:lnTo>
                    <a:pt x="272" y="29"/>
                  </a:lnTo>
                  <a:lnTo>
                    <a:pt x="269" y="27"/>
                  </a:lnTo>
                  <a:lnTo>
                    <a:pt x="270" y="26"/>
                  </a:lnTo>
                  <a:lnTo>
                    <a:pt x="272" y="26"/>
                  </a:lnTo>
                  <a:lnTo>
                    <a:pt x="270" y="22"/>
                  </a:lnTo>
                  <a:lnTo>
                    <a:pt x="270" y="18"/>
                  </a:lnTo>
                  <a:lnTo>
                    <a:pt x="269" y="16"/>
                  </a:lnTo>
                  <a:lnTo>
                    <a:pt x="266" y="14"/>
                  </a:lnTo>
                  <a:lnTo>
                    <a:pt x="265" y="17"/>
                  </a:lnTo>
                  <a:lnTo>
                    <a:pt x="263" y="18"/>
                  </a:lnTo>
                  <a:lnTo>
                    <a:pt x="261" y="17"/>
                  </a:lnTo>
                  <a:lnTo>
                    <a:pt x="260" y="12"/>
                  </a:lnTo>
                  <a:lnTo>
                    <a:pt x="253" y="9"/>
                  </a:lnTo>
                  <a:lnTo>
                    <a:pt x="248" y="9"/>
                  </a:lnTo>
                  <a:lnTo>
                    <a:pt x="249" y="5"/>
                  </a:lnTo>
                  <a:lnTo>
                    <a:pt x="247" y="5"/>
                  </a:lnTo>
                  <a:lnTo>
                    <a:pt x="241" y="10"/>
                  </a:lnTo>
                  <a:lnTo>
                    <a:pt x="237" y="11"/>
                  </a:lnTo>
                  <a:lnTo>
                    <a:pt x="235" y="9"/>
                  </a:lnTo>
                  <a:lnTo>
                    <a:pt x="230" y="12"/>
                  </a:lnTo>
                  <a:lnTo>
                    <a:pt x="225" y="11"/>
                  </a:lnTo>
                  <a:lnTo>
                    <a:pt x="225" y="8"/>
                  </a:lnTo>
                  <a:lnTo>
                    <a:pt x="222" y="5"/>
                  </a:lnTo>
                  <a:lnTo>
                    <a:pt x="219" y="5"/>
                  </a:lnTo>
                  <a:lnTo>
                    <a:pt x="213" y="6"/>
                  </a:lnTo>
                  <a:lnTo>
                    <a:pt x="211" y="4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0" y="2"/>
                  </a:lnTo>
                  <a:lnTo>
                    <a:pt x="198" y="3"/>
                  </a:lnTo>
                  <a:lnTo>
                    <a:pt x="194" y="3"/>
                  </a:lnTo>
                  <a:lnTo>
                    <a:pt x="193" y="0"/>
                  </a:lnTo>
                  <a:lnTo>
                    <a:pt x="191" y="4"/>
                  </a:lnTo>
                  <a:lnTo>
                    <a:pt x="191" y="12"/>
                  </a:lnTo>
                  <a:lnTo>
                    <a:pt x="193" y="14"/>
                  </a:lnTo>
                  <a:lnTo>
                    <a:pt x="194" y="15"/>
                  </a:lnTo>
                  <a:lnTo>
                    <a:pt x="195" y="18"/>
                  </a:lnTo>
                  <a:lnTo>
                    <a:pt x="194" y="21"/>
                  </a:lnTo>
                  <a:lnTo>
                    <a:pt x="194" y="22"/>
                  </a:lnTo>
                  <a:lnTo>
                    <a:pt x="197" y="22"/>
                  </a:lnTo>
                  <a:lnTo>
                    <a:pt x="199" y="28"/>
                  </a:lnTo>
                  <a:lnTo>
                    <a:pt x="203" y="29"/>
                  </a:lnTo>
                  <a:lnTo>
                    <a:pt x="201" y="33"/>
                  </a:lnTo>
                  <a:lnTo>
                    <a:pt x="200" y="34"/>
                  </a:lnTo>
                  <a:lnTo>
                    <a:pt x="200" y="35"/>
                  </a:lnTo>
                  <a:lnTo>
                    <a:pt x="204" y="33"/>
                  </a:lnTo>
                  <a:lnTo>
                    <a:pt x="207" y="40"/>
                  </a:lnTo>
                  <a:lnTo>
                    <a:pt x="209" y="41"/>
                  </a:lnTo>
                  <a:lnTo>
                    <a:pt x="211" y="47"/>
                  </a:lnTo>
                  <a:lnTo>
                    <a:pt x="210" y="52"/>
                  </a:lnTo>
                  <a:lnTo>
                    <a:pt x="209" y="52"/>
                  </a:lnTo>
                  <a:lnTo>
                    <a:pt x="209" y="51"/>
                  </a:lnTo>
                  <a:lnTo>
                    <a:pt x="207" y="51"/>
                  </a:lnTo>
                  <a:lnTo>
                    <a:pt x="206" y="54"/>
                  </a:lnTo>
                  <a:lnTo>
                    <a:pt x="204" y="54"/>
                  </a:lnTo>
                  <a:lnTo>
                    <a:pt x="200" y="53"/>
                  </a:lnTo>
                  <a:lnTo>
                    <a:pt x="192" y="54"/>
                  </a:lnTo>
                  <a:lnTo>
                    <a:pt x="188" y="58"/>
                  </a:lnTo>
                  <a:lnTo>
                    <a:pt x="188" y="59"/>
                  </a:lnTo>
                  <a:lnTo>
                    <a:pt x="189" y="58"/>
                  </a:lnTo>
                  <a:lnTo>
                    <a:pt x="191" y="57"/>
                  </a:lnTo>
                  <a:lnTo>
                    <a:pt x="192" y="58"/>
                  </a:lnTo>
                  <a:lnTo>
                    <a:pt x="189" y="62"/>
                  </a:lnTo>
                  <a:lnTo>
                    <a:pt x="187" y="62"/>
                  </a:lnTo>
                  <a:lnTo>
                    <a:pt x="186" y="65"/>
                  </a:lnTo>
                  <a:lnTo>
                    <a:pt x="189" y="68"/>
                  </a:lnTo>
                  <a:lnTo>
                    <a:pt x="191" y="70"/>
                  </a:lnTo>
                  <a:lnTo>
                    <a:pt x="192" y="69"/>
                  </a:lnTo>
                  <a:lnTo>
                    <a:pt x="194" y="66"/>
                  </a:lnTo>
                  <a:lnTo>
                    <a:pt x="197" y="69"/>
                  </a:lnTo>
                  <a:lnTo>
                    <a:pt x="200" y="68"/>
                  </a:lnTo>
                  <a:lnTo>
                    <a:pt x="201" y="70"/>
                  </a:lnTo>
                  <a:lnTo>
                    <a:pt x="200" y="75"/>
                  </a:lnTo>
                  <a:lnTo>
                    <a:pt x="198" y="80"/>
                  </a:lnTo>
                  <a:lnTo>
                    <a:pt x="199" y="83"/>
                  </a:lnTo>
                  <a:lnTo>
                    <a:pt x="200" y="86"/>
                  </a:lnTo>
                  <a:lnTo>
                    <a:pt x="203" y="84"/>
                  </a:lnTo>
                  <a:lnTo>
                    <a:pt x="207" y="86"/>
                  </a:lnTo>
                  <a:lnTo>
                    <a:pt x="209" y="88"/>
                  </a:lnTo>
                  <a:lnTo>
                    <a:pt x="210" y="92"/>
                  </a:lnTo>
                  <a:lnTo>
                    <a:pt x="209" y="94"/>
                  </a:lnTo>
                  <a:lnTo>
                    <a:pt x="207" y="95"/>
                  </a:lnTo>
                  <a:lnTo>
                    <a:pt x="204" y="94"/>
                  </a:lnTo>
                  <a:lnTo>
                    <a:pt x="200" y="94"/>
                  </a:lnTo>
                  <a:lnTo>
                    <a:pt x="200" y="95"/>
                  </a:lnTo>
                  <a:lnTo>
                    <a:pt x="203" y="99"/>
                  </a:lnTo>
                  <a:lnTo>
                    <a:pt x="204" y="107"/>
                  </a:lnTo>
                  <a:lnTo>
                    <a:pt x="207" y="110"/>
                  </a:lnTo>
                  <a:lnTo>
                    <a:pt x="210" y="108"/>
                  </a:lnTo>
                  <a:lnTo>
                    <a:pt x="213" y="111"/>
                  </a:lnTo>
                  <a:lnTo>
                    <a:pt x="221" y="111"/>
                  </a:lnTo>
                  <a:lnTo>
                    <a:pt x="224" y="112"/>
                  </a:lnTo>
                  <a:lnTo>
                    <a:pt x="228" y="116"/>
                  </a:lnTo>
                  <a:lnTo>
                    <a:pt x="229" y="118"/>
                  </a:lnTo>
                  <a:lnTo>
                    <a:pt x="231" y="119"/>
                  </a:lnTo>
                  <a:lnTo>
                    <a:pt x="233" y="124"/>
                  </a:lnTo>
                  <a:lnTo>
                    <a:pt x="234" y="125"/>
                  </a:lnTo>
                  <a:lnTo>
                    <a:pt x="233" y="128"/>
                  </a:lnTo>
                  <a:lnTo>
                    <a:pt x="235" y="130"/>
                  </a:lnTo>
                  <a:lnTo>
                    <a:pt x="239" y="132"/>
                  </a:lnTo>
                  <a:lnTo>
                    <a:pt x="241" y="136"/>
                  </a:lnTo>
                  <a:lnTo>
                    <a:pt x="241" y="138"/>
                  </a:lnTo>
                  <a:lnTo>
                    <a:pt x="242" y="141"/>
                  </a:lnTo>
                  <a:lnTo>
                    <a:pt x="242" y="142"/>
                  </a:lnTo>
                  <a:lnTo>
                    <a:pt x="249" y="147"/>
                  </a:lnTo>
                  <a:lnTo>
                    <a:pt x="253" y="148"/>
                  </a:lnTo>
                  <a:lnTo>
                    <a:pt x="257" y="149"/>
                  </a:lnTo>
                  <a:lnTo>
                    <a:pt x="259" y="150"/>
                  </a:lnTo>
                  <a:lnTo>
                    <a:pt x="257" y="152"/>
                  </a:lnTo>
                  <a:lnTo>
                    <a:pt x="253" y="150"/>
                  </a:lnTo>
                  <a:lnTo>
                    <a:pt x="251" y="150"/>
                  </a:lnTo>
                  <a:lnTo>
                    <a:pt x="243" y="146"/>
                  </a:lnTo>
                  <a:lnTo>
                    <a:pt x="240" y="142"/>
                  </a:lnTo>
                  <a:lnTo>
                    <a:pt x="239" y="137"/>
                  </a:lnTo>
                  <a:lnTo>
                    <a:pt x="236" y="134"/>
                  </a:lnTo>
                  <a:lnTo>
                    <a:pt x="233" y="130"/>
                  </a:lnTo>
                  <a:lnTo>
                    <a:pt x="229" y="124"/>
                  </a:lnTo>
                  <a:lnTo>
                    <a:pt x="229" y="122"/>
                  </a:lnTo>
                  <a:lnTo>
                    <a:pt x="227" y="117"/>
                  </a:lnTo>
                  <a:lnTo>
                    <a:pt x="224" y="114"/>
                  </a:lnTo>
                  <a:lnTo>
                    <a:pt x="219" y="116"/>
                  </a:lnTo>
                  <a:lnTo>
                    <a:pt x="215" y="114"/>
                  </a:lnTo>
                  <a:lnTo>
                    <a:pt x="211" y="114"/>
                  </a:lnTo>
                  <a:lnTo>
                    <a:pt x="209" y="116"/>
                  </a:lnTo>
                  <a:lnTo>
                    <a:pt x="206" y="116"/>
                  </a:lnTo>
                  <a:lnTo>
                    <a:pt x="201" y="117"/>
                  </a:lnTo>
                  <a:lnTo>
                    <a:pt x="195" y="117"/>
                  </a:lnTo>
                  <a:lnTo>
                    <a:pt x="189" y="110"/>
                  </a:lnTo>
                  <a:lnTo>
                    <a:pt x="187" y="110"/>
                  </a:lnTo>
                  <a:lnTo>
                    <a:pt x="185" y="112"/>
                  </a:lnTo>
                  <a:lnTo>
                    <a:pt x="183" y="113"/>
                  </a:lnTo>
                  <a:lnTo>
                    <a:pt x="179" y="125"/>
                  </a:lnTo>
                  <a:lnTo>
                    <a:pt x="176" y="130"/>
                  </a:lnTo>
                  <a:lnTo>
                    <a:pt x="176" y="134"/>
                  </a:lnTo>
                  <a:lnTo>
                    <a:pt x="177" y="137"/>
                  </a:lnTo>
                  <a:lnTo>
                    <a:pt x="179" y="141"/>
                  </a:lnTo>
                  <a:lnTo>
                    <a:pt x="180" y="143"/>
                  </a:lnTo>
                  <a:lnTo>
                    <a:pt x="180" y="146"/>
                  </a:lnTo>
                  <a:lnTo>
                    <a:pt x="181" y="149"/>
                  </a:lnTo>
                  <a:lnTo>
                    <a:pt x="180" y="149"/>
                  </a:lnTo>
                  <a:lnTo>
                    <a:pt x="180" y="148"/>
                  </a:lnTo>
                  <a:lnTo>
                    <a:pt x="169" y="142"/>
                  </a:lnTo>
                  <a:lnTo>
                    <a:pt x="168" y="138"/>
                  </a:lnTo>
                  <a:lnTo>
                    <a:pt x="165" y="138"/>
                  </a:lnTo>
                  <a:lnTo>
                    <a:pt x="162" y="141"/>
                  </a:lnTo>
                  <a:lnTo>
                    <a:pt x="161" y="147"/>
                  </a:lnTo>
                  <a:lnTo>
                    <a:pt x="161" y="148"/>
                  </a:lnTo>
                  <a:lnTo>
                    <a:pt x="165" y="148"/>
                  </a:lnTo>
                  <a:lnTo>
                    <a:pt x="167" y="149"/>
                  </a:lnTo>
                  <a:lnTo>
                    <a:pt x="167" y="154"/>
                  </a:lnTo>
                  <a:lnTo>
                    <a:pt x="164" y="158"/>
                  </a:lnTo>
                  <a:lnTo>
                    <a:pt x="162" y="161"/>
                  </a:lnTo>
                  <a:lnTo>
                    <a:pt x="159" y="160"/>
                  </a:lnTo>
                  <a:lnTo>
                    <a:pt x="156" y="155"/>
                  </a:lnTo>
                  <a:lnTo>
                    <a:pt x="152" y="156"/>
                  </a:lnTo>
                  <a:lnTo>
                    <a:pt x="151" y="153"/>
                  </a:lnTo>
                  <a:lnTo>
                    <a:pt x="150" y="149"/>
                  </a:lnTo>
                  <a:lnTo>
                    <a:pt x="153" y="150"/>
                  </a:lnTo>
                  <a:lnTo>
                    <a:pt x="157" y="147"/>
                  </a:lnTo>
                  <a:lnTo>
                    <a:pt x="158" y="146"/>
                  </a:lnTo>
                  <a:lnTo>
                    <a:pt x="157" y="144"/>
                  </a:lnTo>
                  <a:lnTo>
                    <a:pt x="157" y="143"/>
                  </a:lnTo>
                  <a:lnTo>
                    <a:pt x="152" y="134"/>
                  </a:lnTo>
                  <a:lnTo>
                    <a:pt x="151" y="134"/>
                  </a:lnTo>
                  <a:lnTo>
                    <a:pt x="149" y="129"/>
                  </a:lnTo>
                  <a:lnTo>
                    <a:pt x="150" y="128"/>
                  </a:lnTo>
                  <a:lnTo>
                    <a:pt x="143" y="126"/>
                  </a:lnTo>
                  <a:lnTo>
                    <a:pt x="137" y="125"/>
                  </a:lnTo>
                  <a:lnTo>
                    <a:pt x="134" y="126"/>
                  </a:lnTo>
                  <a:lnTo>
                    <a:pt x="131" y="126"/>
                  </a:lnTo>
                  <a:lnTo>
                    <a:pt x="120" y="130"/>
                  </a:lnTo>
                  <a:lnTo>
                    <a:pt x="117" y="130"/>
                  </a:lnTo>
                  <a:lnTo>
                    <a:pt x="115" y="129"/>
                  </a:lnTo>
                  <a:lnTo>
                    <a:pt x="109" y="128"/>
                  </a:lnTo>
                  <a:lnTo>
                    <a:pt x="102" y="130"/>
                  </a:lnTo>
                  <a:lnTo>
                    <a:pt x="98" y="132"/>
                  </a:lnTo>
                  <a:lnTo>
                    <a:pt x="92" y="141"/>
                  </a:lnTo>
                  <a:lnTo>
                    <a:pt x="93" y="142"/>
                  </a:lnTo>
                  <a:lnTo>
                    <a:pt x="96" y="144"/>
                  </a:lnTo>
                  <a:lnTo>
                    <a:pt x="92" y="146"/>
                  </a:lnTo>
                  <a:lnTo>
                    <a:pt x="91" y="144"/>
                  </a:lnTo>
                  <a:lnTo>
                    <a:pt x="88" y="147"/>
                  </a:lnTo>
                  <a:lnTo>
                    <a:pt x="85" y="161"/>
                  </a:lnTo>
                  <a:lnTo>
                    <a:pt x="85" y="162"/>
                  </a:lnTo>
                  <a:lnTo>
                    <a:pt x="86" y="165"/>
                  </a:lnTo>
                  <a:lnTo>
                    <a:pt x="92" y="165"/>
                  </a:lnTo>
                  <a:lnTo>
                    <a:pt x="96" y="166"/>
                  </a:lnTo>
                  <a:lnTo>
                    <a:pt x="104" y="167"/>
                  </a:lnTo>
                  <a:lnTo>
                    <a:pt x="105" y="168"/>
                  </a:lnTo>
                  <a:lnTo>
                    <a:pt x="100" y="167"/>
                  </a:lnTo>
                  <a:lnTo>
                    <a:pt x="99" y="168"/>
                  </a:lnTo>
                  <a:lnTo>
                    <a:pt x="99" y="173"/>
                  </a:lnTo>
                  <a:lnTo>
                    <a:pt x="96" y="173"/>
                  </a:lnTo>
                  <a:lnTo>
                    <a:pt x="97" y="177"/>
                  </a:lnTo>
                  <a:lnTo>
                    <a:pt x="97" y="179"/>
                  </a:lnTo>
                  <a:lnTo>
                    <a:pt x="96" y="180"/>
                  </a:lnTo>
                  <a:lnTo>
                    <a:pt x="97" y="182"/>
                  </a:lnTo>
                  <a:lnTo>
                    <a:pt x="96" y="182"/>
                  </a:lnTo>
                  <a:lnTo>
                    <a:pt x="94" y="183"/>
                  </a:lnTo>
                  <a:lnTo>
                    <a:pt x="94" y="184"/>
                  </a:lnTo>
                  <a:lnTo>
                    <a:pt x="93" y="185"/>
                  </a:lnTo>
                  <a:lnTo>
                    <a:pt x="94" y="188"/>
                  </a:lnTo>
                  <a:lnTo>
                    <a:pt x="94" y="191"/>
                  </a:lnTo>
                  <a:lnTo>
                    <a:pt x="96" y="200"/>
                  </a:lnTo>
                  <a:lnTo>
                    <a:pt x="94" y="200"/>
                  </a:lnTo>
                  <a:lnTo>
                    <a:pt x="93" y="206"/>
                  </a:lnTo>
                  <a:lnTo>
                    <a:pt x="86" y="215"/>
                  </a:lnTo>
                  <a:lnTo>
                    <a:pt x="87" y="216"/>
                  </a:lnTo>
                  <a:lnTo>
                    <a:pt x="85" y="220"/>
                  </a:lnTo>
                  <a:lnTo>
                    <a:pt x="84" y="237"/>
                  </a:lnTo>
                  <a:lnTo>
                    <a:pt x="84" y="239"/>
                  </a:lnTo>
                  <a:lnTo>
                    <a:pt x="79" y="237"/>
                  </a:lnTo>
                  <a:lnTo>
                    <a:pt x="76" y="238"/>
                  </a:lnTo>
                  <a:lnTo>
                    <a:pt x="74" y="237"/>
                  </a:lnTo>
                  <a:lnTo>
                    <a:pt x="64" y="237"/>
                  </a:lnTo>
                  <a:lnTo>
                    <a:pt x="62" y="238"/>
                  </a:lnTo>
                  <a:lnTo>
                    <a:pt x="63" y="240"/>
                  </a:lnTo>
                  <a:lnTo>
                    <a:pt x="62" y="243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1" y="246"/>
                  </a:lnTo>
                  <a:lnTo>
                    <a:pt x="62" y="249"/>
                  </a:lnTo>
                  <a:lnTo>
                    <a:pt x="61" y="252"/>
                  </a:lnTo>
                  <a:lnTo>
                    <a:pt x="64" y="256"/>
                  </a:lnTo>
                  <a:lnTo>
                    <a:pt x="69" y="256"/>
                  </a:lnTo>
                  <a:lnTo>
                    <a:pt x="75" y="258"/>
                  </a:lnTo>
                  <a:lnTo>
                    <a:pt x="78" y="257"/>
                  </a:lnTo>
                  <a:lnTo>
                    <a:pt x="79" y="255"/>
                  </a:lnTo>
                  <a:lnTo>
                    <a:pt x="80" y="256"/>
                  </a:lnTo>
                  <a:lnTo>
                    <a:pt x="80" y="260"/>
                  </a:lnTo>
                  <a:lnTo>
                    <a:pt x="81" y="262"/>
                  </a:lnTo>
                  <a:lnTo>
                    <a:pt x="82" y="263"/>
                  </a:lnTo>
                  <a:lnTo>
                    <a:pt x="84" y="268"/>
                  </a:lnTo>
                  <a:lnTo>
                    <a:pt x="80" y="275"/>
                  </a:lnTo>
                  <a:lnTo>
                    <a:pt x="80" y="276"/>
                  </a:lnTo>
                  <a:lnTo>
                    <a:pt x="82" y="280"/>
                  </a:lnTo>
                  <a:lnTo>
                    <a:pt x="80" y="282"/>
                  </a:lnTo>
                  <a:lnTo>
                    <a:pt x="78" y="282"/>
                  </a:lnTo>
                  <a:lnTo>
                    <a:pt x="74" y="287"/>
                  </a:lnTo>
                  <a:lnTo>
                    <a:pt x="73" y="287"/>
                  </a:lnTo>
                  <a:lnTo>
                    <a:pt x="70" y="290"/>
                  </a:lnTo>
                  <a:lnTo>
                    <a:pt x="69" y="292"/>
                  </a:lnTo>
                  <a:lnTo>
                    <a:pt x="68" y="293"/>
                  </a:lnTo>
                  <a:lnTo>
                    <a:pt x="63" y="293"/>
                  </a:lnTo>
                  <a:lnTo>
                    <a:pt x="63" y="296"/>
                  </a:lnTo>
                  <a:lnTo>
                    <a:pt x="61" y="298"/>
                  </a:lnTo>
                  <a:lnTo>
                    <a:pt x="58" y="298"/>
                  </a:lnTo>
                  <a:lnTo>
                    <a:pt x="58" y="302"/>
                  </a:lnTo>
                  <a:lnTo>
                    <a:pt x="60" y="302"/>
                  </a:lnTo>
                  <a:lnTo>
                    <a:pt x="67" y="308"/>
                  </a:lnTo>
                  <a:lnTo>
                    <a:pt x="67" y="310"/>
                  </a:lnTo>
                  <a:lnTo>
                    <a:pt x="64" y="311"/>
                  </a:lnTo>
                  <a:lnTo>
                    <a:pt x="64" y="314"/>
                  </a:lnTo>
                  <a:lnTo>
                    <a:pt x="62" y="315"/>
                  </a:lnTo>
                  <a:lnTo>
                    <a:pt x="60" y="317"/>
                  </a:lnTo>
                  <a:lnTo>
                    <a:pt x="57" y="315"/>
                  </a:lnTo>
                  <a:lnTo>
                    <a:pt x="56" y="315"/>
                  </a:lnTo>
                  <a:lnTo>
                    <a:pt x="54" y="316"/>
                  </a:lnTo>
                  <a:lnTo>
                    <a:pt x="51" y="316"/>
                  </a:lnTo>
                  <a:lnTo>
                    <a:pt x="49" y="317"/>
                  </a:lnTo>
                  <a:lnTo>
                    <a:pt x="48" y="317"/>
                  </a:lnTo>
                  <a:lnTo>
                    <a:pt x="45" y="320"/>
                  </a:lnTo>
                  <a:lnTo>
                    <a:pt x="43" y="321"/>
                  </a:lnTo>
                  <a:lnTo>
                    <a:pt x="43" y="320"/>
                  </a:lnTo>
                  <a:lnTo>
                    <a:pt x="42" y="320"/>
                  </a:lnTo>
                  <a:lnTo>
                    <a:pt x="38" y="318"/>
                  </a:lnTo>
                  <a:lnTo>
                    <a:pt x="39" y="323"/>
                  </a:lnTo>
                  <a:lnTo>
                    <a:pt x="37" y="322"/>
                  </a:lnTo>
                  <a:lnTo>
                    <a:pt x="36" y="320"/>
                  </a:lnTo>
                  <a:lnTo>
                    <a:pt x="33" y="320"/>
                  </a:lnTo>
                  <a:lnTo>
                    <a:pt x="32" y="318"/>
                  </a:lnTo>
                  <a:lnTo>
                    <a:pt x="31" y="317"/>
                  </a:lnTo>
                  <a:lnTo>
                    <a:pt x="30" y="317"/>
                  </a:lnTo>
                  <a:lnTo>
                    <a:pt x="26" y="317"/>
                  </a:lnTo>
                  <a:lnTo>
                    <a:pt x="24" y="314"/>
                  </a:lnTo>
                  <a:lnTo>
                    <a:pt x="21" y="315"/>
                  </a:lnTo>
                  <a:lnTo>
                    <a:pt x="24" y="318"/>
                  </a:lnTo>
                  <a:lnTo>
                    <a:pt x="25" y="320"/>
                  </a:lnTo>
                  <a:lnTo>
                    <a:pt x="20" y="320"/>
                  </a:lnTo>
                  <a:lnTo>
                    <a:pt x="18" y="318"/>
                  </a:lnTo>
                  <a:lnTo>
                    <a:pt x="16" y="320"/>
                  </a:lnTo>
                  <a:lnTo>
                    <a:pt x="14" y="321"/>
                  </a:lnTo>
                  <a:lnTo>
                    <a:pt x="10" y="321"/>
                  </a:lnTo>
                  <a:lnTo>
                    <a:pt x="10" y="322"/>
                  </a:lnTo>
                  <a:lnTo>
                    <a:pt x="12" y="323"/>
                  </a:lnTo>
                  <a:lnTo>
                    <a:pt x="12" y="328"/>
                  </a:lnTo>
                  <a:lnTo>
                    <a:pt x="10" y="329"/>
                  </a:lnTo>
                  <a:lnTo>
                    <a:pt x="13" y="330"/>
                  </a:lnTo>
                  <a:lnTo>
                    <a:pt x="15" y="333"/>
                  </a:lnTo>
                  <a:lnTo>
                    <a:pt x="15" y="338"/>
                  </a:lnTo>
                  <a:lnTo>
                    <a:pt x="19" y="340"/>
                  </a:lnTo>
                  <a:lnTo>
                    <a:pt x="18" y="345"/>
                  </a:lnTo>
                  <a:lnTo>
                    <a:pt x="22" y="350"/>
                  </a:lnTo>
                  <a:lnTo>
                    <a:pt x="22" y="353"/>
                  </a:lnTo>
                  <a:lnTo>
                    <a:pt x="24" y="354"/>
                  </a:lnTo>
                  <a:lnTo>
                    <a:pt x="25" y="360"/>
                  </a:lnTo>
                  <a:lnTo>
                    <a:pt x="24" y="366"/>
                  </a:lnTo>
                  <a:lnTo>
                    <a:pt x="25" y="368"/>
                  </a:lnTo>
                  <a:lnTo>
                    <a:pt x="25" y="370"/>
                  </a:lnTo>
                  <a:lnTo>
                    <a:pt x="25" y="372"/>
                  </a:lnTo>
                  <a:lnTo>
                    <a:pt x="20" y="376"/>
                  </a:lnTo>
                  <a:lnTo>
                    <a:pt x="18" y="381"/>
                  </a:lnTo>
                  <a:lnTo>
                    <a:pt x="14" y="384"/>
                  </a:lnTo>
                  <a:lnTo>
                    <a:pt x="14" y="386"/>
                  </a:lnTo>
                  <a:lnTo>
                    <a:pt x="14" y="390"/>
                  </a:lnTo>
                  <a:lnTo>
                    <a:pt x="15" y="392"/>
                  </a:lnTo>
                  <a:lnTo>
                    <a:pt x="19" y="389"/>
                  </a:lnTo>
                  <a:lnTo>
                    <a:pt x="20" y="390"/>
                  </a:lnTo>
                  <a:lnTo>
                    <a:pt x="19" y="392"/>
                  </a:lnTo>
                  <a:lnTo>
                    <a:pt x="18" y="392"/>
                  </a:lnTo>
                  <a:lnTo>
                    <a:pt x="19" y="393"/>
                  </a:lnTo>
                  <a:lnTo>
                    <a:pt x="19" y="394"/>
                  </a:lnTo>
                  <a:lnTo>
                    <a:pt x="15" y="395"/>
                  </a:lnTo>
                  <a:lnTo>
                    <a:pt x="14" y="396"/>
                  </a:lnTo>
                  <a:lnTo>
                    <a:pt x="13" y="398"/>
                  </a:lnTo>
                  <a:lnTo>
                    <a:pt x="10" y="400"/>
                  </a:lnTo>
                  <a:lnTo>
                    <a:pt x="9" y="400"/>
                  </a:lnTo>
                  <a:lnTo>
                    <a:pt x="7" y="402"/>
                  </a:lnTo>
                  <a:lnTo>
                    <a:pt x="6" y="405"/>
                  </a:lnTo>
                  <a:lnTo>
                    <a:pt x="4" y="406"/>
                  </a:lnTo>
                  <a:lnTo>
                    <a:pt x="2" y="402"/>
                  </a:lnTo>
                  <a:lnTo>
                    <a:pt x="1" y="404"/>
                  </a:lnTo>
                  <a:lnTo>
                    <a:pt x="0" y="404"/>
                  </a:lnTo>
                  <a:lnTo>
                    <a:pt x="1" y="407"/>
                  </a:lnTo>
                  <a:lnTo>
                    <a:pt x="1" y="408"/>
                  </a:lnTo>
                  <a:lnTo>
                    <a:pt x="1" y="411"/>
                  </a:lnTo>
                  <a:lnTo>
                    <a:pt x="1" y="412"/>
                  </a:lnTo>
                  <a:lnTo>
                    <a:pt x="2" y="412"/>
                  </a:lnTo>
                  <a:lnTo>
                    <a:pt x="3" y="411"/>
                  </a:lnTo>
                  <a:lnTo>
                    <a:pt x="9" y="412"/>
                  </a:lnTo>
                  <a:lnTo>
                    <a:pt x="8" y="414"/>
                  </a:lnTo>
                  <a:lnTo>
                    <a:pt x="9" y="417"/>
                  </a:lnTo>
                  <a:lnTo>
                    <a:pt x="10" y="418"/>
                  </a:lnTo>
                  <a:lnTo>
                    <a:pt x="13" y="419"/>
                  </a:lnTo>
                  <a:lnTo>
                    <a:pt x="12" y="422"/>
                  </a:lnTo>
                  <a:lnTo>
                    <a:pt x="12" y="423"/>
                  </a:lnTo>
                  <a:lnTo>
                    <a:pt x="12" y="426"/>
                  </a:lnTo>
                  <a:lnTo>
                    <a:pt x="10" y="425"/>
                  </a:lnTo>
                  <a:lnTo>
                    <a:pt x="8" y="426"/>
                  </a:lnTo>
                  <a:lnTo>
                    <a:pt x="8" y="428"/>
                  </a:lnTo>
                  <a:lnTo>
                    <a:pt x="8" y="429"/>
                  </a:lnTo>
                  <a:lnTo>
                    <a:pt x="7" y="431"/>
                  </a:lnTo>
                  <a:lnTo>
                    <a:pt x="6" y="430"/>
                  </a:lnTo>
                  <a:lnTo>
                    <a:pt x="4" y="431"/>
                  </a:lnTo>
                  <a:lnTo>
                    <a:pt x="8" y="434"/>
                  </a:lnTo>
                  <a:lnTo>
                    <a:pt x="7" y="435"/>
                  </a:lnTo>
                  <a:lnTo>
                    <a:pt x="7" y="436"/>
                  </a:lnTo>
                  <a:lnTo>
                    <a:pt x="8" y="437"/>
                  </a:lnTo>
                  <a:lnTo>
                    <a:pt x="8" y="441"/>
                  </a:lnTo>
                  <a:lnTo>
                    <a:pt x="8" y="440"/>
                  </a:lnTo>
                  <a:lnTo>
                    <a:pt x="10" y="440"/>
                  </a:lnTo>
                  <a:lnTo>
                    <a:pt x="13" y="440"/>
                  </a:lnTo>
                  <a:lnTo>
                    <a:pt x="14" y="444"/>
                  </a:lnTo>
                  <a:lnTo>
                    <a:pt x="15" y="446"/>
                  </a:lnTo>
                  <a:lnTo>
                    <a:pt x="15" y="447"/>
                  </a:lnTo>
                  <a:lnTo>
                    <a:pt x="16" y="448"/>
                  </a:lnTo>
                  <a:lnTo>
                    <a:pt x="16" y="449"/>
                  </a:lnTo>
                  <a:lnTo>
                    <a:pt x="15" y="449"/>
                  </a:lnTo>
                  <a:lnTo>
                    <a:pt x="16" y="450"/>
                  </a:lnTo>
                  <a:lnTo>
                    <a:pt x="18" y="450"/>
                  </a:lnTo>
                  <a:lnTo>
                    <a:pt x="19" y="452"/>
                  </a:lnTo>
                  <a:lnTo>
                    <a:pt x="21" y="450"/>
                  </a:lnTo>
                  <a:lnTo>
                    <a:pt x="21" y="452"/>
                  </a:lnTo>
                  <a:lnTo>
                    <a:pt x="20" y="453"/>
                  </a:lnTo>
                  <a:lnTo>
                    <a:pt x="20" y="455"/>
                  </a:lnTo>
                  <a:lnTo>
                    <a:pt x="19" y="455"/>
                  </a:lnTo>
                  <a:lnTo>
                    <a:pt x="16" y="458"/>
                  </a:lnTo>
                  <a:lnTo>
                    <a:pt x="15" y="458"/>
                  </a:lnTo>
                  <a:lnTo>
                    <a:pt x="15" y="460"/>
                  </a:lnTo>
                  <a:lnTo>
                    <a:pt x="16" y="460"/>
                  </a:lnTo>
                  <a:lnTo>
                    <a:pt x="16" y="461"/>
                  </a:lnTo>
                  <a:lnTo>
                    <a:pt x="15" y="461"/>
                  </a:lnTo>
                  <a:lnTo>
                    <a:pt x="16" y="462"/>
                  </a:lnTo>
                  <a:lnTo>
                    <a:pt x="18" y="465"/>
                  </a:lnTo>
                  <a:lnTo>
                    <a:pt x="20" y="465"/>
                  </a:lnTo>
                  <a:lnTo>
                    <a:pt x="21" y="465"/>
                  </a:lnTo>
                  <a:lnTo>
                    <a:pt x="22" y="465"/>
                  </a:lnTo>
                  <a:lnTo>
                    <a:pt x="24" y="465"/>
                  </a:lnTo>
                  <a:lnTo>
                    <a:pt x="26" y="466"/>
                  </a:lnTo>
                  <a:lnTo>
                    <a:pt x="25" y="468"/>
                  </a:lnTo>
                  <a:lnTo>
                    <a:pt x="25" y="470"/>
                  </a:lnTo>
                  <a:lnTo>
                    <a:pt x="27" y="470"/>
                  </a:lnTo>
                  <a:lnTo>
                    <a:pt x="27" y="472"/>
                  </a:lnTo>
                  <a:lnTo>
                    <a:pt x="26" y="474"/>
                  </a:lnTo>
                  <a:lnTo>
                    <a:pt x="26" y="476"/>
                  </a:lnTo>
                  <a:lnTo>
                    <a:pt x="26" y="477"/>
                  </a:lnTo>
                  <a:lnTo>
                    <a:pt x="25" y="478"/>
                  </a:lnTo>
                  <a:lnTo>
                    <a:pt x="26" y="479"/>
                  </a:lnTo>
                  <a:lnTo>
                    <a:pt x="26" y="480"/>
                  </a:lnTo>
                  <a:lnTo>
                    <a:pt x="28" y="482"/>
                  </a:lnTo>
                  <a:lnTo>
                    <a:pt x="27" y="483"/>
                  </a:lnTo>
                  <a:lnTo>
                    <a:pt x="28" y="483"/>
                  </a:lnTo>
                  <a:lnTo>
                    <a:pt x="28" y="484"/>
                  </a:lnTo>
                  <a:lnTo>
                    <a:pt x="26" y="484"/>
                  </a:lnTo>
                  <a:lnTo>
                    <a:pt x="26" y="485"/>
                  </a:lnTo>
                  <a:lnTo>
                    <a:pt x="25" y="485"/>
                  </a:lnTo>
                  <a:lnTo>
                    <a:pt x="25" y="486"/>
                  </a:lnTo>
                  <a:lnTo>
                    <a:pt x="24" y="484"/>
                  </a:lnTo>
                  <a:lnTo>
                    <a:pt x="21" y="484"/>
                  </a:lnTo>
                  <a:lnTo>
                    <a:pt x="21" y="485"/>
                  </a:lnTo>
                  <a:lnTo>
                    <a:pt x="20" y="488"/>
                  </a:lnTo>
                  <a:lnTo>
                    <a:pt x="20" y="489"/>
                  </a:lnTo>
                  <a:lnTo>
                    <a:pt x="20" y="490"/>
                  </a:lnTo>
                  <a:lnTo>
                    <a:pt x="18" y="490"/>
                  </a:lnTo>
                  <a:lnTo>
                    <a:pt x="15" y="491"/>
                  </a:lnTo>
                  <a:lnTo>
                    <a:pt x="14" y="492"/>
                  </a:lnTo>
                  <a:lnTo>
                    <a:pt x="13" y="492"/>
                  </a:lnTo>
                  <a:lnTo>
                    <a:pt x="13" y="494"/>
                  </a:lnTo>
                  <a:lnTo>
                    <a:pt x="12" y="494"/>
                  </a:lnTo>
                  <a:lnTo>
                    <a:pt x="12" y="495"/>
                  </a:lnTo>
                  <a:lnTo>
                    <a:pt x="13" y="495"/>
                  </a:lnTo>
                  <a:lnTo>
                    <a:pt x="13" y="496"/>
                  </a:lnTo>
                  <a:lnTo>
                    <a:pt x="13" y="498"/>
                  </a:lnTo>
                  <a:lnTo>
                    <a:pt x="12" y="500"/>
                  </a:lnTo>
                  <a:lnTo>
                    <a:pt x="10" y="500"/>
                  </a:lnTo>
                  <a:lnTo>
                    <a:pt x="9" y="500"/>
                  </a:lnTo>
                  <a:lnTo>
                    <a:pt x="10" y="502"/>
                  </a:lnTo>
                  <a:lnTo>
                    <a:pt x="9" y="502"/>
                  </a:lnTo>
                  <a:lnTo>
                    <a:pt x="10" y="502"/>
                  </a:lnTo>
                  <a:lnTo>
                    <a:pt x="10" y="503"/>
                  </a:lnTo>
                  <a:lnTo>
                    <a:pt x="9" y="504"/>
                  </a:lnTo>
                  <a:lnTo>
                    <a:pt x="7" y="508"/>
                  </a:lnTo>
                  <a:lnTo>
                    <a:pt x="8" y="514"/>
                  </a:lnTo>
                  <a:lnTo>
                    <a:pt x="9" y="520"/>
                  </a:lnTo>
                  <a:lnTo>
                    <a:pt x="12" y="521"/>
                  </a:lnTo>
                  <a:lnTo>
                    <a:pt x="14" y="527"/>
                  </a:lnTo>
                  <a:lnTo>
                    <a:pt x="16" y="532"/>
                  </a:lnTo>
                  <a:lnTo>
                    <a:pt x="19" y="536"/>
                  </a:lnTo>
                  <a:lnTo>
                    <a:pt x="21" y="534"/>
                  </a:lnTo>
                  <a:lnTo>
                    <a:pt x="24" y="538"/>
                  </a:lnTo>
                  <a:lnTo>
                    <a:pt x="26" y="539"/>
                  </a:lnTo>
                  <a:lnTo>
                    <a:pt x="30" y="539"/>
                  </a:lnTo>
                  <a:lnTo>
                    <a:pt x="32" y="540"/>
                  </a:lnTo>
                  <a:lnTo>
                    <a:pt x="30" y="548"/>
                  </a:lnTo>
                  <a:lnTo>
                    <a:pt x="25" y="555"/>
                  </a:lnTo>
                  <a:lnTo>
                    <a:pt x="22" y="561"/>
                  </a:lnTo>
                  <a:lnTo>
                    <a:pt x="20" y="562"/>
                  </a:lnTo>
                  <a:lnTo>
                    <a:pt x="20" y="567"/>
                  </a:lnTo>
                  <a:lnTo>
                    <a:pt x="18" y="569"/>
                  </a:lnTo>
                  <a:lnTo>
                    <a:pt x="18" y="576"/>
                  </a:lnTo>
                  <a:lnTo>
                    <a:pt x="21" y="575"/>
                  </a:lnTo>
                  <a:lnTo>
                    <a:pt x="26" y="578"/>
                  </a:lnTo>
                  <a:lnTo>
                    <a:pt x="30" y="581"/>
                  </a:lnTo>
                  <a:lnTo>
                    <a:pt x="32" y="592"/>
                  </a:lnTo>
                  <a:lnTo>
                    <a:pt x="33" y="593"/>
                  </a:lnTo>
                  <a:lnTo>
                    <a:pt x="34" y="596"/>
                  </a:lnTo>
                  <a:lnTo>
                    <a:pt x="37" y="598"/>
                  </a:lnTo>
                  <a:lnTo>
                    <a:pt x="37" y="599"/>
                  </a:lnTo>
                  <a:lnTo>
                    <a:pt x="38" y="600"/>
                  </a:lnTo>
                  <a:lnTo>
                    <a:pt x="38" y="603"/>
                  </a:lnTo>
                  <a:lnTo>
                    <a:pt x="40" y="605"/>
                  </a:lnTo>
                  <a:lnTo>
                    <a:pt x="40" y="608"/>
                  </a:lnTo>
                  <a:lnTo>
                    <a:pt x="42" y="610"/>
                  </a:lnTo>
                  <a:lnTo>
                    <a:pt x="44" y="610"/>
                  </a:lnTo>
                  <a:lnTo>
                    <a:pt x="48" y="611"/>
                  </a:lnTo>
                  <a:lnTo>
                    <a:pt x="48" y="609"/>
                  </a:lnTo>
                  <a:lnTo>
                    <a:pt x="50" y="610"/>
                  </a:lnTo>
                  <a:lnTo>
                    <a:pt x="52" y="609"/>
                  </a:lnTo>
                  <a:lnTo>
                    <a:pt x="55" y="610"/>
                  </a:lnTo>
                  <a:lnTo>
                    <a:pt x="58" y="612"/>
                  </a:lnTo>
                  <a:lnTo>
                    <a:pt x="60" y="616"/>
                  </a:lnTo>
                  <a:lnTo>
                    <a:pt x="61" y="616"/>
                  </a:lnTo>
                  <a:lnTo>
                    <a:pt x="64" y="614"/>
                  </a:lnTo>
                  <a:lnTo>
                    <a:pt x="66" y="615"/>
                  </a:lnTo>
                  <a:lnTo>
                    <a:pt x="68" y="615"/>
                  </a:lnTo>
                  <a:lnTo>
                    <a:pt x="70" y="617"/>
                  </a:lnTo>
                  <a:lnTo>
                    <a:pt x="74" y="616"/>
                  </a:lnTo>
                  <a:lnTo>
                    <a:pt x="76" y="617"/>
                  </a:lnTo>
                  <a:lnTo>
                    <a:pt x="80" y="615"/>
                  </a:lnTo>
                  <a:lnTo>
                    <a:pt x="82" y="615"/>
                  </a:lnTo>
                  <a:lnTo>
                    <a:pt x="87" y="614"/>
                  </a:lnTo>
                  <a:lnTo>
                    <a:pt x="88" y="616"/>
                  </a:lnTo>
                  <a:lnTo>
                    <a:pt x="92" y="615"/>
                  </a:lnTo>
                  <a:lnTo>
                    <a:pt x="91" y="617"/>
                  </a:lnTo>
                  <a:lnTo>
                    <a:pt x="92" y="618"/>
                  </a:lnTo>
                  <a:lnTo>
                    <a:pt x="92" y="621"/>
                  </a:lnTo>
                  <a:lnTo>
                    <a:pt x="94" y="623"/>
                  </a:lnTo>
                  <a:lnTo>
                    <a:pt x="102" y="626"/>
                  </a:lnTo>
                  <a:lnTo>
                    <a:pt x="104" y="626"/>
                  </a:lnTo>
                  <a:lnTo>
                    <a:pt x="105" y="626"/>
                  </a:lnTo>
                  <a:lnTo>
                    <a:pt x="109" y="627"/>
                  </a:lnTo>
                  <a:lnTo>
                    <a:pt x="112" y="624"/>
                  </a:lnTo>
                  <a:lnTo>
                    <a:pt x="116" y="627"/>
                  </a:lnTo>
                  <a:lnTo>
                    <a:pt x="117" y="626"/>
                  </a:lnTo>
                  <a:lnTo>
                    <a:pt x="120" y="628"/>
                  </a:lnTo>
                  <a:lnTo>
                    <a:pt x="121" y="628"/>
                  </a:lnTo>
                  <a:lnTo>
                    <a:pt x="122" y="629"/>
                  </a:lnTo>
                  <a:lnTo>
                    <a:pt x="133" y="634"/>
                  </a:lnTo>
                  <a:lnTo>
                    <a:pt x="139" y="635"/>
                  </a:lnTo>
                  <a:lnTo>
                    <a:pt x="137" y="636"/>
                  </a:lnTo>
                  <a:lnTo>
                    <a:pt x="137" y="638"/>
                  </a:lnTo>
                  <a:lnTo>
                    <a:pt x="138" y="639"/>
                  </a:lnTo>
                  <a:lnTo>
                    <a:pt x="134" y="642"/>
                  </a:lnTo>
                  <a:lnTo>
                    <a:pt x="128" y="657"/>
                  </a:lnTo>
                  <a:lnTo>
                    <a:pt x="121" y="659"/>
                  </a:lnTo>
                  <a:lnTo>
                    <a:pt x="121" y="660"/>
                  </a:lnTo>
                  <a:lnTo>
                    <a:pt x="119" y="665"/>
                  </a:lnTo>
                  <a:lnTo>
                    <a:pt x="115" y="669"/>
                  </a:lnTo>
                  <a:lnTo>
                    <a:pt x="110" y="671"/>
                  </a:lnTo>
                  <a:lnTo>
                    <a:pt x="108" y="682"/>
                  </a:lnTo>
                  <a:lnTo>
                    <a:pt x="103" y="693"/>
                  </a:lnTo>
                  <a:lnTo>
                    <a:pt x="102" y="705"/>
                  </a:lnTo>
                  <a:lnTo>
                    <a:pt x="99" y="707"/>
                  </a:lnTo>
                  <a:lnTo>
                    <a:pt x="98" y="710"/>
                  </a:lnTo>
                  <a:lnTo>
                    <a:pt x="98" y="714"/>
                  </a:lnTo>
                  <a:lnTo>
                    <a:pt x="90" y="726"/>
                  </a:lnTo>
                  <a:lnTo>
                    <a:pt x="88" y="731"/>
                  </a:lnTo>
                  <a:lnTo>
                    <a:pt x="90" y="736"/>
                  </a:lnTo>
                  <a:lnTo>
                    <a:pt x="92" y="740"/>
                  </a:lnTo>
                  <a:lnTo>
                    <a:pt x="93" y="743"/>
                  </a:lnTo>
                  <a:lnTo>
                    <a:pt x="91" y="746"/>
                  </a:lnTo>
                  <a:lnTo>
                    <a:pt x="91" y="748"/>
                  </a:lnTo>
                  <a:lnTo>
                    <a:pt x="90" y="752"/>
                  </a:lnTo>
                  <a:lnTo>
                    <a:pt x="90" y="754"/>
                  </a:lnTo>
                  <a:lnTo>
                    <a:pt x="87" y="759"/>
                  </a:lnTo>
                  <a:lnTo>
                    <a:pt x="87" y="765"/>
                  </a:lnTo>
                  <a:lnTo>
                    <a:pt x="86" y="766"/>
                  </a:lnTo>
                  <a:lnTo>
                    <a:pt x="85" y="771"/>
                  </a:lnTo>
                  <a:lnTo>
                    <a:pt x="85" y="774"/>
                  </a:lnTo>
                  <a:lnTo>
                    <a:pt x="88" y="783"/>
                  </a:lnTo>
                  <a:lnTo>
                    <a:pt x="93" y="786"/>
                  </a:lnTo>
                  <a:lnTo>
                    <a:pt x="96" y="788"/>
                  </a:lnTo>
                  <a:lnTo>
                    <a:pt x="100" y="786"/>
                  </a:lnTo>
                  <a:lnTo>
                    <a:pt x="103" y="786"/>
                  </a:lnTo>
                  <a:lnTo>
                    <a:pt x="104" y="784"/>
                  </a:lnTo>
                  <a:lnTo>
                    <a:pt x="109" y="785"/>
                  </a:lnTo>
                  <a:lnTo>
                    <a:pt x="109" y="788"/>
                  </a:lnTo>
                  <a:lnTo>
                    <a:pt x="110" y="790"/>
                  </a:lnTo>
                  <a:lnTo>
                    <a:pt x="119" y="789"/>
                  </a:lnTo>
                  <a:lnTo>
                    <a:pt x="122" y="788"/>
                  </a:lnTo>
                  <a:lnTo>
                    <a:pt x="131" y="783"/>
                  </a:lnTo>
                  <a:lnTo>
                    <a:pt x="137" y="784"/>
                  </a:lnTo>
                  <a:lnTo>
                    <a:pt x="138" y="788"/>
                  </a:lnTo>
                  <a:lnTo>
                    <a:pt x="141" y="789"/>
                  </a:lnTo>
                  <a:lnTo>
                    <a:pt x="149" y="788"/>
                  </a:lnTo>
                  <a:lnTo>
                    <a:pt x="151" y="786"/>
                  </a:lnTo>
                  <a:lnTo>
                    <a:pt x="149" y="785"/>
                  </a:lnTo>
                  <a:lnTo>
                    <a:pt x="155" y="783"/>
                  </a:lnTo>
                  <a:lnTo>
                    <a:pt x="156" y="785"/>
                  </a:lnTo>
                  <a:lnTo>
                    <a:pt x="157" y="786"/>
                  </a:lnTo>
                  <a:lnTo>
                    <a:pt x="158" y="784"/>
                  </a:lnTo>
                  <a:lnTo>
                    <a:pt x="161" y="780"/>
                  </a:lnTo>
                  <a:lnTo>
                    <a:pt x="158" y="778"/>
                  </a:lnTo>
                  <a:lnTo>
                    <a:pt x="155" y="778"/>
                  </a:lnTo>
                  <a:lnTo>
                    <a:pt x="153" y="779"/>
                  </a:lnTo>
                  <a:lnTo>
                    <a:pt x="150" y="780"/>
                  </a:lnTo>
                  <a:lnTo>
                    <a:pt x="146" y="778"/>
                  </a:lnTo>
                  <a:lnTo>
                    <a:pt x="146" y="774"/>
                  </a:lnTo>
                  <a:lnTo>
                    <a:pt x="150" y="772"/>
                  </a:lnTo>
                  <a:lnTo>
                    <a:pt x="150" y="770"/>
                  </a:lnTo>
                  <a:lnTo>
                    <a:pt x="151" y="767"/>
                  </a:lnTo>
                  <a:lnTo>
                    <a:pt x="153" y="767"/>
                  </a:lnTo>
                  <a:lnTo>
                    <a:pt x="157" y="767"/>
                  </a:lnTo>
                  <a:lnTo>
                    <a:pt x="157" y="764"/>
                  </a:lnTo>
                  <a:lnTo>
                    <a:pt x="159" y="765"/>
                  </a:lnTo>
                  <a:lnTo>
                    <a:pt x="161" y="766"/>
                  </a:lnTo>
                  <a:lnTo>
                    <a:pt x="162" y="767"/>
                  </a:lnTo>
                  <a:lnTo>
                    <a:pt x="163" y="766"/>
                  </a:lnTo>
                  <a:lnTo>
                    <a:pt x="168" y="771"/>
                  </a:lnTo>
                  <a:lnTo>
                    <a:pt x="167" y="772"/>
                  </a:lnTo>
                  <a:lnTo>
                    <a:pt x="168" y="776"/>
                  </a:lnTo>
                  <a:lnTo>
                    <a:pt x="171" y="778"/>
                  </a:lnTo>
                  <a:lnTo>
                    <a:pt x="171" y="777"/>
                  </a:lnTo>
                  <a:lnTo>
                    <a:pt x="174" y="776"/>
                  </a:lnTo>
                  <a:lnTo>
                    <a:pt x="176" y="779"/>
                  </a:lnTo>
                  <a:lnTo>
                    <a:pt x="177" y="780"/>
                  </a:lnTo>
                  <a:lnTo>
                    <a:pt x="180" y="780"/>
                  </a:lnTo>
                  <a:lnTo>
                    <a:pt x="181" y="777"/>
                  </a:lnTo>
                  <a:lnTo>
                    <a:pt x="183" y="773"/>
                  </a:lnTo>
                  <a:lnTo>
                    <a:pt x="186" y="773"/>
                  </a:lnTo>
                  <a:lnTo>
                    <a:pt x="193" y="777"/>
                  </a:lnTo>
                  <a:lnTo>
                    <a:pt x="197" y="779"/>
                  </a:lnTo>
                  <a:lnTo>
                    <a:pt x="197" y="778"/>
                  </a:lnTo>
                  <a:lnTo>
                    <a:pt x="199" y="778"/>
                  </a:lnTo>
                  <a:lnTo>
                    <a:pt x="199" y="776"/>
                  </a:lnTo>
                  <a:lnTo>
                    <a:pt x="197" y="771"/>
                  </a:lnTo>
                  <a:lnTo>
                    <a:pt x="189" y="768"/>
                  </a:lnTo>
                  <a:lnTo>
                    <a:pt x="188" y="766"/>
                  </a:lnTo>
                  <a:lnTo>
                    <a:pt x="191" y="766"/>
                  </a:lnTo>
                  <a:lnTo>
                    <a:pt x="199" y="770"/>
                  </a:lnTo>
                  <a:lnTo>
                    <a:pt x="200" y="772"/>
                  </a:lnTo>
                  <a:lnTo>
                    <a:pt x="205" y="777"/>
                  </a:lnTo>
                  <a:lnTo>
                    <a:pt x="209" y="778"/>
                  </a:lnTo>
                  <a:lnTo>
                    <a:pt x="213" y="778"/>
                  </a:lnTo>
                  <a:lnTo>
                    <a:pt x="217" y="780"/>
                  </a:lnTo>
                  <a:lnTo>
                    <a:pt x="219" y="782"/>
                  </a:lnTo>
                  <a:lnTo>
                    <a:pt x="222" y="786"/>
                  </a:lnTo>
                  <a:lnTo>
                    <a:pt x="223" y="788"/>
                  </a:lnTo>
                  <a:lnTo>
                    <a:pt x="225" y="789"/>
                  </a:lnTo>
                  <a:lnTo>
                    <a:pt x="229" y="791"/>
                  </a:lnTo>
                  <a:lnTo>
                    <a:pt x="234" y="794"/>
                  </a:lnTo>
                  <a:lnTo>
                    <a:pt x="236" y="790"/>
                  </a:lnTo>
                  <a:lnTo>
                    <a:pt x="239" y="788"/>
                  </a:lnTo>
                  <a:lnTo>
                    <a:pt x="241" y="789"/>
                  </a:lnTo>
                  <a:lnTo>
                    <a:pt x="241" y="792"/>
                  </a:lnTo>
                  <a:lnTo>
                    <a:pt x="243" y="795"/>
                  </a:lnTo>
                  <a:lnTo>
                    <a:pt x="252" y="794"/>
                  </a:lnTo>
                  <a:lnTo>
                    <a:pt x="253" y="801"/>
                  </a:lnTo>
                  <a:lnTo>
                    <a:pt x="257" y="801"/>
                  </a:lnTo>
                  <a:lnTo>
                    <a:pt x="260" y="806"/>
                  </a:lnTo>
                  <a:lnTo>
                    <a:pt x="258" y="808"/>
                  </a:lnTo>
                  <a:lnTo>
                    <a:pt x="260" y="813"/>
                  </a:lnTo>
                  <a:lnTo>
                    <a:pt x="265" y="810"/>
                  </a:lnTo>
                  <a:lnTo>
                    <a:pt x="270" y="812"/>
                  </a:lnTo>
                  <a:lnTo>
                    <a:pt x="267" y="819"/>
                  </a:lnTo>
                  <a:lnTo>
                    <a:pt x="264" y="822"/>
                  </a:lnTo>
                  <a:lnTo>
                    <a:pt x="269" y="824"/>
                  </a:lnTo>
                  <a:lnTo>
                    <a:pt x="276" y="819"/>
                  </a:lnTo>
                  <a:lnTo>
                    <a:pt x="287" y="806"/>
                  </a:lnTo>
                  <a:lnTo>
                    <a:pt x="283" y="800"/>
                  </a:lnTo>
                  <a:lnTo>
                    <a:pt x="284" y="792"/>
                  </a:lnTo>
                  <a:lnTo>
                    <a:pt x="287" y="791"/>
                  </a:lnTo>
                  <a:lnTo>
                    <a:pt x="287" y="796"/>
                  </a:lnTo>
                  <a:lnTo>
                    <a:pt x="293" y="797"/>
                  </a:lnTo>
                  <a:lnTo>
                    <a:pt x="294" y="794"/>
                  </a:lnTo>
                  <a:lnTo>
                    <a:pt x="300" y="795"/>
                  </a:lnTo>
                  <a:lnTo>
                    <a:pt x="305" y="798"/>
                  </a:lnTo>
                  <a:lnTo>
                    <a:pt x="306" y="800"/>
                  </a:lnTo>
                  <a:lnTo>
                    <a:pt x="313" y="797"/>
                  </a:lnTo>
                  <a:lnTo>
                    <a:pt x="315" y="800"/>
                  </a:lnTo>
                  <a:lnTo>
                    <a:pt x="313" y="801"/>
                  </a:lnTo>
                  <a:lnTo>
                    <a:pt x="314" y="802"/>
                  </a:lnTo>
                  <a:lnTo>
                    <a:pt x="317" y="802"/>
                  </a:lnTo>
                  <a:lnTo>
                    <a:pt x="319" y="807"/>
                  </a:lnTo>
                  <a:lnTo>
                    <a:pt x="319" y="810"/>
                  </a:lnTo>
                  <a:lnTo>
                    <a:pt x="326" y="809"/>
                  </a:lnTo>
                  <a:lnTo>
                    <a:pt x="330" y="806"/>
                  </a:lnTo>
                  <a:lnTo>
                    <a:pt x="335" y="804"/>
                  </a:lnTo>
                  <a:lnTo>
                    <a:pt x="336" y="806"/>
                  </a:lnTo>
                  <a:lnTo>
                    <a:pt x="335" y="809"/>
                  </a:lnTo>
                  <a:lnTo>
                    <a:pt x="338" y="809"/>
                  </a:lnTo>
                  <a:lnTo>
                    <a:pt x="342" y="804"/>
                  </a:lnTo>
                  <a:lnTo>
                    <a:pt x="348" y="804"/>
                  </a:lnTo>
                  <a:lnTo>
                    <a:pt x="347" y="802"/>
                  </a:lnTo>
                  <a:lnTo>
                    <a:pt x="348" y="800"/>
                  </a:lnTo>
                  <a:lnTo>
                    <a:pt x="349" y="797"/>
                  </a:lnTo>
                  <a:lnTo>
                    <a:pt x="360" y="796"/>
                  </a:lnTo>
                  <a:lnTo>
                    <a:pt x="360" y="792"/>
                  </a:lnTo>
                  <a:lnTo>
                    <a:pt x="363" y="789"/>
                  </a:lnTo>
                  <a:lnTo>
                    <a:pt x="366" y="790"/>
                  </a:lnTo>
                  <a:lnTo>
                    <a:pt x="373" y="789"/>
                  </a:lnTo>
                  <a:lnTo>
                    <a:pt x="378" y="791"/>
                  </a:lnTo>
                  <a:lnTo>
                    <a:pt x="380" y="788"/>
                  </a:lnTo>
                  <a:lnTo>
                    <a:pt x="387" y="786"/>
                  </a:lnTo>
                  <a:lnTo>
                    <a:pt x="392" y="786"/>
                  </a:lnTo>
                  <a:lnTo>
                    <a:pt x="402" y="789"/>
                  </a:lnTo>
                  <a:lnTo>
                    <a:pt x="402" y="784"/>
                  </a:lnTo>
                  <a:lnTo>
                    <a:pt x="401" y="778"/>
                  </a:lnTo>
                  <a:lnTo>
                    <a:pt x="405" y="774"/>
                  </a:lnTo>
                  <a:lnTo>
                    <a:pt x="404" y="778"/>
                  </a:lnTo>
                  <a:lnTo>
                    <a:pt x="405" y="780"/>
                  </a:lnTo>
                  <a:lnTo>
                    <a:pt x="411" y="778"/>
                  </a:lnTo>
                  <a:lnTo>
                    <a:pt x="415" y="779"/>
                  </a:lnTo>
                  <a:lnTo>
                    <a:pt x="419" y="778"/>
                  </a:lnTo>
                  <a:lnTo>
                    <a:pt x="420" y="783"/>
                  </a:lnTo>
                  <a:lnTo>
                    <a:pt x="422" y="788"/>
                  </a:lnTo>
                  <a:lnTo>
                    <a:pt x="426" y="786"/>
                  </a:lnTo>
                  <a:lnTo>
                    <a:pt x="428" y="786"/>
                  </a:lnTo>
                  <a:lnTo>
                    <a:pt x="431" y="783"/>
                  </a:lnTo>
                  <a:lnTo>
                    <a:pt x="435" y="783"/>
                  </a:lnTo>
                  <a:lnTo>
                    <a:pt x="439" y="784"/>
                  </a:lnTo>
                  <a:lnTo>
                    <a:pt x="439" y="786"/>
                  </a:lnTo>
                  <a:lnTo>
                    <a:pt x="444" y="791"/>
                  </a:lnTo>
                  <a:lnTo>
                    <a:pt x="440" y="794"/>
                  </a:lnTo>
                  <a:lnTo>
                    <a:pt x="443" y="797"/>
                  </a:lnTo>
                  <a:lnTo>
                    <a:pt x="445" y="798"/>
                  </a:lnTo>
                  <a:lnTo>
                    <a:pt x="455" y="803"/>
                  </a:lnTo>
                  <a:lnTo>
                    <a:pt x="457" y="804"/>
                  </a:lnTo>
                  <a:lnTo>
                    <a:pt x="461" y="802"/>
                  </a:lnTo>
                  <a:lnTo>
                    <a:pt x="461" y="792"/>
                  </a:lnTo>
                  <a:lnTo>
                    <a:pt x="463" y="785"/>
                  </a:lnTo>
                  <a:lnTo>
                    <a:pt x="461" y="779"/>
                  </a:lnTo>
                  <a:lnTo>
                    <a:pt x="457" y="777"/>
                  </a:lnTo>
                  <a:lnTo>
                    <a:pt x="455" y="778"/>
                  </a:lnTo>
                  <a:lnTo>
                    <a:pt x="450" y="778"/>
                  </a:lnTo>
                  <a:lnTo>
                    <a:pt x="449" y="777"/>
                  </a:lnTo>
                  <a:lnTo>
                    <a:pt x="451" y="774"/>
                  </a:lnTo>
                  <a:lnTo>
                    <a:pt x="450" y="772"/>
                  </a:lnTo>
                  <a:lnTo>
                    <a:pt x="456" y="762"/>
                  </a:lnTo>
                  <a:lnTo>
                    <a:pt x="450" y="750"/>
                  </a:lnTo>
                  <a:lnTo>
                    <a:pt x="447" y="750"/>
                  </a:lnTo>
                  <a:lnTo>
                    <a:pt x="446" y="744"/>
                  </a:lnTo>
                  <a:lnTo>
                    <a:pt x="443" y="741"/>
                  </a:lnTo>
                  <a:lnTo>
                    <a:pt x="440" y="738"/>
                  </a:lnTo>
                  <a:lnTo>
                    <a:pt x="440" y="734"/>
                  </a:lnTo>
                  <a:lnTo>
                    <a:pt x="440" y="732"/>
                  </a:lnTo>
                  <a:lnTo>
                    <a:pt x="441" y="732"/>
                  </a:lnTo>
                  <a:lnTo>
                    <a:pt x="446" y="729"/>
                  </a:lnTo>
                  <a:lnTo>
                    <a:pt x="447" y="725"/>
                  </a:lnTo>
                  <a:lnTo>
                    <a:pt x="452" y="725"/>
                  </a:lnTo>
                  <a:lnTo>
                    <a:pt x="455" y="723"/>
                  </a:lnTo>
                  <a:lnTo>
                    <a:pt x="458" y="718"/>
                  </a:lnTo>
                  <a:lnTo>
                    <a:pt x="469" y="714"/>
                  </a:lnTo>
                  <a:lnTo>
                    <a:pt x="471" y="716"/>
                  </a:lnTo>
                  <a:lnTo>
                    <a:pt x="476" y="712"/>
                  </a:lnTo>
                  <a:lnTo>
                    <a:pt x="482" y="706"/>
                  </a:lnTo>
                  <a:lnTo>
                    <a:pt x="485" y="700"/>
                  </a:lnTo>
                  <a:lnTo>
                    <a:pt x="486" y="692"/>
                  </a:lnTo>
                  <a:lnTo>
                    <a:pt x="485" y="686"/>
                  </a:lnTo>
                  <a:lnTo>
                    <a:pt x="485" y="683"/>
                  </a:lnTo>
                  <a:lnTo>
                    <a:pt x="488" y="683"/>
                  </a:lnTo>
                  <a:lnTo>
                    <a:pt x="491" y="681"/>
                  </a:lnTo>
                  <a:lnTo>
                    <a:pt x="493" y="684"/>
                  </a:lnTo>
                  <a:lnTo>
                    <a:pt x="497" y="684"/>
                  </a:lnTo>
                  <a:lnTo>
                    <a:pt x="504" y="689"/>
                  </a:lnTo>
                  <a:lnTo>
                    <a:pt x="507" y="683"/>
                  </a:lnTo>
                  <a:lnTo>
                    <a:pt x="509" y="683"/>
                  </a:lnTo>
                  <a:lnTo>
                    <a:pt x="511" y="681"/>
                  </a:lnTo>
                  <a:lnTo>
                    <a:pt x="511" y="669"/>
                  </a:lnTo>
                  <a:lnTo>
                    <a:pt x="509" y="668"/>
                  </a:lnTo>
                  <a:lnTo>
                    <a:pt x="511" y="662"/>
                  </a:lnTo>
                  <a:lnTo>
                    <a:pt x="509" y="660"/>
                  </a:lnTo>
                  <a:lnTo>
                    <a:pt x="509" y="657"/>
                  </a:lnTo>
                  <a:lnTo>
                    <a:pt x="506" y="654"/>
                  </a:lnTo>
                  <a:lnTo>
                    <a:pt x="504" y="650"/>
                  </a:lnTo>
                  <a:lnTo>
                    <a:pt x="500" y="650"/>
                  </a:lnTo>
                  <a:lnTo>
                    <a:pt x="495" y="645"/>
                  </a:lnTo>
                  <a:lnTo>
                    <a:pt x="491" y="640"/>
                  </a:lnTo>
                  <a:lnTo>
                    <a:pt x="487" y="644"/>
                  </a:lnTo>
                  <a:lnTo>
                    <a:pt x="482" y="640"/>
                  </a:lnTo>
                  <a:lnTo>
                    <a:pt x="481" y="638"/>
                  </a:lnTo>
                  <a:lnTo>
                    <a:pt x="481" y="633"/>
                  </a:lnTo>
                  <a:lnTo>
                    <a:pt x="476" y="627"/>
                  </a:lnTo>
                  <a:lnTo>
                    <a:pt x="473" y="624"/>
                  </a:lnTo>
                  <a:lnTo>
                    <a:pt x="469" y="626"/>
                  </a:lnTo>
                  <a:lnTo>
                    <a:pt x="467" y="624"/>
                  </a:lnTo>
                  <a:lnTo>
                    <a:pt x="467" y="621"/>
                  </a:lnTo>
                  <a:lnTo>
                    <a:pt x="462" y="617"/>
                  </a:lnTo>
                  <a:lnTo>
                    <a:pt x="463" y="616"/>
                  </a:lnTo>
                  <a:lnTo>
                    <a:pt x="457" y="610"/>
                  </a:lnTo>
                  <a:lnTo>
                    <a:pt x="457" y="606"/>
                  </a:lnTo>
                  <a:lnTo>
                    <a:pt x="451" y="602"/>
                  </a:lnTo>
                  <a:lnTo>
                    <a:pt x="447" y="600"/>
                  </a:lnTo>
                  <a:lnTo>
                    <a:pt x="447" y="603"/>
                  </a:lnTo>
                  <a:lnTo>
                    <a:pt x="440" y="600"/>
                  </a:lnTo>
                  <a:lnTo>
                    <a:pt x="438" y="597"/>
                  </a:lnTo>
                  <a:lnTo>
                    <a:pt x="433" y="592"/>
                  </a:lnTo>
                  <a:lnTo>
                    <a:pt x="431" y="586"/>
                  </a:lnTo>
                  <a:lnTo>
                    <a:pt x="432" y="582"/>
                  </a:lnTo>
                  <a:lnTo>
                    <a:pt x="429" y="581"/>
                  </a:lnTo>
                  <a:lnTo>
                    <a:pt x="428" y="579"/>
                  </a:lnTo>
                  <a:lnTo>
                    <a:pt x="426" y="572"/>
                  </a:lnTo>
                  <a:lnTo>
                    <a:pt x="423" y="570"/>
                  </a:lnTo>
                  <a:lnTo>
                    <a:pt x="423" y="564"/>
                  </a:lnTo>
                  <a:lnTo>
                    <a:pt x="419" y="562"/>
                  </a:lnTo>
                  <a:lnTo>
                    <a:pt x="415" y="556"/>
                  </a:lnTo>
                  <a:lnTo>
                    <a:pt x="420" y="554"/>
                  </a:lnTo>
                  <a:lnTo>
                    <a:pt x="420" y="548"/>
                  </a:lnTo>
                  <a:lnTo>
                    <a:pt x="422" y="546"/>
                  </a:lnTo>
                  <a:lnTo>
                    <a:pt x="425" y="543"/>
                  </a:lnTo>
                  <a:lnTo>
                    <a:pt x="425" y="539"/>
                  </a:lnTo>
                  <a:lnTo>
                    <a:pt x="420" y="538"/>
                  </a:lnTo>
                  <a:lnTo>
                    <a:pt x="420" y="536"/>
                  </a:lnTo>
                  <a:lnTo>
                    <a:pt x="421" y="534"/>
                  </a:lnTo>
                  <a:lnTo>
                    <a:pt x="421" y="533"/>
                  </a:lnTo>
                  <a:lnTo>
                    <a:pt x="415" y="530"/>
                  </a:lnTo>
                  <a:lnTo>
                    <a:pt x="410" y="526"/>
                  </a:lnTo>
                  <a:lnTo>
                    <a:pt x="407" y="522"/>
                  </a:lnTo>
                  <a:lnTo>
                    <a:pt x="405" y="521"/>
                  </a:lnTo>
                  <a:lnTo>
                    <a:pt x="403" y="519"/>
                  </a:lnTo>
                  <a:lnTo>
                    <a:pt x="402" y="515"/>
                  </a:lnTo>
                  <a:lnTo>
                    <a:pt x="403" y="513"/>
                  </a:lnTo>
                  <a:lnTo>
                    <a:pt x="401" y="507"/>
                  </a:lnTo>
                  <a:lnTo>
                    <a:pt x="399" y="506"/>
                  </a:lnTo>
                  <a:lnTo>
                    <a:pt x="396" y="506"/>
                  </a:lnTo>
                  <a:lnTo>
                    <a:pt x="396" y="503"/>
                  </a:lnTo>
                  <a:lnTo>
                    <a:pt x="398" y="501"/>
                  </a:lnTo>
                  <a:lnTo>
                    <a:pt x="396" y="497"/>
                  </a:lnTo>
                  <a:lnTo>
                    <a:pt x="398" y="498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2" y="498"/>
                  </a:lnTo>
                  <a:lnTo>
                    <a:pt x="402" y="502"/>
                  </a:lnTo>
                  <a:lnTo>
                    <a:pt x="405" y="501"/>
                  </a:lnTo>
                  <a:lnTo>
                    <a:pt x="405" y="504"/>
                  </a:lnTo>
                  <a:lnTo>
                    <a:pt x="405" y="506"/>
                  </a:lnTo>
                  <a:lnTo>
                    <a:pt x="407" y="508"/>
                  </a:lnTo>
                  <a:lnTo>
                    <a:pt x="407" y="510"/>
                  </a:lnTo>
                  <a:lnTo>
                    <a:pt x="408" y="510"/>
                  </a:lnTo>
                  <a:lnTo>
                    <a:pt x="409" y="513"/>
                  </a:lnTo>
                  <a:lnTo>
                    <a:pt x="410" y="510"/>
                  </a:lnTo>
                  <a:lnTo>
                    <a:pt x="410" y="507"/>
                  </a:lnTo>
                  <a:lnTo>
                    <a:pt x="410" y="504"/>
                  </a:lnTo>
                  <a:lnTo>
                    <a:pt x="411" y="504"/>
                  </a:lnTo>
                  <a:lnTo>
                    <a:pt x="411" y="502"/>
                  </a:lnTo>
                  <a:lnTo>
                    <a:pt x="413" y="502"/>
                  </a:lnTo>
                  <a:lnTo>
                    <a:pt x="414" y="500"/>
                  </a:lnTo>
                  <a:lnTo>
                    <a:pt x="415" y="496"/>
                  </a:lnTo>
                  <a:lnTo>
                    <a:pt x="416" y="496"/>
                  </a:lnTo>
                  <a:lnTo>
                    <a:pt x="417" y="495"/>
                  </a:lnTo>
                  <a:lnTo>
                    <a:pt x="419" y="494"/>
                  </a:lnTo>
                  <a:lnTo>
                    <a:pt x="420" y="494"/>
                  </a:lnTo>
                  <a:lnTo>
                    <a:pt x="421" y="491"/>
                  </a:lnTo>
                  <a:lnTo>
                    <a:pt x="421" y="489"/>
                  </a:lnTo>
                  <a:lnTo>
                    <a:pt x="422" y="488"/>
                  </a:lnTo>
                  <a:lnTo>
                    <a:pt x="426" y="488"/>
                  </a:lnTo>
                  <a:lnTo>
                    <a:pt x="428" y="488"/>
                  </a:lnTo>
                  <a:lnTo>
                    <a:pt x="429" y="486"/>
                  </a:lnTo>
                  <a:lnTo>
                    <a:pt x="432" y="486"/>
                  </a:lnTo>
                  <a:lnTo>
                    <a:pt x="434" y="488"/>
                  </a:lnTo>
                  <a:lnTo>
                    <a:pt x="437" y="484"/>
                  </a:lnTo>
                  <a:lnTo>
                    <a:pt x="439" y="483"/>
                  </a:lnTo>
                  <a:lnTo>
                    <a:pt x="440" y="484"/>
                  </a:lnTo>
                  <a:lnTo>
                    <a:pt x="441" y="482"/>
                  </a:lnTo>
                  <a:lnTo>
                    <a:pt x="444" y="484"/>
                  </a:lnTo>
                  <a:lnTo>
                    <a:pt x="446" y="485"/>
                  </a:lnTo>
                  <a:lnTo>
                    <a:pt x="450" y="486"/>
                  </a:lnTo>
                  <a:lnTo>
                    <a:pt x="452" y="485"/>
                  </a:lnTo>
                  <a:lnTo>
                    <a:pt x="456" y="478"/>
                  </a:lnTo>
                  <a:lnTo>
                    <a:pt x="456" y="476"/>
                  </a:lnTo>
                  <a:lnTo>
                    <a:pt x="458" y="477"/>
                  </a:lnTo>
                  <a:lnTo>
                    <a:pt x="459" y="476"/>
                  </a:lnTo>
                  <a:lnTo>
                    <a:pt x="462" y="476"/>
                  </a:lnTo>
                  <a:lnTo>
                    <a:pt x="468" y="472"/>
                  </a:lnTo>
                  <a:lnTo>
                    <a:pt x="470" y="466"/>
                  </a:lnTo>
                  <a:lnTo>
                    <a:pt x="475" y="467"/>
                  </a:lnTo>
                  <a:lnTo>
                    <a:pt x="475" y="465"/>
                  </a:lnTo>
                  <a:lnTo>
                    <a:pt x="476" y="462"/>
                  </a:lnTo>
                  <a:lnTo>
                    <a:pt x="482" y="466"/>
                  </a:lnTo>
                  <a:lnTo>
                    <a:pt x="485" y="466"/>
                  </a:lnTo>
                  <a:lnTo>
                    <a:pt x="485" y="464"/>
                  </a:lnTo>
                  <a:lnTo>
                    <a:pt x="486" y="466"/>
                  </a:lnTo>
                  <a:lnTo>
                    <a:pt x="486" y="462"/>
                  </a:lnTo>
                  <a:lnTo>
                    <a:pt x="487" y="460"/>
                  </a:lnTo>
                  <a:lnTo>
                    <a:pt x="487" y="455"/>
                  </a:lnTo>
                  <a:lnTo>
                    <a:pt x="489" y="454"/>
                  </a:lnTo>
                  <a:lnTo>
                    <a:pt x="495" y="452"/>
                  </a:lnTo>
                  <a:lnTo>
                    <a:pt x="498" y="453"/>
                  </a:lnTo>
                  <a:lnTo>
                    <a:pt x="500" y="452"/>
                  </a:lnTo>
                  <a:lnTo>
                    <a:pt x="506" y="452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1" y="448"/>
                  </a:lnTo>
                  <a:lnTo>
                    <a:pt x="515" y="446"/>
                  </a:lnTo>
                  <a:lnTo>
                    <a:pt x="515" y="443"/>
                  </a:lnTo>
                  <a:lnTo>
                    <a:pt x="516" y="441"/>
                  </a:lnTo>
                  <a:lnTo>
                    <a:pt x="518" y="441"/>
                  </a:lnTo>
                  <a:lnTo>
                    <a:pt x="519" y="440"/>
                  </a:lnTo>
                  <a:lnTo>
                    <a:pt x="522" y="440"/>
                  </a:lnTo>
                  <a:lnTo>
                    <a:pt x="529" y="438"/>
                  </a:lnTo>
                  <a:lnTo>
                    <a:pt x="531" y="434"/>
                  </a:lnTo>
                  <a:lnTo>
                    <a:pt x="535" y="432"/>
                  </a:lnTo>
                  <a:lnTo>
                    <a:pt x="540" y="432"/>
                  </a:lnTo>
                  <a:lnTo>
                    <a:pt x="542" y="430"/>
                  </a:lnTo>
                  <a:lnTo>
                    <a:pt x="542" y="428"/>
                  </a:lnTo>
                  <a:lnTo>
                    <a:pt x="539" y="425"/>
                  </a:lnTo>
                  <a:lnTo>
                    <a:pt x="535" y="425"/>
                  </a:lnTo>
                  <a:lnTo>
                    <a:pt x="535" y="424"/>
                  </a:lnTo>
                  <a:lnTo>
                    <a:pt x="535" y="423"/>
                  </a:lnTo>
                  <a:lnTo>
                    <a:pt x="533" y="423"/>
                  </a:lnTo>
                  <a:lnTo>
                    <a:pt x="533" y="422"/>
                  </a:lnTo>
                  <a:lnTo>
                    <a:pt x="534" y="418"/>
                  </a:lnTo>
                  <a:lnTo>
                    <a:pt x="535" y="414"/>
                  </a:lnTo>
                  <a:lnTo>
                    <a:pt x="536" y="416"/>
                  </a:lnTo>
                  <a:lnTo>
                    <a:pt x="537" y="416"/>
                  </a:lnTo>
                  <a:lnTo>
                    <a:pt x="541" y="419"/>
                  </a:lnTo>
                  <a:lnTo>
                    <a:pt x="549" y="418"/>
                  </a:lnTo>
                  <a:lnTo>
                    <a:pt x="551" y="420"/>
                  </a:lnTo>
                  <a:lnTo>
                    <a:pt x="554" y="422"/>
                  </a:lnTo>
                  <a:lnTo>
                    <a:pt x="554" y="424"/>
                  </a:lnTo>
                  <a:lnTo>
                    <a:pt x="553" y="425"/>
                  </a:lnTo>
                  <a:lnTo>
                    <a:pt x="552" y="429"/>
                  </a:lnTo>
                  <a:lnTo>
                    <a:pt x="558" y="428"/>
                  </a:lnTo>
                  <a:lnTo>
                    <a:pt x="555" y="434"/>
                  </a:lnTo>
                  <a:lnTo>
                    <a:pt x="555" y="435"/>
                  </a:lnTo>
                  <a:lnTo>
                    <a:pt x="561" y="444"/>
                  </a:lnTo>
                  <a:lnTo>
                    <a:pt x="564" y="444"/>
                  </a:lnTo>
                  <a:lnTo>
                    <a:pt x="565" y="442"/>
                  </a:lnTo>
                  <a:lnTo>
                    <a:pt x="567" y="440"/>
                  </a:lnTo>
                  <a:lnTo>
                    <a:pt x="567" y="437"/>
                  </a:lnTo>
                  <a:lnTo>
                    <a:pt x="567" y="436"/>
                  </a:lnTo>
                  <a:lnTo>
                    <a:pt x="569" y="436"/>
                  </a:lnTo>
                  <a:lnTo>
                    <a:pt x="569" y="435"/>
                  </a:lnTo>
                  <a:lnTo>
                    <a:pt x="571" y="431"/>
                  </a:lnTo>
                  <a:lnTo>
                    <a:pt x="575" y="423"/>
                  </a:lnTo>
                  <a:lnTo>
                    <a:pt x="576" y="420"/>
                  </a:lnTo>
                  <a:lnTo>
                    <a:pt x="576" y="416"/>
                  </a:lnTo>
                  <a:lnTo>
                    <a:pt x="577" y="410"/>
                  </a:lnTo>
                  <a:lnTo>
                    <a:pt x="578" y="406"/>
                  </a:lnTo>
                  <a:lnTo>
                    <a:pt x="578" y="405"/>
                  </a:lnTo>
                  <a:lnTo>
                    <a:pt x="578" y="402"/>
                  </a:lnTo>
                  <a:lnTo>
                    <a:pt x="581" y="394"/>
                  </a:lnTo>
                  <a:lnTo>
                    <a:pt x="582" y="390"/>
                  </a:lnTo>
                  <a:lnTo>
                    <a:pt x="581" y="389"/>
                  </a:lnTo>
                  <a:lnTo>
                    <a:pt x="576" y="383"/>
                  </a:lnTo>
                  <a:lnTo>
                    <a:pt x="576" y="382"/>
                  </a:lnTo>
                  <a:lnTo>
                    <a:pt x="577" y="381"/>
                  </a:lnTo>
                  <a:lnTo>
                    <a:pt x="577" y="377"/>
                  </a:lnTo>
                  <a:lnTo>
                    <a:pt x="575" y="370"/>
                  </a:lnTo>
                  <a:lnTo>
                    <a:pt x="569" y="366"/>
                  </a:lnTo>
                  <a:lnTo>
                    <a:pt x="563" y="363"/>
                  </a:lnTo>
                  <a:lnTo>
                    <a:pt x="560" y="364"/>
                  </a:lnTo>
                  <a:lnTo>
                    <a:pt x="560" y="362"/>
                  </a:lnTo>
                  <a:lnTo>
                    <a:pt x="559" y="362"/>
                  </a:lnTo>
                  <a:lnTo>
                    <a:pt x="560" y="35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Freeform 499">
              <a:extLst>
                <a:ext uri="{FF2B5EF4-FFF2-40B4-BE49-F238E27FC236}">
                  <a16:creationId xmlns:a16="http://schemas.microsoft.com/office/drawing/2014/main" id="{990EC56D-85E2-AD11-686E-EAA8D540F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824" y="3322128"/>
              <a:ext cx="41168" cy="201426"/>
            </a:xfrm>
            <a:custGeom>
              <a:avLst/>
              <a:gdLst>
                <a:gd name="T0" fmla="*/ 45 w 45"/>
                <a:gd name="T1" fmla="*/ 225 h 227"/>
                <a:gd name="T2" fmla="*/ 41 w 45"/>
                <a:gd name="T3" fmla="*/ 214 h 227"/>
                <a:gd name="T4" fmla="*/ 36 w 45"/>
                <a:gd name="T5" fmla="*/ 202 h 227"/>
                <a:gd name="T6" fmla="*/ 33 w 45"/>
                <a:gd name="T7" fmla="*/ 199 h 227"/>
                <a:gd name="T8" fmla="*/ 40 w 45"/>
                <a:gd name="T9" fmla="*/ 187 h 227"/>
                <a:gd name="T10" fmla="*/ 40 w 45"/>
                <a:gd name="T11" fmla="*/ 183 h 227"/>
                <a:gd name="T12" fmla="*/ 42 w 45"/>
                <a:gd name="T13" fmla="*/ 173 h 227"/>
                <a:gd name="T14" fmla="*/ 39 w 45"/>
                <a:gd name="T15" fmla="*/ 171 h 227"/>
                <a:gd name="T16" fmla="*/ 39 w 45"/>
                <a:gd name="T17" fmla="*/ 163 h 227"/>
                <a:gd name="T18" fmla="*/ 39 w 45"/>
                <a:gd name="T19" fmla="*/ 160 h 227"/>
                <a:gd name="T20" fmla="*/ 39 w 45"/>
                <a:gd name="T21" fmla="*/ 155 h 227"/>
                <a:gd name="T22" fmla="*/ 30 w 45"/>
                <a:gd name="T23" fmla="*/ 153 h 227"/>
                <a:gd name="T24" fmla="*/ 30 w 45"/>
                <a:gd name="T25" fmla="*/ 148 h 227"/>
                <a:gd name="T26" fmla="*/ 27 w 45"/>
                <a:gd name="T27" fmla="*/ 141 h 227"/>
                <a:gd name="T28" fmla="*/ 33 w 45"/>
                <a:gd name="T29" fmla="*/ 127 h 227"/>
                <a:gd name="T30" fmla="*/ 31 w 45"/>
                <a:gd name="T31" fmla="*/ 123 h 227"/>
                <a:gd name="T32" fmla="*/ 30 w 45"/>
                <a:gd name="T33" fmla="*/ 118 h 227"/>
                <a:gd name="T34" fmla="*/ 22 w 45"/>
                <a:gd name="T35" fmla="*/ 111 h 227"/>
                <a:gd name="T36" fmla="*/ 15 w 45"/>
                <a:gd name="T37" fmla="*/ 101 h 227"/>
                <a:gd name="T38" fmla="*/ 6 w 45"/>
                <a:gd name="T39" fmla="*/ 96 h 227"/>
                <a:gd name="T40" fmla="*/ 0 w 45"/>
                <a:gd name="T41" fmla="*/ 94 h 227"/>
                <a:gd name="T42" fmla="*/ 1 w 45"/>
                <a:gd name="T43" fmla="*/ 87 h 227"/>
                <a:gd name="T44" fmla="*/ 3 w 45"/>
                <a:gd name="T45" fmla="*/ 81 h 227"/>
                <a:gd name="T46" fmla="*/ 6 w 45"/>
                <a:gd name="T47" fmla="*/ 76 h 227"/>
                <a:gd name="T48" fmla="*/ 12 w 45"/>
                <a:gd name="T49" fmla="*/ 72 h 227"/>
                <a:gd name="T50" fmla="*/ 15 w 45"/>
                <a:gd name="T51" fmla="*/ 69 h 227"/>
                <a:gd name="T52" fmla="*/ 15 w 45"/>
                <a:gd name="T53" fmla="*/ 55 h 227"/>
                <a:gd name="T54" fmla="*/ 16 w 45"/>
                <a:gd name="T55" fmla="*/ 52 h 227"/>
                <a:gd name="T56" fmla="*/ 17 w 45"/>
                <a:gd name="T57" fmla="*/ 51 h 227"/>
                <a:gd name="T58" fmla="*/ 17 w 45"/>
                <a:gd name="T59" fmla="*/ 45 h 227"/>
                <a:gd name="T60" fmla="*/ 16 w 45"/>
                <a:gd name="T61" fmla="*/ 37 h 227"/>
                <a:gd name="T62" fmla="*/ 15 w 45"/>
                <a:gd name="T63" fmla="*/ 27 h 227"/>
                <a:gd name="T64" fmla="*/ 13 w 45"/>
                <a:gd name="T65" fmla="*/ 23 h 227"/>
                <a:gd name="T66" fmla="*/ 11 w 45"/>
                <a:gd name="T67" fmla="*/ 17 h 227"/>
                <a:gd name="T68" fmla="*/ 10 w 45"/>
                <a:gd name="T69" fmla="*/ 10 h 227"/>
                <a:gd name="T70" fmla="*/ 9 w 45"/>
                <a:gd name="T71" fmla="*/ 7 h 227"/>
                <a:gd name="T72" fmla="*/ 6 w 45"/>
                <a:gd name="T73" fmla="*/ 1 h 227"/>
                <a:gd name="T74" fmla="*/ 10 w 45"/>
                <a:gd name="T75" fmla="*/ 0 h 2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227"/>
                <a:gd name="T116" fmla="*/ 45 w 45"/>
                <a:gd name="T117" fmla="*/ 227 h 2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227">
                  <a:moveTo>
                    <a:pt x="42" y="227"/>
                  </a:moveTo>
                  <a:lnTo>
                    <a:pt x="45" y="225"/>
                  </a:lnTo>
                  <a:lnTo>
                    <a:pt x="43" y="220"/>
                  </a:lnTo>
                  <a:lnTo>
                    <a:pt x="41" y="214"/>
                  </a:lnTo>
                  <a:lnTo>
                    <a:pt x="37" y="211"/>
                  </a:lnTo>
                  <a:lnTo>
                    <a:pt x="36" y="202"/>
                  </a:lnTo>
                  <a:lnTo>
                    <a:pt x="33" y="202"/>
                  </a:lnTo>
                  <a:lnTo>
                    <a:pt x="33" y="199"/>
                  </a:lnTo>
                  <a:lnTo>
                    <a:pt x="39" y="190"/>
                  </a:lnTo>
                  <a:lnTo>
                    <a:pt x="40" y="187"/>
                  </a:lnTo>
                  <a:lnTo>
                    <a:pt x="40" y="186"/>
                  </a:lnTo>
                  <a:lnTo>
                    <a:pt x="40" y="183"/>
                  </a:lnTo>
                  <a:lnTo>
                    <a:pt x="42" y="177"/>
                  </a:lnTo>
                  <a:lnTo>
                    <a:pt x="42" y="173"/>
                  </a:lnTo>
                  <a:lnTo>
                    <a:pt x="41" y="172"/>
                  </a:lnTo>
                  <a:lnTo>
                    <a:pt x="39" y="171"/>
                  </a:lnTo>
                  <a:lnTo>
                    <a:pt x="37" y="168"/>
                  </a:lnTo>
                  <a:lnTo>
                    <a:pt x="39" y="163"/>
                  </a:lnTo>
                  <a:lnTo>
                    <a:pt x="37" y="161"/>
                  </a:lnTo>
                  <a:lnTo>
                    <a:pt x="39" y="160"/>
                  </a:lnTo>
                  <a:lnTo>
                    <a:pt x="40" y="159"/>
                  </a:lnTo>
                  <a:lnTo>
                    <a:pt x="39" y="155"/>
                  </a:lnTo>
                  <a:lnTo>
                    <a:pt x="34" y="153"/>
                  </a:lnTo>
                  <a:lnTo>
                    <a:pt x="30" y="153"/>
                  </a:lnTo>
                  <a:lnTo>
                    <a:pt x="29" y="151"/>
                  </a:lnTo>
                  <a:lnTo>
                    <a:pt x="30" y="148"/>
                  </a:lnTo>
                  <a:lnTo>
                    <a:pt x="29" y="142"/>
                  </a:lnTo>
                  <a:lnTo>
                    <a:pt x="27" y="141"/>
                  </a:lnTo>
                  <a:lnTo>
                    <a:pt x="31" y="130"/>
                  </a:lnTo>
                  <a:lnTo>
                    <a:pt x="33" y="127"/>
                  </a:lnTo>
                  <a:lnTo>
                    <a:pt x="29" y="125"/>
                  </a:lnTo>
                  <a:lnTo>
                    <a:pt x="31" y="123"/>
                  </a:lnTo>
                  <a:lnTo>
                    <a:pt x="33" y="120"/>
                  </a:lnTo>
                  <a:lnTo>
                    <a:pt x="30" y="118"/>
                  </a:lnTo>
                  <a:lnTo>
                    <a:pt x="28" y="114"/>
                  </a:lnTo>
                  <a:lnTo>
                    <a:pt x="22" y="111"/>
                  </a:lnTo>
                  <a:lnTo>
                    <a:pt x="18" y="107"/>
                  </a:lnTo>
                  <a:lnTo>
                    <a:pt x="15" y="101"/>
                  </a:lnTo>
                  <a:lnTo>
                    <a:pt x="11" y="100"/>
                  </a:lnTo>
                  <a:lnTo>
                    <a:pt x="6" y="96"/>
                  </a:lnTo>
                  <a:lnTo>
                    <a:pt x="5" y="95"/>
                  </a:lnTo>
                  <a:lnTo>
                    <a:pt x="0" y="94"/>
                  </a:lnTo>
                  <a:lnTo>
                    <a:pt x="3" y="89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3" y="81"/>
                  </a:lnTo>
                  <a:lnTo>
                    <a:pt x="4" y="78"/>
                  </a:lnTo>
                  <a:lnTo>
                    <a:pt x="6" y="76"/>
                  </a:lnTo>
                  <a:lnTo>
                    <a:pt x="10" y="73"/>
                  </a:lnTo>
                  <a:lnTo>
                    <a:pt x="12" y="72"/>
                  </a:lnTo>
                  <a:lnTo>
                    <a:pt x="13" y="71"/>
                  </a:lnTo>
                  <a:lnTo>
                    <a:pt x="15" y="69"/>
                  </a:lnTo>
                  <a:lnTo>
                    <a:pt x="16" y="59"/>
                  </a:lnTo>
                  <a:lnTo>
                    <a:pt x="15" y="55"/>
                  </a:lnTo>
                  <a:lnTo>
                    <a:pt x="16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9" y="47"/>
                  </a:lnTo>
                  <a:lnTo>
                    <a:pt x="17" y="45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7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5" name="Freeform 500">
              <a:extLst>
                <a:ext uri="{FF2B5EF4-FFF2-40B4-BE49-F238E27FC236}">
                  <a16:creationId xmlns:a16="http://schemas.microsoft.com/office/drawing/2014/main" id="{24EF599E-01A3-A496-8F1D-A56CDCEF0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544" y="3228031"/>
              <a:ext cx="38227" cy="45578"/>
            </a:xfrm>
            <a:custGeom>
              <a:avLst/>
              <a:gdLst>
                <a:gd name="T0" fmla="*/ 1 w 38"/>
                <a:gd name="T1" fmla="*/ 40 h 49"/>
                <a:gd name="T2" fmla="*/ 1 w 38"/>
                <a:gd name="T3" fmla="*/ 41 h 49"/>
                <a:gd name="T4" fmla="*/ 2 w 38"/>
                <a:gd name="T5" fmla="*/ 43 h 49"/>
                <a:gd name="T6" fmla="*/ 5 w 38"/>
                <a:gd name="T7" fmla="*/ 43 h 49"/>
                <a:gd name="T8" fmla="*/ 12 w 38"/>
                <a:gd name="T9" fmla="*/ 47 h 49"/>
                <a:gd name="T10" fmla="*/ 17 w 38"/>
                <a:gd name="T11" fmla="*/ 48 h 49"/>
                <a:gd name="T12" fmla="*/ 19 w 38"/>
                <a:gd name="T13" fmla="*/ 37 h 49"/>
                <a:gd name="T14" fmla="*/ 26 w 38"/>
                <a:gd name="T15" fmla="*/ 37 h 49"/>
                <a:gd name="T16" fmla="*/ 33 w 38"/>
                <a:gd name="T17" fmla="*/ 38 h 49"/>
                <a:gd name="T18" fmla="*/ 36 w 38"/>
                <a:gd name="T19" fmla="*/ 40 h 49"/>
                <a:gd name="T20" fmla="*/ 37 w 38"/>
                <a:gd name="T21" fmla="*/ 35 h 49"/>
                <a:gd name="T22" fmla="*/ 37 w 38"/>
                <a:gd name="T23" fmla="*/ 34 h 49"/>
                <a:gd name="T24" fmla="*/ 32 w 38"/>
                <a:gd name="T25" fmla="*/ 31 h 49"/>
                <a:gd name="T26" fmla="*/ 26 w 38"/>
                <a:gd name="T27" fmla="*/ 24 h 49"/>
                <a:gd name="T28" fmla="*/ 30 w 38"/>
                <a:gd name="T29" fmla="*/ 19 h 49"/>
                <a:gd name="T30" fmla="*/ 31 w 38"/>
                <a:gd name="T31" fmla="*/ 11 h 49"/>
                <a:gd name="T32" fmla="*/ 15 w 38"/>
                <a:gd name="T33" fmla="*/ 8 h 49"/>
                <a:gd name="T34" fmla="*/ 17 w 38"/>
                <a:gd name="T35" fmla="*/ 2 h 49"/>
                <a:gd name="T36" fmla="*/ 17 w 38"/>
                <a:gd name="T37" fmla="*/ 0 h 49"/>
                <a:gd name="T38" fmla="*/ 12 w 38"/>
                <a:gd name="T39" fmla="*/ 1 h 49"/>
                <a:gd name="T40" fmla="*/ 6 w 38"/>
                <a:gd name="T41" fmla="*/ 4 h 49"/>
                <a:gd name="T42" fmla="*/ 5 w 38"/>
                <a:gd name="T43" fmla="*/ 7 h 49"/>
                <a:gd name="T44" fmla="*/ 2 w 38"/>
                <a:gd name="T45" fmla="*/ 11 h 49"/>
                <a:gd name="T46" fmla="*/ 6 w 38"/>
                <a:gd name="T47" fmla="*/ 8 h 49"/>
                <a:gd name="T48" fmla="*/ 8 w 38"/>
                <a:gd name="T49" fmla="*/ 4 h 49"/>
                <a:gd name="T50" fmla="*/ 11 w 38"/>
                <a:gd name="T51" fmla="*/ 11 h 49"/>
                <a:gd name="T52" fmla="*/ 15 w 38"/>
                <a:gd name="T53" fmla="*/ 11 h 49"/>
                <a:gd name="T54" fmla="*/ 19 w 38"/>
                <a:gd name="T55" fmla="*/ 13 h 49"/>
                <a:gd name="T56" fmla="*/ 21 w 38"/>
                <a:gd name="T57" fmla="*/ 13 h 49"/>
                <a:gd name="T58" fmla="*/ 20 w 38"/>
                <a:gd name="T59" fmla="*/ 19 h 49"/>
                <a:gd name="T60" fmla="*/ 18 w 38"/>
                <a:gd name="T61" fmla="*/ 19 h 49"/>
                <a:gd name="T62" fmla="*/ 15 w 38"/>
                <a:gd name="T63" fmla="*/ 16 h 49"/>
                <a:gd name="T64" fmla="*/ 13 w 38"/>
                <a:gd name="T65" fmla="*/ 10 h 49"/>
                <a:gd name="T66" fmla="*/ 11 w 38"/>
                <a:gd name="T67" fmla="*/ 13 h 49"/>
                <a:gd name="T68" fmla="*/ 6 w 38"/>
                <a:gd name="T69" fmla="*/ 13 h 49"/>
                <a:gd name="T70" fmla="*/ 1 w 38"/>
                <a:gd name="T71" fmla="*/ 17 h 49"/>
                <a:gd name="T72" fmla="*/ 5 w 38"/>
                <a:gd name="T73" fmla="*/ 17 h 49"/>
                <a:gd name="T74" fmla="*/ 8 w 38"/>
                <a:gd name="T75" fmla="*/ 22 h 49"/>
                <a:gd name="T76" fmla="*/ 2 w 38"/>
                <a:gd name="T77" fmla="*/ 24 h 49"/>
                <a:gd name="T78" fmla="*/ 3 w 38"/>
                <a:gd name="T79" fmla="*/ 26 h 49"/>
                <a:gd name="T80" fmla="*/ 7 w 38"/>
                <a:gd name="T81" fmla="*/ 29 h 49"/>
                <a:gd name="T82" fmla="*/ 8 w 38"/>
                <a:gd name="T83" fmla="*/ 31 h 49"/>
                <a:gd name="T84" fmla="*/ 1 w 38"/>
                <a:gd name="T85" fmla="*/ 32 h 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49"/>
                <a:gd name="T131" fmla="*/ 38 w 38"/>
                <a:gd name="T132" fmla="*/ 49 h 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49">
                  <a:moveTo>
                    <a:pt x="0" y="35"/>
                  </a:moveTo>
                  <a:lnTo>
                    <a:pt x="1" y="40"/>
                  </a:lnTo>
                  <a:lnTo>
                    <a:pt x="3" y="41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2" y="43"/>
                  </a:lnTo>
                  <a:lnTo>
                    <a:pt x="5" y="41"/>
                  </a:lnTo>
                  <a:lnTo>
                    <a:pt x="5" y="43"/>
                  </a:lnTo>
                  <a:lnTo>
                    <a:pt x="12" y="44"/>
                  </a:lnTo>
                  <a:lnTo>
                    <a:pt x="12" y="47"/>
                  </a:lnTo>
                  <a:lnTo>
                    <a:pt x="15" y="49"/>
                  </a:lnTo>
                  <a:lnTo>
                    <a:pt x="17" y="48"/>
                  </a:lnTo>
                  <a:lnTo>
                    <a:pt x="17" y="40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36" y="40"/>
                  </a:lnTo>
                  <a:lnTo>
                    <a:pt x="36" y="36"/>
                  </a:lnTo>
                  <a:lnTo>
                    <a:pt x="37" y="35"/>
                  </a:lnTo>
                  <a:lnTo>
                    <a:pt x="38" y="36"/>
                  </a:lnTo>
                  <a:lnTo>
                    <a:pt x="37" y="34"/>
                  </a:lnTo>
                  <a:lnTo>
                    <a:pt x="35" y="31"/>
                  </a:lnTo>
                  <a:lnTo>
                    <a:pt x="32" y="31"/>
                  </a:lnTo>
                  <a:lnTo>
                    <a:pt x="29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18" y="11"/>
                  </a:lnTo>
                  <a:lnTo>
                    <a:pt x="15" y="8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4"/>
                  </a:lnTo>
                  <a:lnTo>
                    <a:pt x="7" y="12"/>
                  </a:lnTo>
                  <a:lnTo>
                    <a:pt x="11" y="11"/>
                  </a:lnTo>
                  <a:lnTo>
                    <a:pt x="13" y="6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1" y="3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6" name="Freeform 501">
              <a:extLst>
                <a:ext uri="{FF2B5EF4-FFF2-40B4-BE49-F238E27FC236}">
                  <a16:creationId xmlns:a16="http://schemas.microsoft.com/office/drawing/2014/main" id="{374632F4-7F34-97E4-4720-B116E0311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29" y="3276551"/>
              <a:ext cx="26465" cy="33816"/>
            </a:xfrm>
            <a:custGeom>
              <a:avLst/>
              <a:gdLst>
                <a:gd name="T0" fmla="*/ 0 w 28"/>
                <a:gd name="T1" fmla="*/ 0 h 36"/>
                <a:gd name="T2" fmla="*/ 4 w 28"/>
                <a:gd name="T3" fmla="*/ 0 h 36"/>
                <a:gd name="T4" fmla="*/ 6 w 28"/>
                <a:gd name="T5" fmla="*/ 5 h 36"/>
                <a:gd name="T6" fmla="*/ 10 w 28"/>
                <a:gd name="T7" fmla="*/ 8 h 36"/>
                <a:gd name="T8" fmla="*/ 14 w 28"/>
                <a:gd name="T9" fmla="*/ 11 h 36"/>
                <a:gd name="T10" fmla="*/ 17 w 28"/>
                <a:gd name="T11" fmla="*/ 12 h 36"/>
                <a:gd name="T12" fmla="*/ 23 w 28"/>
                <a:gd name="T13" fmla="*/ 19 h 36"/>
                <a:gd name="T14" fmla="*/ 24 w 28"/>
                <a:gd name="T15" fmla="*/ 22 h 36"/>
                <a:gd name="T16" fmla="*/ 28 w 28"/>
                <a:gd name="T17" fmla="*/ 25 h 36"/>
                <a:gd name="T18" fmla="*/ 26 w 28"/>
                <a:gd name="T19" fmla="*/ 26 h 36"/>
                <a:gd name="T20" fmla="*/ 24 w 28"/>
                <a:gd name="T21" fmla="*/ 30 h 36"/>
                <a:gd name="T22" fmla="*/ 19 w 28"/>
                <a:gd name="T23" fmla="*/ 31 h 36"/>
                <a:gd name="T24" fmla="*/ 18 w 28"/>
                <a:gd name="T25" fmla="*/ 31 h 36"/>
                <a:gd name="T26" fmla="*/ 14 w 28"/>
                <a:gd name="T27" fmla="*/ 32 h 36"/>
                <a:gd name="T28" fmla="*/ 13 w 28"/>
                <a:gd name="T29" fmla="*/ 34 h 36"/>
                <a:gd name="T30" fmla="*/ 12 w 28"/>
                <a:gd name="T31" fmla="*/ 35 h 36"/>
                <a:gd name="T32" fmla="*/ 12 w 28"/>
                <a:gd name="T33" fmla="*/ 32 h 36"/>
                <a:gd name="T34" fmla="*/ 11 w 28"/>
                <a:gd name="T35" fmla="*/ 35 h 36"/>
                <a:gd name="T36" fmla="*/ 8 w 28"/>
                <a:gd name="T37" fmla="*/ 36 h 36"/>
                <a:gd name="T38" fmla="*/ 7 w 28"/>
                <a:gd name="T39" fmla="*/ 35 h 36"/>
                <a:gd name="T40" fmla="*/ 6 w 28"/>
                <a:gd name="T41" fmla="*/ 32 h 36"/>
                <a:gd name="T42" fmla="*/ 10 w 28"/>
                <a:gd name="T43" fmla="*/ 31 h 36"/>
                <a:gd name="T44" fmla="*/ 12 w 28"/>
                <a:gd name="T45" fmla="*/ 29 h 36"/>
                <a:gd name="T46" fmla="*/ 12 w 28"/>
                <a:gd name="T47" fmla="*/ 28 h 36"/>
                <a:gd name="T48" fmla="*/ 11 w 28"/>
                <a:gd name="T49" fmla="*/ 25 h 36"/>
                <a:gd name="T50" fmla="*/ 10 w 28"/>
                <a:gd name="T51" fmla="*/ 22 h 36"/>
                <a:gd name="T52" fmla="*/ 10 w 28"/>
                <a:gd name="T53" fmla="*/ 19 h 36"/>
                <a:gd name="T54" fmla="*/ 13 w 28"/>
                <a:gd name="T55" fmla="*/ 19 h 36"/>
                <a:gd name="T56" fmla="*/ 13 w 28"/>
                <a:gd name="T57" fmla="*/ 23 h 36"/>
                <a:gd name="T58" fmla="*/ 12 w 28"/>
                <a:gd name="T59" fmla="*/ 25 h 36"/>
                <a:gd name="T60" fmla="*/ 14 w 28"/>
                <a:gd name="T61" fmla="*/ 25 h 36"/>
                <a:gd name="T62" fmla="*/ 13 w 28"/>
                <a:gd name="T63" fmla="*/ 23 h 36"/>
                <a:gd name="T64" fmla="*/ 17 w 28"/>
                <a:gd name="T65" fmla="*/ 22 h 36"/>
                <a:gd name="T66" fmla="*/ 18 w 28"/>
                <a:gd name="T67" fmla="*/ 24 h 36"/>
                <a:gd name="T68" fmla="*/ 18 w 28"/>
                <a:gd name="T69" fmla="*/ 20 h 36"/>
                <a:gd name="T70" fmla="*/ 18 w 28"/>
                <a:gd name="T71" fmla="*/ 18 h 36"/>
                <a:gd name="T72" fmla="*/ 17 w 28"/>
                <a:gd name="T73" fmla="*/ 16 h 36"/>
                <a:gd name="T74" fmla="*/ 16 w 28"/>
                <a:gd name="T75" fmla="*/ 17 h 36"/>
                <a:gd name="T76" fmla="*/ 16 w 28"/>
                <a:gd name="T77" fmla="*/ 14 h 36"/>
                <a:gd name="T78" fmla="*/ 13 w 28"/>
                <a:gd name="T79" fmla="*/ 12 h 36"/>
                <a:gd name="T80" fmla="*/ 12 w 28"/>
                <a:gd name="T81" fmla="*/ 12 h 36"/>
                <a:gd name="T82" fmla="*/ 11 w 28"/>
                <a:gd name="T83" fmla="*/ 11 h 36"/>
                <a:gd name="T84" fmla="*/ 11 w 28"/>
                <a:gd name="T85" fmla="*/ 14 h 36"/>
                <a:gd name="T86" fmla="*/ 10 w 28"/>
                <a:gd name="T87" fmla="*/ 17 h 36"/>
                <a:gd name="T88" fmla="*/ 7 w 28"/>
                <a:gd name="T89" fmla="*/ 18 h 36"/>
                <a:gd name="T90" fmla="*/ 10 w 28"/>
                <a:gd name="T91" fmla="*/ 12 h 36"/>
                <a:gd name="T92" fmla="*/ 8 w 28"/>
                <a:gd name="T93" fmla="*/ 11 h 36"/>
                <a:gd name="T94" fmla="*/ 4 w 28"/>
                <a:gd name="T95" fmla="*/ 17 h 36"/>
                <a:gd name="T96" fmla="*/ 1 w 28"/>
                <a:gd name="T97" fmla="*/ 17 h 36"/>
                <a:gd name="T98" fmla="*/ 4 w 28"/>
                <a:gd name="T99" fmla="*/ 11 h 36"/>
                <a:gd name="T100" fmla="*/ 5 w 28"/>
                <a:gd name="T101" fmla="*/ 8 h 36"/>
                <a:gd name="T102" fmla="*/ 0 w 28"/>
                <a:gd name="T103" fmla="*/ 2 h 36"/>
                <a:gd name="T104" fmla="*/ 0 w 28"/>
                <a:gd name="T105" fmla="*/ 0 h 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"/>
                <a:gd name="T160" fmla="*/ 0 h 36"/>
                <a:gd name="T161" fmla="*/ 28 w 28"/>
                <a:gd name="T162" fmla="*/ 36 h 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" h="36">
                  <a:moveTo>
                    <a:pt x="0" y="0"/>
                  </a:moveTo>
                  <a:lnTo>
                    <a:pt x="4" y="0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4" y="11"/>
                  </a:lnTo>
                  <a:lnTo>
                    <a:pt x="17" y="12"/>
                  </a:lnTo>
                  <a:lnTo>
                    <a:pt x="23" y="19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4" y="32"/>
                  </a:lnTo>
                  <a:lnTo>
                    <a:pt x="13" y="34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1" y="35"/>
                  </a:lnTo>
                  <a:lnTo>
                    <a:pt x="8" y="36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7" y="16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7" y="18"/>
                  </a:lnTo>
                  <a:lnTo>
                    <a:pt x="10" y="12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1" y="17"/>
                  </a:lnTo>
                  <a:lnTo>
                    <a:pt x="4" y="11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7" name="Freeform 502">
              <a:extLst>
                <a:ext uri="{FF2B5EF4-FFF2-40B4-BE49-F238E27FC236}">
                  <a16:creationId xmlns:a16="http://schemas.microsoft.com/office/drawing/2014/main" id="{AFF5D6C7-C83A-8F91-7EE2-1145C39BD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487" y="3189805"/>
              <a:ext cx="11762" cy="29405"/>
            </a:xfrm>
            <a:custGeom>
              <a:avLst/>
              <a:gdLst>
                <a:gd name="T0" fmla="*/ 0 w 13"/>
                <a:gd name="T1" fmla="*/ 32 h 32"/>
                <a:gd name="T2" fmla="*/ 1 w 13"/>
                <a:gd name="T3" fmla="*/ 13 h 32"/>
                <a:gd name="T4" fmla="*/ 7 w 13"/>
                <a:gd name="T5" fmla="*/ 1 h 32"/>
                <a:gd name="T6" fmla="*/ 10 w 13"/>
                <a:gd name="T7" fmla="*/ 0 h 32"/>
                <a:gd name="T8" fmla="*/ 12 w 13"/>
                <a:gd name="T9" fmla="*/ 0 h 32"/>
                <a:gd name="T10" fmla="*/ 12 w 13"/>
                <a:gd name="T11" fmla="*/ 2 h 32"/>
                <a:gd name="T12" fmla="*/ 7 w 13"/>
                <a:gd name="T13" fmla="*/ 5 h 32"/>
                <a:gd name="T14" fmla="*/ 7 w 13"/>
                <a:gd name="T15" fmla="*/ 15 h 32"/>
                <a:gd name="T16" fmla="*/ 10 w 13"/>
                <a:gd name="T17" fmla="*/ 18 h 32"/>
                <a:gd name="T18" fmla="*/ 12 w 13"/>
                <a:gd name="T19" fmla="*/ 18 h 32"/>
                <a:gd name="T20" fmla="*/ 13 w 13"/>
                <a:gd name="T21" fmla="*/ 19 h 32"/>
                <a:gd name="T22" fmla="*/ 12 w 13"/>
                <a:gd name="T23" fmla="*/ 20 h 32"/>
                <a:gd name="T24" fmla="*/ 9 w 13"/>
                <a:gd name="T25" fmla="*/ 21 h 32"/>
                <a:gd name="T26" fmla="*/ 7 w 13"/>
                <a:gd name="T27" fmla="*/ 21 h 32"/>
                <a:gd name="T28" fmla="*/ 6 w 13"/>
                <a:gd name="T29" fmla="*/ 18 h 32"/>
                <a:gd name="T30" fmla="*/ 5 w 13"/>
                <a:gd name="T31" fmla="*/ 18 h 32"/>
                <a:gd name="T32" fmla="*/ 4 w 13"/>
                <a:gd name="T33" fmla="*/ 20 h 32"/>
                <a:gd name="T34" fmla="*/ 3 w 13"/>
                <a:gd name="T35" fmla="*/ 21 h 32"/>
                <a:gd name="T36" fmla="*/ 1 w 13"/>
                <a:gd name="T37" fmla="*/ 32 h 32"/>
                <a:gd name="T38" fmla="*/ 0 w 13"/>
                <a:gd name="T39" fmla="*/ 32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32"/>
                <a:gd name="T62" fmla="*/ 13 w 13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32">
                  <a:moveTo>
                    <a:pt x="0" y="32"/>
                  </a:moveTo>
                  <a:lnTo>
                    <a:pt x="1" y="1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7" y="15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1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8" name="Freeform 503">
              <a:extLst>
                <a:ext uri="{FF2B5EF4-FFF2-40B4-BE49-F238E27FC236}">
                  <a16:creationId xmlns:a16="http://schemas.microsoft.com/office/drawing/2014/main" id="{D3C4605A-C5E7-7B4D-A344-A92ADD3F9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367" y="3219211"/>
              <a:ext cx="11762" cy="5881"/>
            </a:xfrm>
            <a:custGeom>
              <a:avLst/>
              <a:gdLst>
                <a:gd name="T0" fmla="*/ 0 w 12"/>
                <a:gd name="T1" fmla="*/ 6 h 8"/>
                <a:gd name="T2" fmla="*/ 4 w 12"/>
                <a:gd name="T3" fmla="*/ 8 h 8"/>
                <a:gd name="T4" fmla="*/ 6 w 12"/>
                <a:gd name="T5" fmla="*/ 8 h 8"/>
                <a:gd name="T6" fmla="*/ 10 w 12"/>
                <a:gd name="T7" fmla="*/ 8 h 8"/>
                <a:gd name="T8" fmla="*/ 11 w 12"/>
                <a:gd name="T9" fmla="*/ 6 h 8"/>
                <a:gd name="T10" fmla="*/ 12 w 12"/>
                <a:gd name="T11" fmla="*/ 5 h 8"/>
                <a:gd name="T12" fmla="*/ 11 w 12"/>
                <a:gd name="T13" fmla="*/ 4 h 8"/>
                <a:gd name="T14" fmla="*/ 11 w 12"/>
                <a:gd name="T15" fmla="*/ 2 h 8"/>
                <a:gd name="T16" fmla="*/ 10 w 12"/>
                <a:gd name="T17" fmla="*/ 1 h 8"/>
                <a:gd name="T18" fmla="*/ 8 w 12"/>
                <a:gd name="T19" fmla="*/ 0 h 8"/>
                <a:gd name="T20" fmla="*/ 8 w 12"/>
                <a:gd name="T21" fmla="*/ 1 h 8"/>
                <a:gd name="T22" fmla="*/ 6 w 12"/>
                <a:gd name="T23" fmla="*/ 1 h 8"/>
                <a:gd name="T24" fmla="*/ 6 w 12"/>
                <a:gd name="T25" fmla="*/ 0 h 8"/>
                <a:gd name="T26" fmla="*/ 3 w 12"/>
                <a:gd name="T27" fmla="*/ 1 h 8"/>
                <a:gd name="T28" fmla="*/ 0 w 12"/>
                <a:gd name="T29" fmla="*/ 4 h 8"/>
                <a:gd name="T30" fmla="*/ 0 w 12"/>
                <a:gd name="T31" fmla="*/ 6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8"/>
                <a:gd name="T50" fmla="*/ 12 w 12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8">
                  <a:moveTo>
                    <a:pt x="0" y="6"/>
                  </a:moveTo>
                  <a:lnTo>
                    <a:pt x="4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9" name="Freeform 504">
              <a:extLst>
                <a:ext uri="{FF2B5EF4-FFF2-40B4-BE49-F238E27FC236}">
                  <a16:creationId xmlns:a16="http://schemas.microsoft.com/office/drawing/2014/main" id="{8BAF1848-FFF1-CAC4-2397-C6483A98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422" y="3241264"/>
              <a:ext cx="5881" cy="7352"/>
            </a:xfrm>
            <a:custGeom>
              <a:avLst/>
              <a:gdLst>
                <a:gd name="T0" fmla="*/ 0 w 8"/>
                <a:gd name="T1" fmla="*/ 3 h 9"/>
                <a:gd name="T2" fmla="*/ 5 w 8"/>
                <a:gd name="T3" fmla="*/ 0 h 9"/>
                <a:gd name="T4" fmla="*/ 8 w 8"/>
                <a:gd name="T5" fmla="*/ 1 h 9"/>
                <a:gd name="T6" fmla="*/ 8 w 8"/>
                <a:gd name="T7" fmla="*/ 3 h 9"/>
                <a:gd name="T8" fmla="*/ 8 w 8"/>
                <a:gd name="T9" fmla="*/ 5 h 9"/>
                <a:gd name="T10" fmla="*/ 8 w 8"/>
                <a:gd name="T11" fmla="*/ 6 h 9"/>
                <a:gd name="T12" fmla="*/ 7 w 8"/>
                <a:gd name="T13" fmla="*/ 7 h 9"/>
                <a:gd name="T14" fmla="*/ 6 w 8"/>
                <a:gd name="T15" fmla="*/ 9 h 9"/>
                <a:gd name="T16" fmla="*/ 2 w 8"/>
                <a:gd name="T17" fmla="*/ 7 h 9"/>
                <a:gd name="T18" fmla="*/ 0 w 8"/>
                <a:gd name="T19" fmla="*/ 6 h 9"/>
                <a:gd name="T20" fmla="*/ 1 w 8"/>
                <a:gd name="T21" fmla="*/ 4 h 9"/>
                <a:gd name="T22" fmla="*/ 0 w 8"/>
                <a:gd name="T23" fmla="*/ 3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9"/>
                <a:gd name="T38" fmla="*/ 8 w 8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9">
                  <a:moveTo>
                    <a:pt x="0" y="3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0" name="Freeform 505">
              <a:extLst>
                <a:ext uri="{FF2B5EF4-FFF2-40B4-BE49-F238E27FC236}">
                  <a16:creationId xmlns:a16="http://schemas.microsoft.com/office/drawing/2014/main" id="{84CF4811-46F2-8777-1073-561AB8495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507" y="3291253"/>
              <a:ext cx="5881" cy="10292"/>
            </a:xfrm>
            <a:custGeom>
              <a:avLst/>
              <a:gdLst>
                <a:gd name="T0" fmla="*/ 0 w 9"/>
                <a:gd name="T1" fmla="*/ 3 h 9"/>
                <a:gd name="T2" fmla="*/ 2 w 9"/>
                <a:gd name="T3" fmla="*/ 8 h 9"/>
                <a:gd name="T4" fmla="*/ 4 w 9"/>
                <a:gd name="T5" fmla="*/ 8 h 9"/>
                <a:gd name="T6" fmla="*/ 4 w 9"/>
                <a:gd name="T7" fmla="*/ 7 h 9"/>
                <a:gd name="T8" fmla="*/ 5 w 9"/>
                <a:gd name="T9" fmla="*/ 4 h 9"/>
                <a:gd name="T10" fmla="*/ 6 w 9"/>
                <a:gd name="T11" fmla="*/ 9 h 9"/>
                <a:gd name="T12" fmla="*/ 8 w 9"/>
                <a:gd name="T13" fmla="*/ 7 h 9"/>
                <a:gd name="T14" fmla="*/ 8 w 9"/>
                <a:gd name="T15" fmla="*/ 2 h 9"/>
                <a:gd name="T16" fmla="*/ 9 w 9"/>
                <a:gd name="T17" fmla="*/ 3 h 9"/>
                <a:gd name="T18" fmla="*/ 8 w 9"/>
                <a:gd name="T19" fmla="*/ 1 h 9"/>
                <a:gd name="T20" fmla="*/ 6 w 9"/>
                <a:gd name="T21" fmla="*/ 0 h 9"/>
                <a:gd name="T22" fmla="*/ 2 w 9"/>
                <a:gd name="T23" fmla="*/ 3 h 9"/>
                <a:gd name="T24" fmla="*/ 0 w 9"/>
                <a:gd name="T25" fmla="*/ 3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9"/>
                <a:gd name="T41" fmla="*/ 9 w 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9">
                  <a:moveTo>
                    <a:pt x="0" y="3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4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2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1" name="Freeform 506">
              <a:extLst>
                <a:ext uri="{FF2B5EF4-FFF2-40B4-BE49-F238E27FC236}">
                  <a16:creationId xmlns:a16="http://schemas.microsoft.com/office/drawing/2014/main" id="{A30965FF-0B3B-820B-31C5-7D3AA22E7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486" y="3222149"/>
              <a:ext cx="5881" cy="10292"/>
            </a:xfrm>
            <a:custGeom>
              <a:avLst/>
              <a:gdLst>
                <a:gd name="T0" fmla="*/ 0 w 6"/>
                <a:gd name="T1" fmla="*/ 2 h 12"/>
                <a:gd name="T2" fmla="*/ 3 w 6"/>
                <a:gd name="T3" fmla="*/ 2 h 12"/>
                <a:gd name="T4" fmla="*/ 4 w 6"/>
                <a:gd name="T5" fmla="*/ 0 h 12"/>
                <a:gd name="T6" fmla="*/ 3 w 6"/>
                <a:gd name="T7" fmla="*/ 2 h 12"/>
                <a:gd name="T8" fmla="*/ 4 w 6"/>
                <a:gd name="T9" fmla="*/ 7 h 12"/>
                <a:gd name="T10" fmla="*/ 5 w 6"/>
                <a:gd name="T11" fmla="*/ 8 h 12"/>
                <a:gd name="T12" fmla="*/ 5 w 6"/>
                <a:gd name="T13" fmla="*/ 9 h 12"/>
                <a:gd name="T14" fmla="*/ 6 w 6"/>
                <a:gd name="T15" fmla="*/ 9 h 12"/>
                <a:gd name="T16" fmla="*/ 6 w 6"/>
                <a:gd name="T17" fmla="*/ 11 h 12"/>
                <a:gd name="T18" fmla="*/ 4 w 6"/>
                <a:gd name="T19" fmla="*/ 11 h 12"/>
                <a:gd name="T20" fmla="*/ 3 w 6"/>
                <a:gd name="T21" fmla="*/ 12 h 12"/>
                <a:gd name="T22" fmla="*/ 0 w 6"/>
                <a:gd name="T23" fmla="*/ 7 h 12"/>
                <a:gd name="T24" fmla="*/ 0 w 6"/>
                <a:gd name="T25" fmla="*/ 2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2"/>
                <a:gd name="T41" fmla="*/ 6 w 6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2">
                  <a:moveTo>
                    <a:pt x="0" y="2"/>
                  </a:moveTo>
                  <a:lnTo>
                    <a:pt x="3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0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2" name="Freeform 507">
              <a:extLst>
                <a:ext uri="{FF2B5EF4-FFF2-40B4-BE49-F238E27FC236}">
                  <a16:creationId xmlns:a16="http://schemas.microsoft.com/office/drawing/2014/main" id="{BA171791-E814-7C92-8023-35857E6E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658" y="3238323"/>
              <a:ext cx="7352" cy="4412"/>
            </a:xfrm>
            <a:custGeom>
              <a:avLst/>
              <a:gdLst>
                <a:gd name="T0" fmla="*/ 0 w 7"/>
                <a:gd name="T1" fmla="*/ 2 h 6"/>
                <a:gd name="T2" fmla="*/ 0 w 7"/>
                <a:gd name="T3" fmla="*/ 1 h 6"/>
                <a:gd name="T4" fmla="*/ 2 w 7"/>
                <a:gd name="T5" fmla="*/ 0 h 6"/>
                <a:gd name="T6" fmla="*/ 4 w 7"/>
                <a:gd name="T7" fmla="*/ 0 h 6"/>
                <a:gd name="T8" fmla="*/ 5 w 7"/>
                <a:gd name="T9" fmla="*/ 0 h 6"/>
                <a:gd name="T10" fmla="*/ 7 w 7"/>
                <a:gd name="T11" fmla="*/ 0 h 6"/>
                <a:gd name="T12" fmla="*/ 6 w 7"/>
                <a:gd name="T13" fmla="*/ 2 h 6"/>
                <a:gd name="T14" fmla="*/ 5 w 7"/>
                <a:gd name="T15" fmla="*/ 5 h 6"/>
                <a:gd name="T16" fmla="*/ 1 w 7"/>
                <a:gd name="T17" fmla="*/ 6 h 6"/>
                <a:gd name="T18" fmla="*/ 0 w 7"/>
                <a:gd name="T19" fmla="*/ 2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5" y="5"/>
                  </a:lnTo>
                  <a:lnTo>
                    <a:pt x="1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3" name="Freeform 508">
              <a:extLst>
                <a:ext uri="{FF2B5EF4-FFF2-40B4-BE49-F238E27FC236}">
                  <a16:creationId xmlns:a16="http://schemas.microsoft.com/office/drawing/2014/main" id="{ADE94470-21C5-6BA6-7323-9A2714327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913" y="3314776"/>
              <a:ext cx="13233" cy="4412"/>
            </a:xfrm>
            <a:custGeom>
              <a:avLst/>
              <a:gdLst>
                <a:gd name="T0" fmla="*/ 0 w 13"/>
                <a:gd name="T1" fmla="*/ 1 h 4"/>
                <a:gd name="T2" fmla="*/ 3 w 13"/>
                <a:gd name="T3" fmla="*/ 0 h 4"/>
                <a:gd name="T4" fmla="*/ 12 w 13"/>
                <a:gd name="T5" fmla="*/ 0 h 4"/>
                <a:gd name="T6" fmla="*/ 13 w 13"/>
                <a:gd name="T7" fmla="*/ 1 h 4"/>
                <a:gd name="T8" fmla="*/ 9 w 13"/>
                <a:gd name="T9" fmla="*/ 1 h 4"/>
                <a:gd name="T10" fmla="*/ 7 w 13"/>
                <a:gd name="T11" fmla="*/ 2 h 4"/>
                <a:gd name="T12" fmla="*/ 2 w 13"/>
                <a:gd name="T13" fmla="*/ 2 h 4"/>
                <a:gd name="T14" fmla="*/ 0 w 13"/>
                <a:gd name="T15" fmla="*/ 4 h 4"/>
                <a:gd name="T16" fmla="*/ 0 w 13"/>
                <a:gd name="T17" fmla="*/ 1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"/>
                <a:gd name="T29" fmla="*/ 13 w 1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">
                  <a:moveTo>
                    <a:pt x="0" y="1"/>
                  </a:moveTo>
                  <a:lnTo>
                    <a:pt x="3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4" name="Freeform 509">
              <a:extLst>
                <a:ext uri="{FF2B5EF4-FFF2-40B4-BE49-F238E27FC236}">
                  <a16:creationId xmlns:a16="http://schemas.microsoft.com/office/drawing/2014/main" id="{DC2720E2-8F8C-9F44-65F0-5DDAFAB29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978" y="3323599"/>
              <a:ext cx="10292" cy="4412"/>
            </a:xfrm>
            <a:custGeom>
              <a:avLst/>
              <a:gdLst>
                <a:gd name="T0" fmla="*/ 0 w 9"/>
                <a:gd name="T1" fmla="*/ 1 h 4"/>
                <a:gd name="T2" fmla="*/ 5 w 9"/>
                <a:gd name="T3" fmla="*/ 0 h 4"/>
                <a:gd name="T4" fmla="*/ 9 w 9"/>
                <a:gd name="T5" fmla="*/ 1 h 4"/>
                <a:gd name="T6" fmla="*/ 7 w 9"/>
                <a:gd name="T7" fmla="*/ 2 h 4"/>
                <a:gd name="T8" fmla="*/ 3 w 9"/>
                <a:gd name="T9" fmla="*/ 2 h 4"/>
                <a:gd name="T10" fmla="*/ 3 w 9"/>
                <a:gd name="T11" fmla="*/ 3 h 4"/>
                <a:gd name="T12" fmla="*/ 7 w 9"/>
                <a:gd name="T13" fmla="*/ 4 h 4"/>
                <a:gd name="T14" fmla="*/ 3 w 9"/>
                <a:gd name="T15" fmla="*/ 4 h 4"/>
                <a:gd name="T16" fmla="*/ 1 w 9"/>
                <a:gd name="T17" fmla="*/ 3 h 4"/>
                <a:gd name="T18" fmla="*/ 0 w 9"/>
                <a:gd name="T19" fmla="*/ 2 h 4"/>
                <a:gd name="T20" fmla="*/ 0 w 9"/>
                <a:gd name="T21" fmla="*/ 1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4"/>
                <a:gd name="T35" fmla="*/ 9 w 9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4">
                  <a:moveTo>
                    <a:pt x="0" y="1"/>
                  </a:moveTo>
                  <a:lnTo>
                    <a:pt x="5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7" y="4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5" name="Freeform 510">
              <a:extLst>
                <a:ext uri="{FF2B5EF4-FFF2-40B4-BE49-F238E27FC236}">
                  <a16:creationId xmlns:a16="http://schemas.microsoft.com/office/drawing/2014/main" id="{2A9F46C4-B36C-D108-0D3B-6536D6B38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074" y="3236853"/>
              <a:ext cx="2940" cy="13233"/>
            </a:xfrm>
            <a:custGeom>
              <a:avLst/>
              <a:gdLst>
                <a:gd name="T0" fmla="*/ 0 w 5"/>
                <a:gd name="T1" fmla="*/ 15 h 16"/>
                <a:gd name="T2" fmla="*/ 1 w 5"/>
                <a:gd name="T3" fmla="*/ 16 h 16"/>
                <a:gd name="T4" fmla="*/ 1 w 5"/>
                <a:gd name="T5" fmla="*/ 11 h 16"/>
                <a:gd name="T6" fmla="*/ 3 w 5"/>
                <a:gd name="T7" fmla="*/ 8 h 16"/>
                <a:gd name="T8" fmla="*/ 3 w 5"/>
                <a:gd name="T9" fmla="*/ 3 h 16"/>
                <a:gd name="T10" fmla="*/ 5 w 5"/>
                <a:gd name="T11" fmla="*/ 2 h 16"/>
                <a:gd name="T12" fmla="*/ 4 w 5"/>
                <a:gd name="T13" fmla="*/ 0 h 16"/>
                <a:gd name="T14" fmla="*/ 1 w 5"/>
                <a:gd name="T15" fmla="*/ 2 h 16"/>
                <a:gd name="T16" fmla="*/ 0 w 5"/>
                <a:gd name="T17" fmla="*/ 15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6"/>
                <a:gd name="T29" fmla="*/ 5 w 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6">
                  <a:moveTo>
                    <a:pt x="0" y="15"/>
                  </a:moveTo>
                  <a:lnTo>
                    <a:pt x="1" y="16"/>
                  </a:lnTo>
                  <a:lnTo>
                    <a:pt x="1" y="11"/>
                  </a:lnTo>
                  <a:lnTo>
                    <a:pt x="3" y="8"/>
                  </a:lnTo>
                  <a:lnTo>
                    <a:pt x="3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6" name="Freeform 511">
              <a:extLst>
                <a:ext uri="{FF2B5EF4-FFF2-40B4-BE49-F238E27FC236}">
                  <a16:creationId xmlns:a16="http://schemas.microsoft.com/office/drawing/2014/main" id="{D3DCA166-A46D-91AC-56F5-BCCA443F1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496" y="3310367"/>
              <a:ext cx="7352" cy="5881"/>
            </a:xfrm>
            <a:custGeom>
              <a:avLst/>
              <a:gdLst>
                <a:gd name="T0" fmla="*/ 0 w 10"/>
                <a:gd name="T1" fmla="*/ 3 h 5"/>
                <a:gd name="T2" fmla="*/ 0 w 10"/>
                <a:gd name="T3" fmla="*/ 5 h 5"/>
                <a:gd name="T4" fmla="*/ 1 w 10"/>
                <a:gd name="T5" fmla="*/ 4 h 5"/>
                <a:gd name="T6" fmla="*/ 3 w 10"/>
                <a:gd name="T7" fmla="*/ 3 h 5"/>
                <a:gd name="T8" fmla="*/ 7 w 10"/>
                <a:gd name="T9" fmla="*/ 2 h 5"/>
                <a:gd name="T10" fmla="*/ 10 w 10"/>
                <a:gd name="T11" fmla="*/ 3 h 5"/>
                <a:gd name="T12" fmla="*/ 10 w 10"/>
                <a:gd name="T13" fmla="*/ 2 h 5"/>
                <a:gd name="T14" fmla="*/ 9 w 10"/>
                <a:gd name="T15" fmla="*/ 2 h 5"/>
                <a:gd name="T16" fmla="*/ 1 w 10"/>
                <a:gd name="T17" fmla="*/ 0 h 5"/>
                <a:gd name="T18" fmla="*/ 0 w 10"/>
                <a:gd name="T19" fmla="*/ 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5"/>
                <a:gd name="T32" fmla="*/ 10 w 1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5">
                  <a:moveTo>
                    <a:pt x="0" y="3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Freeform 512">
              <a:extLst>
                <a:ext uri="{FF2B5EF4-FFF2-40B4-BE49-F238E27FC236}">
                  <a16:creationId xmlns:a16="http://schemas.microsoft.com/office/drawing/2014/main" id="{9C4E4300-9E8B-9C3D-DB0A-872C2D91A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544" y="3247146"/>
              <a:ext cx="5881" cy="5881"/>
            </a:xfrm>
            <a:custGeom>
              <a:avLst/>
              <a:gdLst>
                <a:gd name="T0" fmla="*/ 0 w 5"/>
                <a:gd name="T1" fmla="*/ 6 h 6"/>
                <a:gd name="T2" fmla="*/ 5 w 5"/>
                <a:gd name="T3" fmla="*/ 3 h 6"/>
                <a:gd name="T4" fmla="*/ 5 w 5"/>
                <a:gd name="T5" fmla="*/ 1 h 6"/>
                <a:gd name="T6" fmla="*/ 3 w 5"/>
                <a:gd name="T7" fmla="*/ 0 h 6"/>
                <a:gd name="T8" fmla="*/ 1 w 5"/>
                <a:gd name="T9" fmla="*/ 1 h 6"/>
                <a:gd name="T10" fmla="*/ 0 w 5"/>
                <a:gd name="T11" fmla="*/ 4 h 6"/>
                <a:gd name="T12" fmla="*/ 0 w 5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6"/>
                <a:gd name="T23" fmla="*/ 5 w 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6">
                  <a:moveTo>
                    <a:pt x="0" y="6"/>
                  </a:move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8" name="Freeform 513">
              <a:extLst>
                <a:ext uri="{FF2B5EF4-FFF2-40B4-BE49-F238E27FC236}">
                  <a16:creationId xmlns:a16="http://schemas.microsoft.com/office/drawing/2014/main" id="{5206134E-EEB2-A23D-1D54-1FB9EAA07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260" y="3310367"/>
              <a:ext cx="5881" cy="2940"/>
            </a:xfrm>
            <a:custGeom>
              <a:avLst/>
              <a:gdLst>
                <a:gd name="T0" fmla="*/ 0 w 9"/>
                <a:gd name="T1" fmla="*/ 1 h 3"/>
                <a:gd name="T2" fmla="*/ 1 w 9"/>
                <a:gd name="T3" fmla="*/ 3 h 3"/>
                <a:gd name="T4" fmla="*/ 3 w 9"/>
                <a:gd name="T5" fmla="*/ 1 h 3"/>
                <a:gd name="T6" fmla="*/ 6 w 9"/>
                <a:gd name="T7" fmla="*/ 3 h 3"/>
                <a:gd name="T8" fmla="*/ 9 w 9"/>
                <a:gd name="T9" fmla="*/ 0 h 3"/>
                <a:gd name="T10" fmla="*/ 6 w 9"/>
                <a:gd name="T11" fmla="*/ 0 h 3"/>
                <a:gd name="T12" fmla="*/ 1 w 9"/>
                <a:gd name="T13" fmla="*/ 0 h 3"/>
                <a:gd name="T14" fmla="*/ 0 w 9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3"/>
                <a:gd name="T26" fmla="*/ 9 w 9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3">
                  <a:moveTo>
                    <a:pt x="0" y="1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6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9" name="Freeform 514">
              <a:extLst>
                <a:ext uri="{FF2B5EF4-FFF2-40B4-BE49-F238E27FC236}">
                  <a16:creationId xmlns:a16="http://schemas.microsoft.com/office/drawing/2014/main" id="{14BB9128-7E3E-DF05-F06D-237AF0819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681" y="3316248"/>
              <a:ext cx="11762" cy="2940"/>
            </a:xfrm>
            <a:custGeom>
              <a:avLst/>
              <a:gdLst>
                <a:gd name="T0" fmla="*/ 0 w 13"/>
                <a:gd name="T1" fmla="*/ 3 h 4"/>
                <a:gd name="T2" fmla="*/ 0 w 13"/>
                <a:gd name="T3" fmla="*/ 4 h 4"/>
                <a:gd name="T4" fmla="*/ 5 w 13"/>
                <a:gd name="T5" fmla="*/ 2 h 4"/>
                <a:gd name="T6" fmla="*/ 13 w 13"/>
                <a:gd name="T7" fmla="*/ 3 h 4"/>
                <a:gd name="T8" fmla="*/ 12 w 13"/>
                <a:gd name="T9" fmla="*/ 2 h 4"/>
                <a:gd name="T10" fmla="*/ 11 w 13"/>
                <a:gd name="T11" fmla="*/ 0 h 4"/>
                <a:gd name="T12" fmla="*/ 6 w 13"/>
                <a:gd name="T13" fmla="*/ 0 h 4"/>
                <a:gd name="T14" fmla="*/ 0 w 13"/>
                <a:gd name="T15" fmla="*/ 3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"/>
                <a:gd name="T26" fmla="*/ 13 w 1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">
                  <a:moveTo>
                    <a:pt x="0" y="3"/>
                  </a:moveTo>
                  <a:lnTo>
                    <a:pt x="0" y="4"/>
                  </a:lnTo>
                  <a:lnTo>
                    <a:pt x="5" y="2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0" name="Freeform 515">
              <a:extLst>
                <a:ext uri="{FF2B5EF4-FFF2-40B4-BE49-F238E27FC236}">
                  <a16:creationId xmlns:a16="http://schemas.microsoft.com/office/drawing/2014/main" id="{4A0A54D4-8EF5-E356-0ED1-4B6E288A4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080" y="3307426"/>
              <a:ext cx="7352" cy="2940"/>
            </a:xfrm>
            <a:custGeom>
              <a:avLst/>
              <a:gdLst>
                <a:gd name="T0" fmla="*/ 0 w 7"/>
                <a:gd name="T1" fmla="*/ 1 h 3"/>
                <a:gd name="T2" fmla="*/ 1 w 7"/>
                <a:gd name="T3" fmla="*/ 0 h 3"/>
                <a:gd name="T4" fmla="*/ 6 w 7"/>
                <a:gd name="T5" fmla="*/ 1 h 3"/>
                <a:gd name="T6" fmla="*/ 7 w 7"/>
                <a:gd name="T7" fmla="*/ 2 h 3"/>
                <a:gd name="T8" fmla="*/ 4 w 7"/>
                <a:gd name="T9" fmla="*/ 2 h 3"/>
                <a:gd name="T10" fmla="*/ 1 w 7"/>
                <a:gd name="T11" fmla="*/ 1 h 3"/>
                <a:gd name="T12" fmla="*/ 1 w 7"/>
                <a:gd name="T13" fmla="*/ 2 h 3"/>
                <a:gd name="T14" fmla="*/ 1 w 7"/>
                <a:gd name="T15" fmla="*/ 3 h 3"/>
                <a:gd name="T16" fmla="*/ 0 w 7"/>
                <a:gd name="T17" fmla="*/ 2 h 3"/>
                <a:gd name="T18" fmla="*/ 0 w 7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"/>
                <a:gd name="T32" fmla="*/ 7 w 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">
                  <a:moveTo>
                    <a:pt x="0" y="1"/>
                  </a:moveTo>
                  <a:lnTo>
                    <a:pt x="1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Freeform 516">
              <a:extLst>
                <a:ext uri="{FF2B5EF4-FFF2-40B4-BE49-F238E27FC236}">
                  <a16:creationId xmlns:a16="http://schemas.microsoft.com/office/drawing/2014/main" id="{5EB2A8AE-53F6-9181-D318-BC7820C85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308" y="3245674"/>
              <a:ext cx="2940" cy="4412"/>
            </a:xfrm>
            <a:custGeom>
              <a:avLst/>
              <a:gdLst>
                <a:gd name="T0" fmla="*/ 0 w 3"/>
                <a:gd name="T1" fmla="*/ 1 h 6"/>
                <a:gd name="T2" fmla="*/ 1 w 3"/>
                <a:gd name="T3" fmla="*/ 1 h 6"/>
                <a:gd name="T4" fmla="*/ 1 w 3"/>
                <a:gd name="T5" fmla="*/ 0 h 6"/>
                <a:gd name="T6" fmla="*/ 2 w 3"/>
                <a:gd name="T7" fmla="*/ 1 h 6"/>
                <a:gd name="T8" fmla="*/ 1 w 3"/>
                <a:gd name="T9" fmla="*/ 2 h 6"/>
                <a:gd name="T10" fmla="*/ 3 w 3"/>
                <a:gd name="T11" fmla="*/ 5 h 6"/>
                <a:gd name="T12" fmla="*/ 2 w 3"/>
                <a:gd name="T13" fmla="*/ 6 h 6"/>
                <a:gd name="T14" fmla="*/ 0 w 3"/>
                <a:gd name="T15" fmla="*/ 5 h 6"/>
                <a:gd name="T16" fmla="*/ 0 w 3"/>
                <a:gd name="T17" fmla="*/ 1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6"/>
                <a:gd name="T29" fmla="*/ 3 w 3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6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2" name="Freeform 517">
              <a:extLst>
                <a:ext uri="{FF2B5EF4-FFF2-40B4-BE49-F238E27FC236}">
                  <a16:creationId xmlns:a16="http://schemas.microsoft.com/office/drawing/2014/main" id="{B5E2803C-FB31-5F71-ADBF-B1482723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741" y="3319188"/>
              <a:ext cx="2940" cy="4412"/>
            </a:xfrm>
            <a:custGeom>
              <a:avLst/>
              <a:gdLst>
                <a:gd name="T0" fmla="*/ 0 w 2"/>
                <a:gd name="T1" fmla="*/ 1 h 4"/>
                <a:gd name="T2" fmla="*/ 2 w 2"/>
                <a:gd name="T3" fmla="*/ 0 h 4"/>
                <a:gd name="T4" fmla="*/ 2 w 2"/>
                <a:gd name="T5" fmla="*/ 2 h 4"/>
                <a:gd name="T6" fmla="*/ 1 w 2"/>
                <a:gd name="T7" fmla="*/ 2 h 4"/>
                <a:gd name="T8" fmla="*/ 2 w 2"/>
                <a:gd name="T9" fmla="*/ 2 h 4"/>
                <a:gd name="T10" fmla="*/ 1 w 2"/>
                <a:gd name="T11" fmla="*/ 4 h 4"/>
                <a:gd name="T12" fmla="*/ 0 w 2"/>
                <a:gd name="T13" fmla="*/ 2 h 4"/>
                <a:gd name="T14" fmla="*/ 0 w 2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1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3" name="Freeform 518">
              <a:extLst>
                <a:ext uri="{FF2B5EF4-FFF2-40B4-BE49-F238E27FC236}">
                  <a16:creationId xmlns:a16="http://schemas.microsoft.com/office/drawing/2014/main" id="{C0CAC04E-CA2B-97B1-EC8F-56D65B778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368" y="3297135"/>
              <a:ext cx="2940" cy="1471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2 w 3"/>
                <a:gd name="T9" fmla="*/ 1 h 2"/>
                <a:gd name="T10" fmla="*/ 0 w 3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4" name="Freeform 519">
              <a:extLst>
                <a:ext uri="{FF2B5EF4-FFF2-40B4-BE49-F238E27FC236}">
                  <a16:creationId xmlns:a16="http://schemas.microsoft.com/office/drawing/2014/main" id="{08C70D9D-6A13-4A34-C72A-DEB272165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427" y="3292724"/>
              <a:ext cx="2940" cy="2940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1 h 1"/>
                <a:gd name="T8" fmla="*/ 0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5" name="Freeform 520">
              <a:extLst>
                <a:ext uri="{FF2B5EF4-FFF2-40B4-BE49-F238E27FC236}">
                  <a16:creationId xmlns:a16="http://schemas.microsoft.com/office/drawing/2014/main" id="{8CDA359C-6D34-C104-4F2A-408EDBB6D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433" y="3270668"/>
              <a:ext cx="1471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6" name="Freeform 521">
              <a:extLst>
                <a:ext uri="{FF2B5EF4-FFF2-40B4-BE49-F238E27FC236}">
                  <a16:creationId xmlns:a16="http://schemas.microsoft.com/office/drawing/2014/main" id="{20727C12-0A1C-E178-08F7-AE4FF90F3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003" y="3769088"/>
              <a:ext cx="489598" cy="254356"/>
            </a:xfrm>
            <a:custGeom>
              <a:avLst/>
              <a:gdLst>
                <a:gd name="T0" fmla="*/ 101 w 518"/>
                <a:gd name="T1" fmla="*/ 242 h 285"/>
                <a:gd name="T2" fmla="*/ 63 w 518"/>
                <a:gd name="T3" fmla="*/ 225 h 285"/>
                <a:gd name="T4" fmla="*/ 53 w 518"/>
                <a:gd name="T5" fmla="*/ 228 h 285"/>
                <a:gd name="T6" fmla="*/ 41 w 518"/>
                <a:gd name="T7" fmla="*/ 236 h 285"/>
                <a:gd name="T8" fmla="*/ 28 w 518"/>
                <a:gd name="T9" fmla="*/ 228 h 285"/>
                <a:gd name="T10" fmla="*/ 21 w 518"/>
                <a:gd name="T11" fmla="*/ 218 h 285"/>
                <a:gd name="T12" fmla="*/ 5 w 518"/>
                <a:gd name="T13" fmla="*/ 212 h 285"/>
                <a:gd name="T14" fmla="*/ 3 w 518"/>
                <a:gd name="T15" fmla="*/ 198 h 285"/>
                <a:gd name="T16" fmla="*/ 9 w 518"/>
                <a:gd name="T17" fmla="*/ 174 h 285"/>
                <a:gd name="T18" fmla="*/ 20 w 518"/>
                <a:gd name="T19" fmla="*/ 155 h 285"/>
                <a:gd name="T20" fmla="*/ 57 w 518"/>
                <a:gd name="T21" fmla="*/ 186 h 285"/>
                <a:gd name="T22" fmla="*/ 98 w 518"/>
                <a:gd name="T23" fmla="*/ 169 h 285"/>
                <a:gd name="T24" fmla="*/ 141 w 518"/>
                <a:gd name="T25" fmla="*/ 159 h 285"/>
                <a:gd name="T26" fmla="*/ 196 w 518"/>
                <a:gd name="T27" fmla="*/ 146 h 285"/>
                <a:gd name="T28" fmla="*/ 238 w 518"/>
                <a:gd name="T29" fmla="*/ 171 h 285"/>
                <a:gd name="T30" fmla="*/ 227 w 518"/>
                <a:gd name="T31" fmla="*/ 111 h 285"/>
                <a:gd name="T32" fmla="*/ 266 w 518"/>
                <a:gd name="T33" fmla="*/ 67 h 285"/>
                <a:gd name="T34" fmla="*/ 294 w 518"/>
                <a:gd name="T35" fmla="*/ 29 h 285"/>
                <a:gd name="T36" fmla="*/ 304 w 518"/>
                <a:gd name="T37" fmla="*/ 43 h 285"/>
                <a:gd name="T38" fmla="*/ 316 w 518"/>
                <a:gd name="T39" fmla="*/ 48 h 285"/>
                <a:gd name="T40" fmla="*/ 334 w 518"/>
                <a:gd name="T41" fmla="*/ 43 h 285"/>
                <a:gd name="T42" fmla="*/ 346 w 518"/>
                <a:gd name="T43" fmla="*/ 44 h 285"/>
                <a:gd name="T44" fmla="*/ 356 w 518"/>
                <a:gd name="T45" fmla="*/ 30 h 285"/>
                <a:gd name="T46" fmla="*/ 368 w 518"/>
                <a:gd name="T47" fmla="*/ 25 h 285"/>
                <a:gd name="T48" fmla="*/ 369 w 518"/>
                <a:gd name="T49" fmla="*/ 1 h 285"/>
                <a:gd name="T50" fmla="*/ 378 w 518"/>
                <a:gd name="T51" fmla="*/ 7 h 285"/>
                <a:gd name="T52" fmla="*/ 390 w 518"/>
                <a:gd name="T53" fmla="*/ 2 h 285"/>
                <a:gd name="T54" fmla="*/ 414 w 518"/>
                <a:gd name="T55" fmla="*/ 15 h 285"/>
                <a:gd name="T56" fmla="*/ 431 w 518"/>
                <a:gd name="T57" fmla="*/ 17 h 285"/>
                <a:gd name="T58" fmla="*/ 456 w 518"/>
                <a:gd name="T59" fmla="*/ 26 h 285"/>
                <a:gd name="T60" fmla="*/ 467 w 518"/>
                <a:gd name="T61" fmla="*/ 19 h 285"/>
                <a:gd name="T62" fmla="*/ 485 w 518"/>
                <a:gd name="T63" fmla="*/ 25 h 285"/>
                <a:gd name="T64" fmla="*/ 497 w 518"/>
                <a:gd name="T65" fmla="*/ 31 h 285"/>
                <a:gd name="T66" fmla="*/ 497 w 518"/>
                <a:gd name="T67" fmla="*/ 50 h 285"/>
                <a:gd name="T68" fmla="*/ 496 w 518"/>
                <a:gd name="T69" fmla="*/ 67 h 285"/>
                <a:gd name="T70" fmla="*/ 510 w 518"/>
                <a:gd name="T71" fmla="*/ 90 h 285"/>
                <a:gd name="T72" fmla="*/ 514 w 518"/>
                <a:gd name="T73" fmla="*/ 105 h 285"/>
                <a:gd name="T74" fmla="*/ 512 w 518"/>
                <a:gd name="T75" fmla="*/ 125 h 285"/>
                <a:gd name="T76" fmla="*/ 485 w 518"/>
                <a:gd name="T77" fmla="*/ 132 h 285"/>
                <a:gd name="T78" fmla="*/ 472 w 518"/>
                <a:gd name="T79" fmla="*/ 138 h 285"/>
                <a:gd name="T80" fmla="*/ 488 w 518"/>
                <a:gd name="T81" fmla="*/ 151 h 285"/>
                <a:gd name="T82" fmla="*/ 485 w 518"/>
                <a:gd name="T83" fmla="*/ 165 h 285"/>
                <a:gd name="T84" fmla="*/ 474 w 518"/>
                <a:gd name="T85" fmla="*/ 168 h 285"/>
                <a:gd name="T86" fmla="*/ 473 w 518"/>
                <a:gd name="T87" fmla="*/ 186 h 285"/>
                <a:gd name="T88" fmla="*/ 477 w 518"/>
                <a:gd name="T89" fmla="*/ 201 h 285"/>
                <a:gd name="T90" fmla="*/ 477 w 518"/>
                <a:gd name="T91" fmla="*/ 210 h 285"/>
                <a:gd name="T92" fmla="*/ 467 w 518"/>
                <a:gd name="T93" fmla="*/ 213 h 285"/>
                <a:gd name="T94" fmla="*/ 456 w 518"/>
                <a:gd name="T95" fmla="*/ 224 h 285"/>
                <a:gd name="T96" fmla="*/ 447 w 518"/>
                <a:gd name="T97" fmla="*/ 245 h 285"/>
                <a:gd name="T98" fmla="*/ 429 w 518"/>
                <a:gd name="T99" fmla="*/ 248 h 285"/>
                <a:gd name="T100" fmla="*/ 416 w 518"/>
                <a:gd name="T101" fmla="*/ 254 h 285"/>
                <a:gd name="T102" fmla="*/ 401 w 518"/>
                <a:gd name="T103" fmla="*/ 254 h 285"/>
                <a:gd name="T104" fmla="*/ 382 w 518"/>
                <a:gd name="T105" fmla="*/ 254 h 285"/>
                <a:gd name="T106" fmla="*/ 368 w 518"/>
                <a:gd name="T107" fmla="*/ 263 h 285"/>
                <a:gd name="T108" fmla="*/ 357 w 518"/>
                <a:gd name="T109" fmla="*/ 275 h 285"/>
                <a:gd name="T110" fmla="*/ 344 w 518"/>
                <a:gd name="T111" fmla="*/ 281 h 285"/>
                <a:gd name="T112" fmla="*/ 322 w 518"/>
                <a:gd name="T113" fmla="*/ 279 h 285"/>
                <a:gd name="T114" fmla="*/ 296 w 518"/>
                <a:gd name="T115" fmla="*/ 272 h 285"/>
                <a:gd name="T116" fmla="*/ 244 w 518"/>
                <a:gd name="T117" fmla="*/ 264 h 285"/>
                <a:gd name="T118" fmla="*/ 186 w 518"/>
                <a:gd name="T119" fmla="*/ 213 h 2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8"/>
                <a:gd name="T181" fmla="*/ 0 h 285"/>
                <a:gd name="T182" fmla="*/ 518 w 518"/>
                <a:gd name="T183" fmla="*/ 285 h 2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8" h="285">
                  <a:moveTo>
                    <a:pt x="186" y="213"/>
                  </a:moveTo>
                  <a:lnTo>
                    <a:pt x="185" y="211"/>
                  </a:lnTo>
                  <a:lnTo>
                    <a:pt x="180" y="210"/>
                  </a:lnTo>
                  <a:lnTo>
                    <a:pt x="178" y="210"/>
                  </a:lnTo>
                  <a:lnTo>
                    <a:pt x="173" y="210"/>
                  </a:lnTo>
                  <a:lnTo>
                    <a:pt x="166" y="213"/>
                  </a:lnTo>
                  <a:lnTo>
                    <a:pt x="153" y="223"/>
                  </a:lnTo>
                  <a:lnTo>
                    <a:pt x="150" y="225"/>
                  </a:lnTo>
                  <a:lnTo>
                    <a:pt x="143" y="223"/>
                  </a:lnTo>
                  <a:lnTo>
                    <a:pt x="134" y="219"/>
                  </a:lnTo>
                  <a:lnTo>
                    <a:pt x="130" y="223"/>
                  </a:lnTo>
                  <a:lnTo>
                    <a:pt x="125" y="224"/>
                  </a:lnTo>
                  <a:lnTo>
                    <a:pt x="114" y="224"/>
                  </a:lnTo>
                  <a:lnTo>
                    <a:pt x="106" y="233"/>
                  </a:lnTo>
                  <a:lnTo>
                    <a:pt x="101" y="242"/>
                  </a:lnTo>
                  <a:lnTo>
                    <a:pt x="96" y="242"/>
                  </a:lnTo>
                  <a:lnTo>
                    <a:pt x="90" y="242"/>
                  </a:lnTo>
                  <a:lnTo>
                    <a:pt x="83" y="240"/>
                  </a:lnTo>
                  <a:lnTo>
                    <a:pt x="78" y="235"/>
                  </a:lnTo>
                  <a:lnTo>
                    <a:pt x="75" y="235"/>
                  </a:lnTo>
                  <a:lnTo>
                    <a:pt x="71" y="237"/>
                  </a:lnTo>
                  <a:lnTo>
                    <a:pt x="64" y="239"/>
                  </a:lnTo>
                  <a:lnTo>
                    <a:pt x="63" y="235"/>
                  </a:lnTo>
                  <a:lnTo>
                    <a:pt x="64" y="234"/>
                  </a:lnTo>
                  <a:lnTo>
                    <a:pt x="63" y="233"/>
                  </a:lnTo>
                  <a:lnTo>
                    <a:pt x="64" y="231"/>
                  </a:lnTo>
                  <a:lnTo>
                    <a:pt x="64" y="229"/>
                  </a:lnTo>
                  <a:lnTo>
                    <a:pt x="64" y="227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3"/>
                  </a:lnTo>
                  <a:lnTo>
                    <a:pt x="60" y="222"/>
                  </a:lnTo>
                  <a:lnTo>
                    <a:pt x="59" y="222"/>
                  </a:lnTo>
                  <a:lnTo>
                    <a:pt x="59" y="221"/>
                  </a:lnTo>
                  <a:lnTo>
                    <a:pt x="58" y="219"/>
                  </a:lnTo>
                  <a:lnTo>
                    <a:pt x="57" y="221"/>
                  </a:lnTo>
                  <a:lnTo>
                    <a:pt x="56" y="222"/>
                  </a:lnTo>
                  <a:lnTo>
                    <a:pt x="54" y="223"/>
                  </a:lnTo>
                  <a:lnTo>
                    <a:pt x="54" y="224"/>
                  </a:lnTo>
                  <a:lnTo>
                    <a:pt x="53" y="225"/>
                  </a:lnTo>
                  <a:lnTo>
                    <a:pt x="52" y="225"/>
                  </a:lnTo>
                  <a:lnTo>
                    <a:pt x="52" y="227"/>
                  </a:lnTo>
                  <a:lnTo>
                    <a:pt x="53" y="228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0" y="228"/>
                  </a:lnTo>
                  <a:lnTo>
                    <a:pt x="48" y="228"/>
                  </a:lnTo>
                  <a:lnTo>
                    <a:pt x="47" y="228"/>
                  </a:lnTo>
                  <a:lnTo>
                    <a:pt x="48" y="228"/>
                  </a:lnTo>
                  <a:lnTo>
                    <a:pt x="47" y="229"/>
                  </a:lnTo>
                  <a:lnTo>
                    <a:pt x="47" y="230"/>
                  </a:lnTo>
                  <a:lnTo>
                    <a:pt x="47" y="231"/>
                  </a:lnTo>
                  <a:lnTo>
                    <a:pt x="47" y="233"/>
                  </a:lnTo>
                  <a:lnTo>
                    <a:pt x="47" y="234"/>
                  </a:lnTo>
                  <a:lnTo>
                    <a:pt x="45" y="234"/>
                  </a:lnTo>
                  <a:lnTo>
                    <a:pt x="44" y="235"/>
                  </a:lnTo>
                  <a:lnTo>
                    <a:pt x="42" y="236"/>
                  </a:lnTo>
                  <a:lnTo>
                    <a:pt x="41" y="236"/>
                  </a:lnTo>
                  <a:lnTo>
                    <a:pt x="40" y="236"/>
                  </a:lnTo>
                  <a:lnTo>
                    <a:pt x="39" y="236"/>
                  </a:lnTo>
                  <a:lnTo>
                    <a:pt x="38" y="236"/>
                  </a:lnTo>
                  <a:lnTo>
                    <a:pt x="38" y="235"/>
                  </a:lnTo>
                  <a:lnTo>
                    <a:pt x="34" y="235"/>
                  </a:lnTo>
                  <a:lnTo>
                    <a:pt x="34" y="234"/>
                  </a:lnTo>
                  <a:lnTo>
                    <a:pt x="34" y="233"/>
                  </a:lnTo>
                  <a:lnTo>
                    <a:pt x="34" y="231"/>
                  </a:lnTo>
                  <a:lnTo>
                    <a:pt x="33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29"/>
                  </a:lnTo>
                  <a:lnTo>
                    <a:pt x="29" y="228"/>
                  </a:lnTo>
                  <a:lnTo>
                    <a:pt x="29" y="229"/>
                  </a:lnTo>
                  <a:lnTo>
                    <a:pt x="28" y="228"/>
                  </a:lnTo>
                  <a:lnTo>
                    <a:pt x="27" y="229"/>
                  </a:lnTo>
                  <a:lnTo>
                    <a:pt x="24" y="227"/>
                  </a:lnTo>
                  <a:lnTo>
                    <a:pt x="23" y="227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2" y="223"/>
                  </a:lnTo>
                  <a:lnTo>
                    <a:pt x="23" y="222"/>
                  </a:lnTo>
                  <a:lnTo>
                    <a:pt x="23" y="221"/>
                  </a:lnTo>
                  <a:lnTo>
                    <a:pt x="24" y="221"/>
                  </a:lnTo>
                  <a:lnTo>
                    <a:pt x="24" y="219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2" y="217"/>
                  </a:lnTo>
                  <a:lnTo>
                    <a:pt x="21" y="217"/>
                  </a:lnTo>
                  <a:lnTo>
                    <a:pt x="21" y="218"/>
                  </a:lnTo>
                  <a:lnTo>
                    <a:pt x="20" y="218"/>
                  </a:lnTo>
                  <a:lnTo>
                    <a:pt x="20" y="217"/>
                  </a:lnTo>
                  <a:lnTo>
                    <a:pt x="18" y="216"/>
                  </a:lnTo>
                  <a:lnTo>
                    <a:pt x="17" y="216"/>
                  </a:lnTo>
                  <a:lnTo>
                    <a:pt x="16" y="215"/>
                  </a:lnTo>
                  <a:lnTo>
                    <a:pt x="14" y="215"/>
                  </a:lnTo>
                  <a:lnTo>
                    <a:pt x="12" y="215"/>
                  </a:lnTo>
                  <a:lnTo>
                    <a:pt x="11" y="213"/>
                  </a:lnTo>
                  <a:lnTo>
                    <a:pt x="10" y="213"/>
                  </a:lnTo>
                  <a:lnTo>
                    <a:pt x="10" y="212"/>
                  </a:lnTo>
                  <a:lnTo>
                    <a:pt x="9" y="212"/>
                  </a:lnTo>
                  <a:lnTo>
                    <a:pt x="8" y="212"/>
                  </a:lnTo>
                  <a:lnTo>
                    <a:pt x="6" y="213"/>
                  </a:lnTo>
                  <a:lnTo>
                    <a:pt x="5" y="213"/>
                  </a:lnTo>
                  <a:lnTo>
                    <a:pt x="5" y="212"/>
                  </a:lnTo>
                  <a:lnTo>
                    <a:pt x="5" y="211"/>
                  </a:lnTo>
                  <a:lnTo>
                    <a:pt x="5" y="210"/>
                  </a:lnTo>
                  <a:lnTo>
                    <a:pt x="8" y="210"/>
                  </a:lnTo>
                  <a:lnTo>
                    <a:pt x="8" y="209"/>
                  </a:lnTo>
                  <a:lnTo>
                    <a:pt x="8" y="207"/>
                  </a:lnTo>
                  <a:lnTo>
                    <a:pt x="6" y="206"/>
                  </a:lnTo>
                  <a:lnTo>
                    <a:pt x="8" y="205"/>
                  </a:lnTo>
                  <a:lnTo>
                    <a:pt x="6" y="204"/>
                  </a:lnTo>
                  <a:lnTo>
                    <a:pt x="6" y="203"/>
                  </a:lnTo>
                  <a:lnTo>
                    <a:pt x="5" y="203"/>
                  </a:lnTo>
                  <a:lnTo>
                    <a:pt x="5" y="201"/>
                  </a:lnTo>
                  <a:lnTo>
                    <a:pt x="4" y="200"/>
                  </a:lnTo>
                  <a:lnTo>
                    <a:pt x="3" y="200"/>
                  </a:lnTo>
                  <a:lnTo>
                    <a:pt x="3" y="199"/>
                  </a:lnTo>
                  <a:lnTo>
                    <a:pt x="3" y="198"/>
                  </a:lnTo>
                  <a:lnTo>
                    <a:pt x="4" y="197"/>
                  </a:lnTo>
                  <a:lnTo>
                    <a:pt x="3" y="195"/>
                  </a:lnTo>
                  <a:lnTo>
                    <a:pt x="2" y="194"/>
                  </a:lnTo>
                  <a:lnTo>
                    <a:pt x="3" y="192"/>
                  </a:lnTo>
                  <a:lnTo>
                    <a:pt x="0" y="189"/>
                  </a:lnTo>
                  <a:lnTo>
                    <a:pt x="2" y="189"/>
                  </a:lnTo>
                  <a:lnTo>
                    <a:pt x="3" y="186"/>
                  </a:lnTo>
                  <a:lnTo>
                    <a:pt x="4" y="185"/>
                  </a:lnTo>
                  <a:lnTo>
                    <a:pt x="5" y="181"/>
                  </a:lnTo>
                  <a:lnTo>
                    <a:pt x="8" y="180"/>
                  </a:lnTo>
                  <a:lnTo>
                    <a:pt x="10" y="180"/>
                  </a:lnTo>
                  <a:lnTo>
                    <a:pt x="10" y="179"/>
                  </a:lnTo>
                  <a:lnTo>
                    <a:pt x="10" y="177"/>
                  </a:lnTo>
                  <a:lnTo>
                    <a:pt x="9" y="176"/>
                  </a:lnTo>
                  <a:lnTo>
                    <a:pt x="9" y="174"/>
                  </a:lnTo>
                  <a:lnTo>
                    <a:pt x="9" y="173"/>
                  </a:lnTo>
                  <a:lnTo>
                    <a:pt x="9" y="171"/>
                  </a:lnTo>
                  <a:lnTo>
                    <a:pt x="10" y="171"/>
                  </a:lnTo>
                  <a:lnTo>
                    <a:pt x="10" y="170"/>
                  </a:lnTo>
                  <a:lnTo>
                    <a:pt x="9" y="170"/>
                  </a:lnTo>
                  <a:lnTo>
                    <a:pt x="8" y="170"/>
                  </a:lnTo>
                  <a:lnTo>
                    <a:pt x="6" y="168"/>
                  </a:lnTo>
                  <a:lnTo>
                    <a:pt x="6" y="169"/>
                  </a:lnTo>
                  <a:lnTo>
                    <a:pt x="5" y="169"/>
                  </a:lnTo>
                  <a:lnTo>
                    <a:pt x="5" y="168"/>
                  </a:lnTo>
                  <a:lnTo>
                    <a:pt x="4" y="167"/>
                  </a:lnTo>
                  <a:lnTo>
                    <a:pt x="3" y="165"/>
                  </a:lnTo>
                  <a:lnTo>
                    <a:pt x="15" y="161"/>
                  </a:lnTo>
                  <a:lnTo>
                    <a:pt x="17" y="157"/>
                  </a:lnTo>
                  <a:lnTo>
                    <a:pt x="20" y="155"/>
                  </a:lnTo>
                  <a:lnTo>
                    <a:pt x="22" y="156"/>
                  </a:lnTo>
                  <a:lnTo>
                    <a:pt x="22" y="159"/>
                  </a:lnTo>
                  <a:lnTo>
                    <a:pt x="24" y="162"/>
                  </a:lnTo>
                  <a:lnTo>
                    <a:pt x="33" y="161"/>
                  </a:lnTo>
                  <a:lnTo>
                    <a:pt x="34" y="168"/>
                  </a:lnTo>
                  <a:lnTo>
                    <a:pt x="38" y="168"/>
                  </a:lnTo>
                  <a:lnTo>
                    <a:pt x="41" y="173"/>
                  </a:lnTo>
                  <a:lnTo>
                    <a:pt x="39" y="175"/>
                  </a:lnTo>
                  <a:lnTo>
                    <a:pt x="41" y="180"/>
                  </a:lnTo>
                  <a:lnTo>
                    <a:pt x="46" y="177"/>
                  </a:lnTo>
                  <a:lnTo>
                    <a:pt x="51" y="179"/>
                  </a:lnTo>
                  <a:lnTo>
                    <a:pt x="48" y="186"/>
                  </a:lnTo>
                  <a:lnTo>
                    <a:pt x="45" y="189"/>
                  </a:lnTo>
                  <a:lnTo>
                    <a:pt x="50" y="191"/>
                  </a:lnTo>
                  <a:lnTo>
                    <a:pt x="57" y="186"/>
                  </a:lnTo>
                  <a:lnTo>
                    <a:pt x="68" y="173"/>
                  </a:lnTo>
                  <a:lnTo>
                    <a:pt x="64" y="167"/>
                  </a:lnTo>
                  <a:lnTo>
                    <a:pt x="65" y="159"/>
                  </a:lnTo>
                  <a:lnTo>
                    <a:pt x="68" y="158"/>
                  </a:lnTo>
                  <a:lnTo>
                    <a:pt x="68" y="163"/>
                  </a:lnTo>
                  <a:lnTo>
                    <a:pt x="74" y="164"/>
                  </a:lnTo>
                  <a:lnTo>
                    <a:pt x="75" y="161"/>
                  </a:lnTo>
                  <a:lnTo>
                    <a:pt x="81" y="162"/>
                  </a:lnTo>
                  <a:lnTo>
                    <a:pt x="86" y="165"/>
                  </a:lnTo>
                  <a:lnTo>
                    <a:pt x="87" y="167"/>
                  </a:lnTo>
                  <a:lnTo>
                    <a:pt x="94" y="164"/>
                  </a:lnTo>
                  <a:lnTo>
                    <a:pt x="96" y="167"/>
                  </a:lnTo>
                  <a:lnTo>
                    <a:pt x="94" y="168"/>
                  </a:lnTo>
                  <a:lnTo>
                    <a:pt x="95" y="169"/>
                  </a:lnTo>
                  <a:lnTo>
                    <a:pt x="98" y="169"/>
                  </a:lnTo>
                  <a:lnTo>
                    <a:pt x="100" y="174"/>
                  </a:lnTo>
                  <a:lnTo>
                    <a:pt x="100" y="177"/>
                  </a:lnTo>
                  <a:lnTo>
                    <a:pt x="107" y="176"/>
                  </a:lnTo>
                  <a:lnTo>
                    <a:pt x="111" y="173"/>
                  </a:lnTo>
                  <a:lnTo>
                    <a:pt x="116" y="171"/>
                  </a:lnTo>
                  <a:lnTo>
                    <a:pt x="117" y="173"/>
                  </a:lnTo>
                  <a:lnTo>
                    <a:pt x="116" y="176"/>
                  </a:lnTo>
                  <a:lnTo>
                    <a:pt x="119" y="176"/>
                  </a:lnTo>
                  <a:lnTo>
                    <a:pt x="123" y="171"/>
                  </a:lnTo>
                  <a:lnTo>
                    <a:pt x="129" y="171"/>
                  </a:lnTo>
                  <a:lnTo>
                    <a:pt x="128" y="169"/>
                  </a:lnTo>
                  <a:lnTo>
                    <a:pt x="129" y="167"/>
                  </a:lnTo>
                  <a:lnTo>
                    <a:pt x="130" y="164"/>
                  </a:lnTo>
                  <a:lnTo>
                    <a:pt x="141" y="163"/>
                  </a:lnTo>
                  <a:lnTo>
                    <a:pt x="141" y="159"/>
                  </a:lnTo>
                  <a:lnTo>
                    <a:pt x="144" y="156"/>
                  </a:lnTo>
                  <a:lnTo>
                    <a:pt x="147" y="157"/>
                  </a:lnTo>
                  <a:lnTo>
                    <a:pt x="154" y="156"/>
                  </a:lnTo>
                  <a:lnTo>
                    <a:pt x="159" y="158"/>
                  </a:lnTo>
                  <a:lnTo>
                    <a:pt x="161" y="155"/>
                  </a:lnTo>
                  <a:lnTo>
                    <a:pt x="168" y="153"/>
                  </a:lnTo>
                  <a:lnTo>
                    <a:pt x="173" y="153"/>
                  </a:lnTo>
                  <a:lnTo>
                    <a:pt x="183" y="156"/>
                  </a:lnTo>
                  <a:lnTo>
                    <a:pt x="183" y="151"/>
                  </a:lnTo>
                  <a:lnTo>
                    <a:pt x="182" y="145"/>
                  </a:lnTo>
                  <a:lnTo>
                    <a:pt x="186" y="141"/>
                  </a:lnTo>
                  <a:lnTo>
                    <a:pt x="185" y="145"/>
                  </a:lnTo>
                  <a:lnTo>
                    <a:pt x="186" y="147"/>
                  </a:lnTo>
                  <a:lnTo>
                    <a:pt x="192" y="145"/>
                  </a:lnTo>
                  <a:lnTo>
                    <a:pt x="196" y="146"/>
                  </a:lnTo>
                  <a:lnTo>
                    <a:pt x="200" y="145"/>
                  </a:lnTo>
                  <a:lnTo>
                    <a:pt x="201" y="150"/>
                  </a:lnTo>
                  <a:lnTo>
                    <a:pt x="203" y="155"/>
                  </a:lnTo>
                  <a:lnTo>
                    <a:pt x="207" y="153"/>
                  </a:lnTo>
                  <a:lnTo>
                    <a:pt x="209" y="153"/>
                  </a:lnTo>
                  <a:lnTo>
                    <a:pt x="212" y="150"/>
                  </a:lnTo>
                  <a:lnTo>
                    <a:pt x="216" y="150"/>
                  </a:lnTo>
                  <a:lnTo>
                    <a:pt x="220" y="151"/>
                  </a:lnTo>
                  <a:lnTo>
                    <a:pt x="220" y="153"/>
                  </a:lnTo>
                  <a:lnTo>
                    <a:pt x="225" y="158"/>
                  </a:lnTo>
                  <a:lnTo>
                    <a:pt x="221" y="161"/>
                  </a:lnTo>
                  <a:lnTo>
                    <a:pt x="224" y="164"/>
                  </a:lnTo>
                  <a:lnTo>
                    <a:pt x="226" y="165"/>
                  </a:lnTo>
                  <a:lnTo>
                    <a:pt x="236" y="170"/>
                  </a:lnTo>
                  <a:lnTo>
                    <a:pt x="238" y="171"/>
                  </a:lnTo>
                  <a:lnTo>
                    <a:pt x="242" y="169"/>
                  </a:lnTo>
                  <a:lnTo>
                    <a:pt x="242" y="159"/>
                  </a:lnTo>
                  <a:lnTo>
                    <a:pt x="244" y="152"/>
                  </a:lnTo>
                  <a:lnTo>
                    <a:pt x="242" y="146"/>
                  </a:lnTo>
                  <a:lnTo>
                    <a:pt x="238" y="144"/>
                  </a:lnTo>
                  <a:lnTo>
                    <a:pt x="236" y="145"/>
                  </a:lnTo>
                  <a:lnTo>
                    <a:pt x="231" y="145"/>
                  </a:lnTo>
                  <a:lnTo>
                    <a:pt x="230" y="144"/>
                  </a:lnTo>
                  <a:lnTo>
                    <a:pt x="232" y="141"/>
                  </a:lnTo>
                  <a:lnTo>
                    <a:pt x="231" y="139"/>
                  </a:lnTo>
                  <a:lnTo>
                    <a:pt x="237" y="129"/>
                  </a:lnTo>
                  <a:lnTo>
                    <a:pt x="231" y="117"/>
                  </a:lnTo>
                  <a:lnTo>
                    <a:pt x="228" y="117"/>
                  </a:lnTo>
                  <a:lnTo>
                    <a:pt x="227" y="114"/>
                  </a:lnTo>
                  <a:lnTo>
                    <a:pt x="227" y="111"/>
                  </a:lnTo>
                  <a:lnTo>
                    <a:pt x="224" y="108"/>
                  </a:lnTo>
                  <a:lnTo>
                    <a:pt x="221" y="105"/>
                  </a:lnTo>
                  <a:lnTo>
                    <a:pt x="221" y="101"/>
                  </a:lnTo>
                  <a:lnTo>
                    <a:pt x="221" y="99"/>
                  </a:lnTo>
                  <a:lnTo>
                    <a:pt x="222" y="99"/>
                  </a:lnTo>
                  <a:lnTo>
                    <a:pt x="227" y="96"/>
                  </a:lnTo>
                  <a:lnTo>
                    <a:pt x="228" y="92"/>
                  </a:lnTo>
                  <a:lnTo>
                    <a:pt x="233" y="92"/>
                  </a:lnTo>
                  <a:lnTo>
                    <a:pt x="236" y="90"/>
                  </a:lnTo>
                  <a:lnTo>
                    <a:pt x="239" y="85"/>
                  </a:lnTo>
                  <a:lnTo>
                    <a:pt x="250" y="81"/>
                  </a:lnTo>
                  <a:lnTo>
                    <a:pt x="252" y="83"/>
                  </a:lnTo>
                  <a:lnTo>
                    <a:pt x="257" y="79"/>
                  </a:lnTo>
                  <a:lnTo>
                    <a:pt x="263" y="73"/>
                  </a:lnTo>
                  <a:lnTo>
                    <a:pt x="266" y="67"/>
                  </a:lnTo>
                  <a:lnTo>
                    <a:pt x="267" y="59"/>
                  </a:lnTo>
                  <a:lnTo>
                    <a:pt x="266" y="53"/>
                  </a:lnTo>
                  <a:lnTo>
                    <a:pt x="266" y="50"/>
                  </a:lnTo>
                  <a:lnTo>
                    <a:pt x="269" y="50"/>
                  </a:lnTo>
                  <a:lnTo>
                    <a:pt x="272" y="48"/>
                  </a:lnTo>
                  <a:lnTo>
                    <a:pt x="274" y="51"/>
                  </a:lnTo>
                  <a:lnTo>
                    <a:pt x="278" y="51"/>
                  </a:lnTo>
                  <a:lnTo>
                    <a:pt x="285" y="56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2" y="48"/>
                  </a:lnTo>
                  <a:lnTo>
                    <a:pt x="292" y="36"/>
                  </a:lnTo>
                  <a:lnTo>
                    <a:pt x="290" y="35"/>
                  </a:lnTo>
                  <a:lnTo>
                    <a:pt x="292" y="29"/>
                  </a:lnTo>
                  <a:lnTo>
                    <a:pt x="294" y="29"/>
                  </a:lnTo>
                  <a:lnTo>
                    <a:pt x="298" y="32"/>
                  </a:lnTo>
                  <a:lnTo>
                    <a:pt x="299" y="33"/>
                  </a:lnTo>
                  <a:lnTo>
                    <a:pt x="300" y="33"/>
                  </a:lnTo>
                  <a:lnTo>
                    <a:pt x="300" y="35"/>
                  </a:lnTo>
                  <a:lnTo>
                    <a:pt x="302" y="35"/>
                  </a:lnTo>
                  <a:lnTo>
                    <a:pt x="304" y="36"/>
                  </a:lnTo>
                  <a:lnTo>
                    <a:pt x="304" y="37"/>
                  </a:lnTo>
                  <a:lnTo>
                    <a:pt x="305" y="37"/>
                  </a:lnTo>
                  <a:lnTo>
                    <a:pt x="305" y="38"/>
                  </a:lnTo>
                  <a:lnTo>
                    <a:pt x="308" y="39"/>
                  </a:lnTo>
                  <a:lnTo>
                    <a:pt x="308" y="41"/>
                  </a:lnTo>
                  <a:lnTo>
                    <a:pt x="306" y="41"/>
                  </a:lnTo>
                  <a:lnTo>
                    <a:pt x="305" y="41"/>
                  </a:lnTo>
                  <a:lnTo>
                    <a:pt x="305" y="42"/>
                  </a:lnTo>
                  <a:lnTo>
                    <a:pt x="304" y="43"/>
                  </a:lnTo>
                  <a:lnTo>
                    <a:pt x="305" y="44"/>
                  </a:lnTo>
                  <a:lnTo>
                    <a:pt x="306" y="44"/>
                  </a:lnTo>
                  <a:lnTo>
                    <a:pt x="306" y="45"/>
                  </a:lnTo>
                  <a:lnTo>
                    <a:pt x="306" y="47"/>
                  </a:lnTo>
                  <a:lnTo>
                    <a:pt x="308" y="45"/>
                  </a:lnTo>
                  <a:lnTo>
                    <a:pt x="308" y="48"/>
                  </a:lnTo>
                  <a:lnTo>
                    <a:pt x="308" y="47"/>
                  </a:lnTo>
                  <a:lnTo>
                    <a:pt x="310" y="47"/>
                  </a:lnTo>
                  <a:lnTo>
                    <a:pt x="310" y="48"/>
                  </a:lnTo>
                  <a:lnTo>
                    <a:pt x="311" y="48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4" y="47"/>
                  </a:lnTo>
                  <a:lnTo>
                    <a:pt x="314" y="48"/>
                  </a:lnTo>
                  <a:lnTo>
                    <a:pt x="316" y="48"/>
                  </a:lnTo>
                  <a:lnTo>
                    <a:pt x="318" y="48"/>
                  </a:lnTo>
                  <a:lnTo>
                    <a:pt x="320" y="49"/>
                  </a:lnTo>
                  <a:lnTo>
                    <a:pt x="321" y="49"/>
                  </a:lnTo>
                  <a:lnTo>
                    <a:pt x="323" y="50"/>
                  </a:lnTo>
                  <a:lnTo>
                    <a:pt x="324" y="50"/>
                  </a:lnTo>
                  <a:lnTo>
                    <a:pt x="326" y="51"/>
                  </a:lnTo>
                  <a:lnTo>
                    <a:pt x="327" y="50"/>
                  </a:lnTo>
                  <a:lnTo>
                    <a:pt x="327" y="49"/>
                  </a:lnTo>
                  <a:lnTo>
                    <a:pt x="328" y="49"/>
                  </a:lnTo>
                  <a:lnTo>
                    <a:pt x="329" y="49"/>
                  </a:lnTo>
                  <a:lnTo>
                    <a:pt x="329" y="47"/>
                  </a:lnTo>
                  <a:lnTo>
                    <a:pt x="332" y="48"/>
                  </a:lnTo>
                  <a:lnTo>
                    <a:pt x="333" y="45"/>
                  </a:lnTo>
                  <a:lnTo>
                    <a:pt x="333" y="44"/>
                  </a:lnTo>
                  <a:lnTo>
                    <a:pt x="334" y="43"/>
                  </a:lnTo>
                  <a:lnTo>
                    <a:pt x="333" y="42"/>
                  </a:lnTo>
                  <a:lnTo>
                    <a:pt x="334" y="42"/>
                  </a:lnTo>
                  <a:lnTo>
                    <a:pt x="334" y="41"/>
                  </a:lnTo>
                  <a:lnTo>
                    <a:pt x="335" y="42"/>
                  </a:lnTo>
                  <a:lnTo>
                    <a:pt x="336" y="43"/>
                  </a:lnTo>
                  <a:lnTo>
                    <a:pt x="336" y="44"/>
                  </a:lnTo>
                  <a:lnTo>
                    <a:pt x="338" y="44"/>
                  </a:lnTo>
                  <a:lnTo>
                    <a:pt x="339" y="44"/>
                  </a:lnTo>
                  <a:lnTo>
                    <a:pt x="340" y="44"/>
                  </a:lnTo>
                  <a:lnTo>
                    <a:pt x="340" y="45"/>
                  </a:lnTo>
                  <a:lnTo>
                    <a:pt x="341" y="45"/>
                  </a:lnTo>
                  <a:lnTo>
                    <a:pt x="344" y="43"/>
                  </a:lnTo>
                  <a:lnTo>
                    <a:pt x="345" y="43"/>
                  </a:lnTo>
                  <a:lnTo>
                    <a:pt x="345" y="45"/>
                  </a:lnTo>
                  <a:lnTo>
                    <a:pt x="346" y="44"/>
                  </a:lnTo>
                  <a:lnTo>
                    <a:pt x="347" y="48"/>
                  </a:lnTo>
                  <a:lnTo>
                    <a:pt x="350" y="48"/>
                  </a:lnTo>
                  <a:lnTo>
                    <a:pt x="351" y="47"/>
                  </a:lnTo>
                  <a:lnTo>
                    <a:pt x="351" y="45"/>
                  </a:lnTo>
                  <a:lnTo>
                    <a:pt x="351" y="44"/>
                  </a:lnTo>
                  <a:lnTo>
                    <a:pt x="351" y="42"/>
                  </a:lnTo>
                  <a:lnTo>
                    <a:pt x="351" y="41"/>
                  </a:lnTo>
                  <a:lnTo>
                    <a:pt x="351" y="37"/>
                  </a:lnTo>
                  <a:lnTo>
                    <a:pt x="352" y="35"/>
                  </a:lnTo>
                  <a:lnTo>
                    <a:pt x="353" y="35"/>
                  </a:lnTo>
                  <a:lnTo>
                    <a:pt x="353" y="33"/>
                  </a:lnTo>
                  <a:lnTo>
                    <a:pt x="354" y="33"/>
                  </a:lnTo>
                  <a:lnTo>
                    <a:pt x="356" y="31"/>
                  </a:lnTo>
                  <a:lnTo>
                    <a:pt x="357" y="31"/>
                  </a:lnTo>
                  <a:lnTo>
                    <a:pt x="356" y="30"/>
                  </a:lnTo>
                  <a:lnTo>
                    <a:pt x="357" y="27"/>
                  </a:lnTo>
                  <a:lnTo>
                    <a:pt x="357" y="26"/>
                  </a:lnTo>
                  <a:lnTo>
                    <a:pt x="358" y="25"/>
                  </a:lnTo>
                  <a:lnTo>
                    <a:pt x="358" y="26"/>
                  </a:lnTo>
                  <a:lnTo>
                    <a:pt x="359" y="25"/>
                  </a:lnTo>
                  <a:lnTo>
                    <a:pt x="359" y="26"/>
                  </a:lnTo>
                  <a:lnTo>
                    <a:pt x="360" y="26"/>
                  </a:lnTo>
                  <a:lnTo>
                    <a:pt x="362" y="26"/>
                  </a:lnTo>
                  <a:lnTo>
                    <a:pt x="362" y="27"/>
                  </a:lnTo>
                  <a:lnTo>
                    <a:pt x="363" y="26"/>
                  </a:lnTo>
                  <a:lnTo>
                    <a:pt x="363" y="27"/>
                  </a:lnTo>
                  <a:lnTo>
                    <a:pt x="364" y="26"/>
                  </a:lnTo>
                  <a:lnTo>
                    <a:pt x="366" y="27"/>
                  </a:lnTo>
                  <a:lnTo>
                    <a:pt x="368" y="26"/>
                  </a:lnTo>
                  <a:lnTo>
                    <a:pt x="368" y="25"/>
                  </a:lnTo>
                  <a:lnTo>
                    <a:pt x="366" y="25"/>
                  </a:lnTo>
                  <a:lnTo>
                    <a:pt x="366" y="23"/>
                  </a:lnTo>
                  <a:lnTo>
                    <a:pt x="366" y="21"/>
                  </a:lnTo>
                  <a:lnTo>
                    <a:pt x="368" y="21"/>
                  </a:lnTo>
                  <a:lnTo>
                    <a:pt x="368" y="19"/>
                  </a:lnTo>
                  <a:lnTo>
                    <a:pt x="368" y="18"/>
                  </a:lnTo>
                  <a:lnTo>
                    <a:pt x="368" y="15"/>
                  </a:lnTo>
                  <a:lnTo>
                    <a:pt x="368" y="13"/>
                  </a:lnTo>
                  <a:lnTo>
                    <a:pt x="369" y="12"/>
                  </a:lnTo>
                  <a:lnTo>
                    <a:pt x="368" y="9"/>
                  </a:lnTo>
                  <a:lnTo>
                    <a:pt x="368" y="8"/>
                  </a:lnTo>
                  <a:lnTo>
                    <a:pt x="366" y="5"/>
                  </a:lnTo>
                  <a:lnTo>
                    <a:pt x="368" y="3"/>
                  </a:lnTo>
                  <a:lnTo>
                    <a:pt x="369" y="2"/>
                  </a:lnTo>
                  <a:lnTo>
                    <a:pt x="369" y="1"/>
                  </a:lnTo>
                  <a:lnTo>
                    <a:pt x="368" y="1"/>
                  </a:lnTo>
                  <a:lnTo>
                    <a:pt x="368" y="0"/>
                  </a:lnTo>
                  <a:lnTo>
                    <a:pt x="369" y="1"/>
                  </a:lnTo>
                  <a:lnTo>
                    <a:pt x="370" y="0"/>
                  </a:lnTo>
                  <a:lnTo>
                    <a:pt x="371" y="1"/>
                  </a:lnTo>
                  <a:lnTo>
                    <a:pt x="372" y="0"/>
                  </a:lnTo>
                  <a:lnTo>
                    <a:pt x="372" y="2"/>
                  </a:lnTo>
                  <a:lnTo>
                    <a:pt x="376" y="2"/>
                  </a:lnTo>
                  <a:lnTo>
                    <a:pt x="377" y="1"/>
                  </a:lnTo>
                  <a:lnTo>
                    <a:pt x="378" y="2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0" y="5"/>
                  </a:lnTo>
                  <a:lnTo>
                    <a:pt x="380" y="6"/>
                  </a:lnTo>
                  <a:lnTo>
                    <a:pt x="378" y="7"/>
                  </a:lnTo>
                  <a:lnTo>
                    <a:pt x="380" y="8"/>
                  </a:lnTo>
                  <a:lnTo>
                    <a:pt x="381" y="7"/>
                  </a:lnTo>
                  <a:lnTo>
                    <a:pt x="382" y="6"/>
                  </a:lnTo>
                  <a:lnTo>
                    <a:pt x="383" y="6"/>
                  </a:lnTo>
                  <a:lnTo>
                    <a:pt x="384" y="6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7" y="5"/>
                  </a:lnTo>
                  <a:lnTo>
                    <a:pt x="387" y="3"/>
                  </a:lnTo>
                  <a:lnTo>
                    <a:pt x="387" y="2"/>
                  </a:lnTo>
                  <a:lnTo>
                    <a:pt x="388" y="2"/>
                  </a:lnTo>
                  <a:lnTo>
                    <a:pt x="388" y="3"/>
                  </a:lnTo>
                  <a:lnTo>
                    <a:pt x="389" y="3"/>
                  </a:lnTo>
                  <a:lnTo>
                    <a:pt x="390" y="3"/>
                  </a:lnTo>
                  <a:lnTo>
                    <a:pt x="390" y="2"/>
                  </a:lnTo>
                  <a:lnTo>
                    <a:pt x="393" y="3"/>
                  </a:lnTo>
                  <a:lnTo>
                    <a:pt x="394" y="3"/>
                  </a:lnTo>
                  <a:lnTo>
                    <a:pt x="394" y="5"/>
                  </a:lnTo>
                  <a:lnTo>
                    <a:pt x="398" y="6"/>
                  </a:lnTo>
                  <a:lnTo>
                    <a:pt x="399" y="6"/>
                  </a:lnTo>
                  <a:lnTo>
                    <a:pt x="399" y="7"/>
                  </a:lnTo>
                  <a:lnTo>
                    <a:pt x="400" y="6"/>
                  </a:lnTo>
                  <a:lnTo>
                    <a:pt x="402" y="7"/>
                  </a:lnTo>
                  <a:lnTo>
                    <a:pt x="402" y="9"/>
                  </a:lnTo>
                  <a:lnTo>
                    <a:pt x="407" y="12"/>
                  </a:lnTo>
                  <a:lnTo>
                    <a:pt x="410" y="11"/>
                  </a:lnTo>
                  <a:lnTo>
                    <a:pt x="411" y="13"/>
                  </a:lnTo>
                  <a:lnTo>
                    <a:pt x="411" y="12"/>
                  </a:lnTo>
                  <a:lnTo>
                    <a:pt x="412" y="13"/>
                  </a:lnTo>
                  <a:lnTo>
                    <a:pt x="414" y="15"/>
                  </a:lnTo>
                  <a:lnTo>
                    <a:pt x="416" y="15"/>
                  </a:lnTo>
                  <a:lnTo>
                    <a:pt x="419" y="15"/>
                  </a:lnTo>
                  <a:lnTo>
                    <a:pt x="420" y="13"/>
                  </a:lnTo>
                  <a:lnTo>
                    <a:pt x="424" y="13"/>
                  </a:lnTo>
                  <a:lnTo>
                    <a:pt x="425" y="13"/>
                  </a:lnTo>
                  <a:lnTo>
                    <a:pt x="425" y="14"/>
                  </a:lnTo>
                  <a:lnTo>
                    <a:pt x="426" y="15"/>
                  </a:lnTo>
                  <a:lnTo>
                    <a:pt x="428" y="15"/>
                  </a:lnTo>
                  <a:lnTo>
                    <a:pt x="426" y="14"/>
                  </a:lnTo>
                  <a:lnTo>
                    <a:pt x="428" y="14"/>
                  </a:lnTo>
                  <a:lnTo>
                    <a:pt x="428" y="17"/>
                  </a:lnTo>
                  <a:lnTo>
                    <a:pt x="429" y="15"/>
                  </a:lnTo>
                  <a:lnTo>
                    <a:pt x="429" y="17"/>
                  </a:lnTo>
                  <a:lnTo>
                    <a:pt x="430" y="17"/>
                  </a:lnTo>
                  <a:lnTo>
                    <a:pt x="431" y="17"/>
                  </a:lnTo>
                  <a:lnTo>
                    <a:pt x="430" y="18"/>
                  </a:lnTo>
                  <a:lnTo>
                    <a:pt x="431" y="19"/>
                  </a:lnTo>
                  <a:lnTo>
                    <a:pt x="431" y="18"/>
                  </a:lnTo>
                  <a:lnTo>
                    <a:pt x="432" y="18"/>
                  </a:lnTo>
                  <a:lnTo>
                    <a:pt x="432" y="20"/>
                  </a:lnTo>
                  <a:lnTo>
                    <a:pt x="434" y="21"/>
                  </a:lnTo>
                  <a:lnTo>
                    <a:pt x="435" y="23"/>
                  </a:lnTo>
                  <a:lnTo>
                    <a:pt x="440" y="25"/>
                  </a:lnTo>
                  <a:lnTo>
                    <a:pt x="442" y="26"/>
                  </a:lnTo>
                  <a:lnTo>
                    <a:pt x="443" y="26"/>
                  </a:lnTo>
                  <a:lnTo>
                    <a:pt x="446" y="26"/>
                  </a:lnTo>
                  <a:lnTo>
                    <a:pt x="446" y="25"/>
                  </a:lnTo>
                  <a:lnTo>
                    <a:pt x="450" y="26"/>
                  </a:lnTo>
                  <a:lnTo>
                    <a:pt x="454" y="26"/>
                  </a:lnTo>
                  <a:lnTo>
                    <a:pt x="456" y="26"/>
                  </a:lnTo>
                  <a:lnTo>
                    <a:pt x="458" y="27"/>
                  </a:lnTo>
                  <a:lnTo>
                    <a:pt x="459" y="25"/>
                  </a:lnTo>
                  <a:lnTo>
                    <a:pt x="460" y="26"/>
                  </a:lnTo>
                  <a:lnTo>
                    <a:pt x="459" y="26"/>
                  </a:lnTo>
                  <a:lnTo>
                    <a:pt x="460" y="27"/>
                  </a:lnTo>
                  <a:lnTo>
                    <a:pt x="461" y="27"/>
                  </a:lnTo>
                  <a:lnTo>
                    <a:pt x="461" y="26"/>
                  </a:lnTo>
                  <a:lnTo>
                    <a:pt x="462" y="26"/>
                  </a:lnTo>
                  <a:lnTo>
                    <a:pt x="464" y="25"/>
                  </a:lnTo>
                  <a:lnTo>
                    <a:pt x="464" y="24"/>
                  </a:lnTo>
                  <a:lnTo>
                    <a:pt x="465" y="23"/>
                  </a:lnTo>
                  <a:lnTo>
                    <a:pt x="465" y="19"/>
                  </a:lnTo>
                  <a:lnTo>
                    <a:pt x="466" y="19"/>
                  </a:lnTo>
                  <a:lnTo>
                    <a:pt x="466" y="18"/>
                  </a:lnTo>
                  <a:lnTo>
                    <a:pt x="467" y="19"/>
                  </a:lnTo>
                  <a:lnTo>
                    <a:pt x="470" y="19"/>
                  </a:lnTo>
                  <a:lnTo>
                    <a:pt x="471" y="18"/>
                  </a:lnTo>
                  <a:lnTo>
                    <a:pt x="472" y="17"/>
                  </a:lnTo>
                  <a:lnTo>
                    <a:pt x="473" y="19"/>
                  </a:lnTo>
                  <a:lnTo>
                    <a:pt x="474" y="19"/>
                  </a:lnTo>
                  <a:lnTo>
                    <a:pt x="476" y="20"/>
                  </a:lnTo>
                  <a:lnTo>
                    <a:pt x="478" y="20"/>
                  </a:lnTo>
                  <a:lnTo>
                    <a:pt x="479" y="20"/>
                  </a:lnTo>
                  <a:lnTo>
                    <a:pt x="480" y="21"/>
                  </a:lnTo>
                  <a:lnTo>
                    <a:pt x="482" y="24"/>
                  </a:lnTo>
                  <a:lnTo>
                    <a:pt x="480" y="25"/>
                  </a:lnTo>
                  <a:lnTo>
                    <a:pt x="482" y="26"/>
                  </a:lnTo>
                  <a:lnTo>
                    <a:pt x="483" y="25"/>
                  </a:lnTo>
                  <a:lnTo>
                    <a:pt x="484" y="25"/>
                  </a:lnTo>
                  <a:lnTo>
                    <a:pt x="485" y="25"/>
                  </a:lnTo>
                  <a:lnTo>
                    <a:pt x="486" y="27"/>
                  </a:lnTo>
                  <a:lnTo>
                    <a:pt x="488" y="27"/>
                  </a:lnTo>
                  <a:lnTo>
                    <a:pt x="489" y="27"/>
                  </a:lnTo>
                  <a:lnTo>
                    <a:pt x="490" y="27"/>
                  </a:lnTo>
                  <a:lnTo>
                    <a:pt x="491" y="27"/>
                  </a:lnTo>
                  <a:lnTo>
                    <a:pt x="491" y="26"/>
                  </a:lnTo>
                  <a:lnTo>
                    <a:pt x="492" y="27"/>
                  </a:lnTo>
                  <a:lnTo>
                    <a:pt x="494" y="27"/>
                  </a:lnTo>
                  <a:lnTo>
                    <a:pt x="495" y="26"/>
                  </a:lnTo>
                  <a:lnTo>
                    <a:pt x="496" y="26"/>
                  </a:lnTo>
                  <a:lnTo>
                    <a:pt x="497" y="27"/>
                  </a:lnTo>
                  <a:lnTo>
                    <a:pt x="496" y="27"/>
                  </a:lnTo>
                  <a:lnTo>
                    <a:pt x="497" y="29"/>
                  </a:lnTo>
                  <a:lnTo>
                    <a:pt x="497" y="30"/>
                  </a:lnTo>
                  <a:lnTo>
                    <a:pt x="497" y="31"/>
                  </a:lnTo>
                  <a:lnTo>
                    <a:pt x="498" y="31"/>
                  </a:lnTo>
                  <a:lnTo>
                    <a:pt x="497" y="33"/>
                  </a:lnTo>
                  <a:lnTo>
                    <a:pt x="498" y="35"/>
                  </a:lnTo>
                  <a:lnTo>
                    <a:pt x="497" y="37"/>
                  </a:lnTo>
                  <a:lnTo>
                    <a:pt x="500" y="37"/>
                  </a:lnTo>
                  <a:lnTo>
                    <a:pt x="500" y="38"/>
                  </a:lnTo>
                  <a:lnTo>
                    <a:pt x="498" y="38"/>
                  </a:lnTo>
                  <a:lnTo>
                    <a:pt x="500" y="43"/>
                  </a:lnTo>
                  <a:lnTo>
                    <a:pt x="500" y="44"/>
                  </a:lnTo>
                  <a:lnTo>
                    <a:pt x="501" y="44"/>
                  </a:lnTo>
                  <a:lnTo>
                    <a:pt x="500" y="47"/>
                  </a:lnTo>
                  <a:lnTo>
                    <a:pt x="498" y="48"/>
                  </a:lnTo>
                  <a:lnTo>
                    <a:pt x="498" y="49"/>
                  </a:lnTo>
                  <a:lnTo>
                    <a:pt x="498" y="50"/>
                  </a:lnTo>
                  <a:lnTo>
                    <a:pt x="497" y="50"/>
                  </a:lnTo>
                  <a:lnTo>
                    <a:pt x="497" y="51"/>
                  </a:lnTo>
                  <a:lnTo>
                    <a:pt x="497" y="53"/>
                  </a:lnTo>
                  <a:lnTo>
                    <a:pt x="496" y="53"/>
                  </a:lnTo>
                  <a:lnTo>
                    <a:pt x="495" y="54"/>
                  </a:lnTo>
                  <a:lnTo>
                    <a:pt x="495" y="55"/>
                  </a:lnTo>
                  <a:lnTo>
                    <a:pt x="495" y="56"/>
                  </a:lnTo>
                  <a:lnTo>
                    <a:pt x="495" y="59"/>
                  </a:lnTo>
                  <a:lnTo>
                    <a:pt x="495" y="60"/>
                  </a:lnTo>
                  <a:lnTo>
                    <a:pt x="495" y="61"/>
                  </a:lnTo>
                  <a:lnTo>
                    <a:pt x="495" y="62"/>
                  </a:lnTo>
                  <a:lnTo>
                    <a:pt x="494" y="62"/>
                  </a:lnTo>
                  <a:lnTo>
                    <a:pt x="495" y="65"/>
                  </a:lnTo>
                  <a:lnTo>
                    <a:pt x="495" y="66"/>
                  </a:lnTo>
                  <a:lnTo>
                    <a:pt x="496" y="66"/>
                  </a:lnTo>
                  <a:lnTo>
                    <a:pt x="496" y="67"/>
                  </a:lnTo>
                  <a:lnTo>
                    <a:pt x="498" y="68"/>
                  </a:lnTo>
                  <a:lnTo>
                    <a:pt x="498" y="69"/>
                  </a:lnTo>
                  <a:lnTo>
                    <a:pt x="498" y="72"/>
                  </a:lnTo>
                  <a:lnTo>
                    <a:pt x="500" y="74"/>
                  </a:lnTo>
                  <a:lnTo>
                    <a:pt x="502" y="74"/>
                  </a:lnTo>
                  <a:lnTo>
                    <a:pt x="502" y="75"/>
                  </a:lnTo>
                  <a:lnTo>
                    <a:pt x="502" y="78"/>
                  </a:lnTo>
                  <a:lnTo>
                    <a:pt x="503" y="80"/>
                  </a:lnTo>
                  <a:lnTo>
                    <a:pt x="504" y="83"/>
                  </a:lnTo>
                  <a:lnTo>
                    <a:pt x="504" y="85"/>
                  </a:lnTo>
                  <a:lnTo>
                    <a:pt x="506" y="86"/>
                  </a:lnTo>
                  <a:lnTo>
                    <a:pt x="508" y="87"/>
                  </a:lnTo>
                  <a:lnTo>
                    <a:pt x="510" y="87"/>
                  </a:lnTo>
                  <a:lnTo>
                    <a:pt x="510" y="89"/>
                  </a:lnTo>
                  <a:lnTo>
                    <a:pt x="510" y="90"/>
                  </a:lnTo>
                  <a:lnTo>
                    <a:pt x="512" y="90"/>
                  </a:lnTo>
                  <a:lnTo>
                    <a:pt x="512" y="91"/>
                  </a:lnTo>
                  <a:lnTo>
                    <a:pt x="513" y="92"/>
                  </a:lnTo>
                  <a:lnTo>
                    <a:pt x="513" y="93"/>
                  </a:lnTo>
                  <a:lnTo>
                    <a:pt x="512" y="95"/>
                  </a:lnTo>
                  <a:lnTo>
                    <a:pt x="513" y="96"/>
                  </a:lnTo>
                  <a:lnTo>
                    <a:pt x="512" y="97"/>
                  </a:lnTo>
                  <a:lnTo>
                    <a:pt x="513" y="98"/>
                  </a:lnTo>
                  <a:lnTo>
                    <a:pt x="512" y="99"/>
                  </a:lnTo>
                  <a:lnTo>
                    <a:pt x="513" y="101"/>
                  </a:lnTo>
                  <a:lnTo>
                    <a:pt x="514" y="99"/>
                  </a:lnTo>
                  <a:lnTo>
                    <a:pt x="515" y="101"/>
                  </a:lnTo>
                  <a:lnTo>
                    <a:pt x="516" y="101"/>
                  </a:lnTo>
                  <a:lnTo>
                    <a:pt x="518" y="102"/>
                  </a:lnTo>
                  <a:lnTo>
                    <a:pt x="514" y="105"/>
                  </a:lnTo>
                  <a:lnTo>
                    <a:pt x="515" y="107"/>
                  </a:lnTo>
                  <a:lnTo>
                    <a:pt x="514" y="110"/>
                  </a:lnTo>
                  <a:lnTo>
                    <a:pt x="515" y="110"/>
                  </a:lnTo>
                  <a:lnTo>
                    <a:pt x="514" y="113"/>
                  </a:lnTo>
                  <a:lnTo>
                    <a:pt x="515" y="114"/>
                  </a:lnTo>
                  <a:lnTo>
                    <a:pt x="514" y="116"/>
                  </a:lnTo>
                  <a:lnTo>
                    <a:pt x="513" y="116"/>
                  </a:lnTo>
                  <a:lnTo>
                    <a:pt x="510" y="117"/>
                  </a:lnTo>
                  <a:lnTo>
                    <a:pt x="509" y="117"/>
                  </a:lnTo>
                  <a:lnTo>
                    <a:pt x="509" y="119"/>
                  </a:lnTo>
                  <a:lnTo>
                    <a:pt x="512" y="120"/>
                  </a:lnTo>
                  <a:lnTo>
                    <a:pt x="512" y="121"/>
                  </a:lnTo>
                  <a:lnTo>
                    <a:pt x="513" y="122"/>
                  </a:lnTo>
                  <a:lnTo>
                    <a:pt x="514" y="123"/>
                  </a:lnTo>
                  <a:lnTo>
                    <a:pt x="512" y="125"/>
                  </a:lnTo>
                  <a:lnTo>
                    <a:pt x="513" y="128"/>
                  </a:lnTo>
                  <a:lnTo>
                    <a:pt x="514" y="132"/>
                  </a:lnTo>
                  <a:lnTo>
                    <a:pt x="515" y="134"/>
                  </a:lnTo>
                  <a:lnTo>
                    <a:pt x="514" y="134"/>
                  </a:lnTo>
                  <a:lnTo>
                    <a:pt x="512" y="134"/>
                  </a:lnTo>
                  <a:lnTo>
                    <a:pt x="507" y="137"/>
                  </a:lnTo>
                  <a:lnTo>
                    <a:pt x="501" y="137"/>
                  </a:lnTo>
                  <a:lnTo>
                    <a:pt x="500" y="133"/>
                  </a:lnTo>
                  <a:lnTo>
                    <a:pt x="498" y="135"/>
                  </a:lnTo>
                  <a:lnTo>
                    <a:pt x="497" y="138"/>
                  </a:lnTo>
                  <a:lnTo>
                    <a:pt x="492" y="138"/>
                  </a:lnTo>
                  <a:lnTo>
                    <a:pt x="491" y="137"/>
                  </a:lnTo>
                  <a:lnTo>
                    <a:pt x="490" y="134"/>
                  </a:lnTo>
                  <a:lnTo>
                    <a:pt x="490" y="133"/>
                  </a:lnTo>
                  <a:lnTo>
                    <a:pt x="485" y="132"/>
                  </a:lnTo>
                  <a:lnTo>
                    <a:pt x="484" y="132"/>
                  </a:lnTo>
                  <a:lnTo>
                    <a:pt x="484" y="131"/>
                  </a:lnTo>
                  <a:lnTo>
                    <a:pt x="483" y="131"/>
                  </a:lnTo>
                  <a:lnTo>
                    <a:pt x="480" y="131"/>
                  </a:lnTo>
                  <a:lnTo>
                    <a:pt x="479" y="132"/>
                  </a:lnTo>
                  <a:lnTo>
                    <a:pt x="478" y="132"/>
                  </a:lnTo>
                  <a:lnTo>
                    <a:pt x="478" y="133"/>
                  </a:lnTo>
                  <a:lnTo>
                    <a:pt x="478" y="134"/>
                  </a:lnTo>
                  <a:lnTo>
                    <a:pt x="478" y="135"/>
                  </a:lnTo>
                  <a:lnTo>
                    <a:pt x="477" y="135"/>
                  </a:lnTo>
                  <a:lnTo>
                    <a:pt x="477" y="137"/>
                  </a:lnTo>
                  <a:lnTo>
                    <a:pt x="476" y="137"/>
                  </a:lnTo>
                  <a:lnTo>
                    <a:pt x="474" y="138"/>
                  </a:lnTo>
                  <a:lnTo>
                    <a:pt x="473" y="139"/>
                  </a:lnTo>
                  <a:lnTo>
                    <a:pt x="472" y="138"/>
                  </a:lnTo>
                  <a:lnTo>
                    <a:pt x="472" y="140"/>
                  </a:lnTo>
                  <a:lnTo>
                    <a:pt x="470" y="141"/>
                  </a:lnTo>
                  <a:lnTo>
                    <a:pt x="472" y="143"/>
                  </a:lnTo>
                  <a:lnTo>
                    <a:pt x="474" y="143"/>
                  </a:lnTo>
                  <a:lnTo>
                    <a:pt x="474" y="144"/>
                  </a:lnTo>
                  <a:lnTo>
                    <a:pt x="476" y="144"/>
                  </a:lnTo>
                  <a:lnTo>
                    <a:pt x="477" y="143"/>
                  </a:lnTo>
                  <a:lnTo>
                    <a:pt x="480" y="145"/>
                  </a:lnTo>
                  <a:lnTo>
                    <a:pt x="482" y="146"/>
                  </a:lnTo>
                  <a:lnTo>
                    <a:pt x="484" y="145"/>
                  </a:lnTo>
                  <a:lnTo>
                    <a:pt x="486" y="145"/>
                  </a:lnTo>
                  <a:lnTo>
                    <a:pt x="486" y="146"/>
                  </a:lnTo>
                  <a:lnTo>
                    <a:pt x="488" y="147"/>
                  </a:lnTo>
                  <a:lnTo>
                    <a:pt x="488" y="150"/>
                  </a:lnTo>
                  <a:lnTo>
                    <a:pt x="488" y="151"/>
                  </a:lnTo>
                  <a:lnTo>
                    <a:pt x="488" y="152"/>
                  </a:lnTo>
                  <a:lnTo>
                    <a:pt x="489" y="152"/>
                  </a:lnTo>
                  <a:lnTo>
                    <a:pt x="490" y="153"/>
                  </a:lnTo>
                  <a:lnTo>
                    <a:pt x="491" y="153"/>
                  </a:lnTo>
                  <a:lnTo>
                    <a:pt x="490" y="155"/>
                  </a:lnTo>
                  <a:lnTo>
                    <a:pt x="490" y="156"/>
                  </a:lnTo>
                  <a:lnTo>
                    <a:pt x="489" y="157"/>
                  </a:lnTo>
                  <a:lnTo>
                    <a:pt x="488" y="158"/>
                  </a:lnTo>
                  <a:lnTo>
                    <a:pt x="488" y="157"/>
                  </a:lnTo>
                  <a:lnTo>
                    <a:pt x="486" y="158"/>
                  </a:lnTo>
                  <a:lnTo>
                    <a:pt x="488" y="161"/>
                  </a:lnTo>
                  <a:lnTo>
                    <a:pt x="488" y="162"/>
                  </a:lnTo>
                  <a:lnTo>
                    <a:pt x="488" y="163"/>
                  </a:lnTo>
                  <a:lnTo>
                    <a:pt x="485" y="164"/>
                  </a:lnTo>
                  <a:lnTo>
                    <a:pt x="485" y="165"/>
                  </a:lnTo>
                  <a:lnTo>
                    <a:pt x="484" y="165"/>
                  </a:lnTo>
                  <a:lnTo>
                    <a:pt x="483" y="167"/>
                  </a:lnTo>
                  <a:lnTo>
                    <a:pt x="482" y="168"/>
                  </a:lnTo>
                  <a:lnTo>
                    <a:pt x="483" y="168"/>
                  </a:lnTo>
                  <a:lnTo>
                    <a:pt x="482" y="168"/>
                  </a:lnTo>
                  <a:lnTo>
                    <a:pt x="482" y="169"/>
                  </a:lnTo>
                  <a:lnTo>
                    <a:pt x="480" y="169"/>
                  </a:lnTo>
                  <a:lnTo>
                    <a:pt x="479" y="168"/>
                  </a:lnTo>
                  <a:lnTo>
                    <a:pt x="478" y="168"/>
                  </a:lnTo>
                  <a:lnTo>
                    <a:pt x="478" y="169"/>
                  </a:lnTo>
                  <a:lnTo>
                    <a:pt x="478" y="170"/>
                  </a:lnTo>
                  <a:lnTo>
                    <a:pt x="477" y="170"/>
                  </a:lnTo>
                  <a:lnTo>
                    <a:pt x="476" y="170"/>
                  </a:lnTo>
                  <a:lnTo>
                    <a:pt x="477" y="169"/>
                  </a:lnTo>
                  <a:lnTo>
                    <a:pt x="474" y="168"/>
                  </a:lnTo>
                  <a:lnTo>
                    <a:pt x="473" y="169"/>
                  </a:lnTo>
                  <a:lnTo>
                    <a:pt x="473" y="170"/>
                  </a:lnTo>
                  <a:lnTo>
                    <a:pt x="474" y="171"/>
                  </a:lnTo>
                  <a:lnTo>
                    <a:pt x="473" y="171"/>
                  </a:lnTo>
                  <a:lnTo>
                    <a:pt x="474" y="174"/>
                  </a:lnTo>
                  <a:lnTo>
                    <a:pt x="473" y="175"/>
                  </a:lnTo>
                  <a:lnTo>
                    <a:pt x="473" y="176"/>
                  </a:lnTo>
                  <a:lnTo>
                    <a:pt x="474" y="176"/>
                  </a:lnTo>
                  <a:lnTo>
                    <a:pt x="477" y="182"/>
                  </a:lnTo>
                  <a:lnTo>
                    <a:pt x="476" y="183"/>
                  </a:lnTo>
                  <a:lnTo>
                    <a:pt x="477" y="185"/>
                  </a:lnTo>
                  <a:lnTo>
                    <a:pt x="476" y="186"/>
                  </a:lnTo>
                  <a:lnTo>
                    <a:pt x="476" y="185"/>
                  </a:lnTo>
                  <a:lnTo>
                    <a:pt x="474" y="186"/>
                  </a:lnTo>
                  <a:lnTo>
                    <a:pt x="473" y="186"/>
                  </a:lnTo>
                  <a:lnTo>
                    <a:pt x="473" y="189"/>
                  </a:lnTo>
                  <a:lnTo>
                    <a:pt x="473" y="191"/>
                  </a:lnTo>
                  <a:lnTo>
                    <a:pt x="472" y="191"/>
                  </a:lnTo>
                  <a:lnTo>
                    <a:pt x="473" y="192"/>
                  </a:lnTo>
                  <a:lnTo>
                    <a:pt x="473" y="193"/>
                  </a:lnTo>
                  <a:lnTo>
                    <a:pt x="476" y="193"/>
                  </a:lnTo>
                  <a:lnTo>
                    <a:pt x="476" y="194"/>
                  </a:lnTo>
                  <a:lnTo>
                    <a:pt x="474" y="197"/>
                  </a:lnTo>
                  <a:lnTo>
                    <a:pt x="476" y="198"/>
                  </a:lnTo>
                  <a:lnTo>
                    <a:pt x="479" y="197"/>
                  </a:lnTo>
                  <a:lnTo>
                    <a:pt x="480" y="198"/>
                  </a:lnTo>
                  <a:lnTo>
                    <a:pt x="480" y="199"/>
                  </a:lnTo>
                  <a:lnTo>
                    <a:pt x="478" y="199"/>
                  </a:lnTo>
                  <a:lnTo>
                    <a:pt x="479" y="200"/>
                  </a:lnTo>
                  <a:lnTo>
                    <a:pt x="477" y="201"/>
                  </a:lnTo>
                  <a:lnTo>
                    <a:pt x="478" y="201"/>
                  </a:lnTo>
                  <a:lnTo>
                    <a:pt x="477" y="201"/>
                  </a:lnTo>
                  <a:lnTo>
                    <a:pt x="476" y="203"/>
                  </a:lnTo>
                  <a:lnTo>
                    <a:pt x="477" y="203"/>
                  </a:lnTo>
                  <a:lnTo>
                    <a:pt x="477" y="204"/>
                  </a:lnTo>
                  <a:lnTo>
                    <a:pt x="477" y="205"/>
                  </a:lnTo>
                  <a:lnTo>
                    <a:pt x="478" y="205"/>
                  </a:lnTo>
                  <a:lnTo>
                    <a:pt x="479" y="205"/>
                  </a:lnTo>
                  <a:lnTo>
                    <a:pt x="480" y="206"/>
                  </a:lnTo>
                  <a:lnTo>
                    <a:pt x="479" y="207"/>
                  </a:lnTo>
                  <a:lnTo>
                    <a:pt x="476" y="209"/>
                  </a:lnTo>
                  <a:lnTo>
                    <a:pt x="474" y="209"/>
                  </a:lnTo>
                  <a:lnTo>
                    <a:pt x="474" y="210"/>
                  </a:lnTo>
                  <a:lnTo>
                    <a:pt x="476" y="210"/>
                  </a:lnTo>
                  <a:lnTo>
                    <a:pt x="477" y="210"/>
                  </a:lnTo>
                  <a:lnTo>
                    <a:pt x="479" y="211"/>
                  </a:lnTo>
                  <a:lnTo>
                    <a:pt x="480" y="212"/>
                  </a:lnTo>
                  <a:lnTo>
                    <a:pt x="478" y="212"/>
                  </a:lnTo>
                  <a:lnTo>
                    <a:pt x="478" y="213"/>
                  </a:lnTo>
                  <a:lnTo>
                    <a:pt x="476" y="212"/>
                  </a:lnTo>
                  <a:lnTo>
                    <a:pt x="476" y="213"/>
                  </a:lnTo>
                  <a:lnTo>
                    <a:pt x="474" y="213"/>
                  </a:lnTo>
                  <a:lnTo>
                    <a:pt x="473" y="213"/>
                  </a:lnTo>
                  <a:lnTo>
                    <a:pt x="473" y="212"/>
                  </a:lnTo>
                  <a:lnTo>
                    <a:pt x="472" y="213"/>
                  </a:lnTo>
                  <a:lnTo>
                    <a:pt x="471" y="213"/>
                  </a:lnTo>
                  <a:lnTo>
                    <a:pt x="470" y="212"/>
                  </a:lnTo>
                  <a:lnTo>
                    <a:pt x="468" y="212"/>
                  </a:lnTo>
                  <a:lnTo>
                    <a:pt x="468" y="213"/>
                  </a:lnTo>
                  <a:lnTo>
                    <a:pt x="467" y="213"/>
                  </a:lnTo>
                  <a:lnTo>
                    <a:pt x="466" y="213"/>
                  </a:lnTo>
                  <a:lnTo>
                    <a:pt x="465" y="212"/>
                  </a:lnTo>
                  <a:lnTo>
                    <a:pt x="464" y="215"/>
                  </a:lnTo>
                  <a:lnTo>
                    <a:pt x="464" y="217"/>
                  </a:lnTo>
                  <a:lnTo>
                    <a:pt x="462" y="217"/>
                  </a:lnTo>
                  <a:lnTo>
                    <a:pt x="461" y="218"/>
                  </a:lnTo>
                  <a:lnTo>
                    <a:pt x="462" y="219"/>
                  </a:lnTo>
                  <a:lnTo>
                    <a:pt x="461" y="219"/>
                  </a:lnTo>
                  <a:lnTo>
                    <a:pt x="460" y="221"/>
                  </a:lnTo>
                  <a:lnTo>
                    <a:pt x="460" y="219"/>
                  </a:lnTo>
                  <a:lnTo>
                    <a:pt x="460" y="221"/>
                  </a:lnTo>
                  <a:lnTo>
                    <a:pt x="459" y="219"/>
                  </a:lnTo>
                  <a:lnTo>
                    <a:pt x="459" y="221"/>
                  </a:lnTo>
                  <a:lnTo>
                    <a:pt x="458" y="224"/>
                  </a:lnTo>
                  <a:lnTo>
                    <a:pt x="456" y="224"/>
                  </a:lnTo>
                  <a:lnTo>
                    <a:pt x="455" y="228"/>
                  </a:lnTo>
                  <a:lnTo>
                    <a:pt x="453" y="229"/>
                  </a:lnTo>
                  <a:lnTo>
                    <a:pt x="452" y="229"/>
                  </a:lnTo>
                  <a:lnTo>
                    <a:pt x="452" y="230"/>
                  </a:lnTo>
                  <a:lnTo>
                    <a:pt x="450" y="230"/>
                  </a:lnTo>
                  <a:lnTo>
                    <a:pt x="449" y="231"/>
                  </a:lnTo>
                  <a:lnTo>
                    <a:pt x="448" y="233"/>
                  </a:lnTo>
                  <a:lnTo>
                    <a:pt x="448" y="231"/>
                  </a:lnTo>
                  <a:lnTo>
                    <a:pt x="447" y="233"/>
                  </a:lnTo>
                  <a:lnTo>
                    <a:pt x="446" y="233"/>
                  </a:lnTo>
                  <a:lnTo>
                    <a:pt x="444" y="233"/>
                  </a:lnTo>
                  <a:lnTo>
                    <a:pt x="446" y="235"/>
                  </a:lnTo>
                  <a:lnTo>
                    <a:pt x="446" y="241"/>
                  </a:lnTo>
                  <a:lnTo>
                    <a:pt x="446" y="243"/>
                  </a:lnTo>
                  <a:lnTo>
                    <a:pt x="447" y="245"/>
                  </a:lnTo>
                  <a:lnTo>
                    <a:pt x="448" y="246"/>
                  </a:lnTo>
                  <a:lnTo>
                    <a:pt x="448" y="247"/>
                  </a:lnTo>
                  <a:lnTo>
                    <a:pt x="449" y="248"/>
                  </a:lnTo>
                  <a:lnTo>
                    <a:pt x="449" y="252"/>
                  </a:lnTo>
                  <a:lnTo>
                    <a:pt x="447" y="251"/>
                  </a:lnTo>
                  <a:lnTo>
                    <a:pt x="447" y="249"/>
                  </a:lnTo>
                  <a:lnTo>
                    <a:pt x="446" y="248"/>
                  </a:lnTo>
                  <a:lnTo>
                    <a:pt x="443" y="248"/>
                  </a:lnTo>
                  <a:lnTo>
                    <a:pt x="441" y="246"/>
                  </a:lnTo>
                  <a:lnTo>
                    <a:pt x="438" y="245"/>
                  </a:lnTo>
                  <a:lnTo>
                    <a:pt x="435" y="245"/>
                  </a:lnTo>
                  <a:lnTo>
                    <a:pt x="432" y="246"/>
                  </a:lnTo>
                  <a:lnTo>
                    <a:pt x="431" y="247"/>
                  </a:lnTo>
                  <a:lnTo>
                    <a:pt x="430" y="247"/>
                  </a:lnTo>
                  <a:lnTo>
                    <a:pt x="429" y="248"/>
                  </a:lnTo>
                  <a:lnTo>
                    <a:pt x="429" y="247"/>
                  </a:lnTo>
                  <a:lnTo>
                    <a:pt x="428" y="248"/>
                  </a:lnTo>
                  <a:lnTo>
                    <a:pt x="425" y="248"/>
                  </a:lnTo>
                  <a:lnTo>
                    <a:pt x="424" y="247"/>
                  </a:lnTo>
                  <a:lnTo>
                    <a:pt x="422" y="247"/>
                  </a:lnTo>
                  <a:lnTo>
                    <a:pt x="423" y="248"/>
                  </a:lnTo>
                  <a:lnTo>
                    <a:pt x="422" y="248"/>
                  </a:lnTo>
                  <a:lnTo>
                    <a:pt x="420" y="249"/>
                  </a:lnTo>
                  <a:lnTo>
                    <a:pt x="419" y="249"/>
                  </a:lnTo>
                  <a:lnTo>
                    <a:pt x="418" y="249"/>
                  </a:lnTo>
                  <a:lnTo>
                    <a:pt x="417" y="251"/>
                  </a:lnTo>
                  <a:lnTo>
                    <a:pt x="416" y="251"/>
                  </a:lnTo>
                  <a:lnTo>
                    <a:pt x="416" y="252"/>
                  </a:lnTo>
                  <a:lnTo>
                    <a:pt x="416" y="253"/>
                  </a:lnTo>
                  <a:lnTo>
                    <a:pt x="416" y="254"/>
                  </a:lnTo>
                  <a:lnTo>
                    <a:pt x="416" y="255"/>
                  </a:lnTo>
                  <a:lnTo>
                    <a:pt x="414" y="255"/>
                  </a:lnTo>
                  <a:lnTo>
                    <a:pt x="414" y="257"/>
                  </a:lnTo>
                  <a:lnTo>
                    <a:pt x="413" y="257"/>
                  </a:lnTo>
                  <a:lnTo>
                    <a:pt x="412" y="258"/>
                  </a:lnTo>
                  <a:lnTo>
                    <a:pt x="411" y="257"/>
                  </a:lnTo>
                  <a:lnTo>
                    <a:pt x="411" y="258"/>
                  </a:lnTo>
                  <a:lnTo>
                    <a:pt x="410" y="258"/>
                  </a:lnTo>
                  <a:lnTo>
                    <a:pt x="410" y="255"/>
                  </a:lnTo>
                  <a:lnTo>
                    <a:pt x="408" y="254"/>
                  </a:lnTo>
                  <a:lnTo>
                    <a:pt x="407" y="254"/>
                  </a:lnTo>
                  <a:lnTo>
                    <a:pt x="406" y="253"/>
                  </a:lnTo>
                  <a:lnTo>
                    <a:pt x="404" y="254"/>
                  </a:lnTo>
                  <a:lnTo>
                    <a:pt x="402" y="253"/>
                  </a:lnTo>
                  <a:lnTo>
                    <a:pt x="401" y="254"/>
                  </a:lnTo>
                  <a:lnTo>
                    <a:pt x="400" y="254"/>
                  </a:lnTo>
                  <a:lnTo>
                    <a:pt x="399" y="254"/>
                  </a:lnTo>
                  <a:lnTo>
                    <a:pt x="398" y="254"/>
                  </a:lnTo>
                  <a:lnTo>
                    <a:pt x="396" y="255"/>
                  </a:lnTo>
                  <a:lnTo>
                    <a:pt x="395" y="254"/>
                  </a:lnTo>
                  <a:lnTo>
                    <a:pt x="394" y="255"/>
                  </a:lnTo>
                  <a:lnTo>
                    <a:pt x="392" y="255"/>
                  </a:lnTo>
                  <a:lnTo>
                    <a:pt x="390" y="254"/>
                  </a:lnTo>
                  <a:lnTo>
                    <a:pt x="389" y="254"/>
                  </a:lnTo>
                  <a:lnTo>
                    <a:pt x="388" y="253"/>
                  </a:lnTo>
                  <a:lnTo>
                    <a:pt x="387" y="254"/>
                  </a:lnTo>
                  <a:lnTo>
                    <a:pt x="386" y="253"/>
                  </a:lnTo>
                  <a:lnTo>
                    <a:pt x="383" y="254"/>
                  </a:lnTo>
                  <a:lnTo>
                    <a:pt x="383" y="255"/>
                  </a:lnTo>
                  <a:lnTo>
                    <a:pt x="382" y="254"/>
                  </a:lnTo>
                  <a:lnTo>
                    <a:pt x="381" y="254"/>
                  </a:lnTo>
                  <a:lnTo>
                    <a:pt x="378" y="255"/>
                  </a:lnTo>
                  <a:lnTo>
                    <a:pt x="376" y="260"/>
                  </a:lnTo>
                  <a:lnTo>
                    <a:pt x="376" y="258"/>
                  </a:lnTo>
                  <a:lnTo>
                    <a:pt x="375" y="257"/>
                  </a:lnTo>
                  <a:lnTo>
                    <a:pt x="372" y="259"/>
                  </a:lnTo>
                  <a:lnTo>
                    <a:pt x="372" y="258"/>
                  </a:lnTo>
                  <a:lnTo>
                    <a:pt x="372" y="260"/>
                  </a:lnTo>
                  <a:lnTo>
                    <a:pt x="371" y="260"/>
                  </a:lnTo>
                  <a:lnTo>
                    <a:pt x="371" y="259"/>
                  </a:lnTo>
                  <a:lnTo>
                    <a:pt x="369" y="259"/>
                  </a:lnTo>
                  <a:lnTo>
                    <a:pt x="369" y="260"/>
                  </a:lnTo>
                  <a:lnTo>
                    <a:pt x="369" y="261"/>
                  </a:lnTo>
                  <a:lnTo>
                    <a:pt x="368" y="261"/>
                  </a:lnTo>
                  <a:lnTo>
                    <a:pt x="368" y="263"/>
                  </a:lnTo>
                  <a:lnTo>
                    <a:pt x="366" y="264"/>
                  </a:lnTo>
                  <a:lnTo>
                    <a:pt x="366" y="266"/>
                  </a:lnTo>
                  <a:lnTo>
                    <a:pt x="365" y="266"/>
                  </a:lnTo>
                  <a:lnTo>
                    <a:pt x="366" y="267"/>
                  </a:lnTo>
                  <a:lnTo>
                    <a:pt x="365" y="267"/>
                  </a:lnTo>
                  <a:lnTo>
                    <a:pt x="365" y="271"/>
                  </a:lnTo>
                  <a:lnTo>
                    <a:pt x="363" y="272"/>
                  </a:lnTo>
                  <a:lnTo>
                    <a:pt x="363" y="271"/>
                  </a:lnTo>
                  <a:lnTo>
                    <a:pt x="362" y="271"/>
                  </a:lnTo>
                  <a:lnTo>
                    <a:pt x="360" y="272"/>
                  </a:lnTo>
                  <a:lnTo>
                    <a:pt x="360" y="271"/>
                  </a:lnTo>
                  <a:lnTo>
                    <a:pt x="359" y="272"/>
                  </a:lnTo>
                  <a:lnTo>
                    <a:pt x="358" y="272"/>
                  </a:lnTo>
                  <a:lnTo>
                    <a:pt x="358" y="273"/>
                  </a:lnTo>
                  <a:lnTo>
                    <a:pt x="357" y="275"/>
                  </a:lnTo>
                  <a:lnTo>
                    <a:pt x="358" y="276"/>
                  </a:lnTo>
                  <a:lnTo>
                    <a:pt x="357" y="276"/>
                  </a:lnTo>
                  <a:lnTo>
                    <a:pt x="356" y="276"/>
                  </a:lnTo>
                  <a:lnTo>
                    <a:pt x="356" y="277"/>
                  </a:lnTo>
                  <a:lnTo>
                    <a:pt x="353" y="278"/>
                  </a:lnTo>
                  <a:lnTo>
                    <a:pt x="351" y="278"/>
                  </a:lnTo>
                  <a:lnTo>
                    <a:pt x="350" y="279"/>
                  </a:lnTo>
                  <a:lnTo>
                    <a:pt x="350" y="281"/>
                  </a:lnTo>
                  <a:lnTo>
                    <a:pt x="350" y="282"/>
                  </a:lnTo>
                  <a:lnTo>
                    <a:pt x="350" y="284"/>
                  </a:lnTo>
                  <a:lnTo>
                    <a:pt x="348" y="285"/>
                  </a:lnTo>
                  <a:lnTo>
                    <a:pt x="347" y="285"/>
                  </a:lnTo>
                  <a:lnTo>
                    <a:pt x="346" y="282"/>
                  </a:lnTo>
                  <a:lnTo>
                    <a:pt x="345" y="279"/>
                  </a:lnTo>
                  <a:lnTo>
                    <a:pt x="344" y="281"/>
                  </a:lnTo>
                  <a:lnTo>
                    <a:pt x="344" y="282"/>
                  </a:lnTo>
                  <a:lnTo>
                    <a:pt x="342" y="282"/>
                  </a:lnTo>
                  <a:lnTo>
                    <a:pt x="342" y="281"/>
                  </a:lnTo>
                  <a:lnTo>
                    <a:pt x="341" y="281"/>
                  </a:lnTo>
                  <a:lnTo>
                    <a:pt x="340" y="281"/>
                  </a:lnTo>
                  <a:lnTo>
                    <a:pt x="339" y="279"/>
                  </a:lnTo>
                  <a:lnTo>
                    <a:pt x="339" y="278"/>
                  </a:lnTo>
                  <a:lnTo>
                    <a:pt x="338" y="278"/>
                  </a:lnTo>
                  <a:lnTo>
                    <a:pt x="330" y="281"/>
                  </a:lnTo>
                  <a:lnTo>
                    <a:pt x="329" y="279"/>
                  </a:lnTo>
                  <a:lnTo>
                    <a:pt x="328" y="278"/>
                  </a:lnTo>
                  <a:lnTo>
                    <a:pt x="326" y="279"/>
                  </a:lnTo>
                  <a:lnTo>
                    <a:pt x="324" y="279"/>
                  </a:lnTo>
                  <a:lnTo>
                    <a:pt x="323" y="279"/>
                  </a:lnTo>
                  <a:lnTo>
                    <a:pt x="322" y="279"/>
                  </a:lnTo>
                  <a:lnTo>
                    <a:pt x="321" y="279"/>
                  </a:lnTo>
                  <a:lnTo>
                    <a:pt x="320" y="279"/>
                  </a:lnTo>
                  <a:lnTo>
                    <a:pt x="318" y="278"/>
                  </a:lnTo>
                  <a:lnTo>
                    <a:pt x="317" y="276"/>
                  </a:lnTo>
                  <a:lnTo>
                    <a:pt x="316" y="275"/>
                  </a:lnTo>
                  <a:lnTo>
                    <a:pt x="312" y="273"/>
                  </a:lnTo>
                  <a:lnTo>
                    <a:pt x="311" y="273"/>
                  </a:lnTo>
                  <a:lnTo>
                    <a:pt x="310" y="275"/>
                  </a:lnTo>
                  <a:lnTo>
                    <a:pt x="309" y="275"/>
                  </a:lnTo>
                  <a:lnTo>
                    <a:pt x="306" y="273"/>
                  </a:lnTo>
                  <a:lnTo>
                    <a:pt x="303" y="271"/>
                  </a:lnTo>
                  <a:lnTo>
                    <a:pt x="300" y="271"/>
                  </a:lnTo>
                  <a:lnTo>
                    <a:pt x="299" y="272"/>
                  </a:lnTo>
                  <a:lnTo>
                    <a:pt x="297" y="271"/>
                  </a:lnTo>
                  <a:lnTo>
                    <a:pt x="296" y="272"/>
                  </a:lnTo>
                  <a:lnTo>
                    <a:pt x="294" y="272"/>
                  </a:lnTo>
                  <a:lnTo>
                    <a:pt x="293" y="271"/>
                  </a:lnTo>
                  <a:lnTo>
                    <a:pt x="292" y="272"/>
                  </a:lnTo>
                  <a:lnTo>
                    <a:pt x="291" y="272"/>
                  </a:lnTo>
                  <a:lnTo>
                    <a:pt x="290" y="271"/>
                  </a:lnTo>
                  <a:lnTo>
                    <a:pt x="286" y="271"/>
                  </a:lnTo>
                  <a:lnTo>
                    <a:pt x="284" y="270"/>
                  </a:lnTo>
                  <a:lnTo>
                    <a:pt x="280" y="270"/>
                  </a:lnTo>
                  <a:lnTo>
                    <a:pt x="276" y="270"/>
                  </a:lnTo>
                  <a:lnTo>
                    <a:pt x="272" y="270"/>
                  </a:lnTo>
                  <a:lnTo>
                    <a:pt x="267" y="267"/>
                  </a:lnTo>
                  <a:lnTo>
                    <a:pt x="261" y="267"/>
                  </a:lnTo>
                  <a:lnTo>
                    <a:pt x="255" y="269"/>
                  </a:lnTo>
                  <a:lnTo>
                    <a:pt x="251" y="266"/>
                  </a:lnTo>
                  <a:lnTo>
                    <a:pt x="244" y="264"/>
                  </a:lnTo>
                  <a:lnTo>
                    <a:pt x="238" y="263"/>
                  </a:lnTo>
                  <a:lnTo>
                    <a:pt x="231" y="263"/>
                  </a:lnTo>
                  <a:lnTo>
                    <a:pt x="224" y="264"/>
                  </a:lnTo>
                  <a:lnTo>
                    <a:pt x="218" y="260"/>
                  </a:lnTo>
                  <a:lnTo>
                    <a:pt x="209" y="258"/>
                  </a:lnTo>
                  <a:lnTo>
                    <a:pt x="196" y="254"/>
                  </a:lnTo>
                  <a:lnTo>
                    <a:pt x="192" y="247"/>
                  </a:lnTo>
                  <a:lnTo>
                    <a:pt x="186" y="239"/>
                  </a:lnTo>
                  <a:lnTo>
                    <a:pt x="190" y="235"/>
                  </a:lnTo>
                  <a:lnTo>
                    <a:pt x="189" y="233"/>
                  </a:lnTo>
                  <a:lnTo>
                    <a:pt x="183" y="229"/>
                  </a:lnTo>
                  <a:lnTo>
                    <a:pt x="182" y="224"/>
                  </a:lnTo>
                  <a:lnTo>
                    <a:pt x="180" y="218"/>
                  </a:lnTo>
                  <a:lnTo>
                    <a:pt x="186" y="215"/>
                  </a:lnTo>
                  <a:lnTo>
                    <a:pt x="186" y="21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7" name="Freeform 522">
              <a:extLst>
                <a:ext uri="{FF2B5EF4-FFF2-40B4-BE49-F238E27FC236}">
                  <a16:creationId xmlns:a16="http://schemas.microsoft.com/office/drawing/2014/main" id="{9A075E03-080B-5BFE-18B1-8943F94C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4614" y="3573545"/>
              <a:ext cx="416085" cy="241123"/>
            </a:xfrm>
            <a:custGeom>
              <a:avLst/>
              <a:gdLst>
                <a:gd name="T0" fmla="*/ 41 w 442"/>
                <a:gd name="T1" fmla="*/ 70 h 270"/>
                <a:gd name="T2" fmla="*/ 25 w 442"/>
                <a:gd name="T3" fmla="*/ 75 h 270"/>
                <a:gd name="T4" fmla="*/ 18 w 442"/>
                <a:gd name="T5" fmla="*/ 86 h 270"/>
                <a:gd name="T6" fmla="*/ 13 w 442"/>
                <a:gd name="T7" fmla="*/ 99 h 270"/>
                <a:gd name="T8" fmla="*/ 6 w 442"/>
                <a:gd name="T9" fmla="*/ 88 h 270"/>
                <a:gd name="T10" fmla="*/ 2 w 442"/>
                <a:gd name="T11" fmla="*/ 87 h 270"/>
                <a:gd name="T12" fmla="*/ 7 w 442"/>
                <a:gd name="T13" fmla="*/ 105 h 270"/>
                <a:gd name="T14" fmla="*/ 24 w 442"/>
                <a:gd name="T15" fmla="*/ 122 h 270"/>
                <a:gd name="T16" fmla="*/ 19 w 442"/>
                <a:gd name="T17" fmla="*/ 142 h 270"/>
                <a:gd name="T18" fmla="*/ 36 w 442"/>
                <a:gd name="T19" fmla="*/ 168 h 270"/>
                <a:gd name="T20" fmla="*/ 55 w 442"/>
                <a:gd name="T21" fmla="*/ 188 h 270"/>
                <a:gd name="T22" fmla="*/ 73 w 442"/>
                <a:gd name="T23" fmla="*/ 212 h 270"/>
                <a:gd name="T24" fmla="*/ 95 w 442"/>
                <a:gd name="T25" fmla="*/ 226 h 270"/>
                <a:gd name="T26" fmla="*/ 113 w 442"/>
                <a:gd name="T27" fmla="*/ 246 h 270"/>
                <a:gd name="T28" fmla="*/ 125 w 442"/>
                <a:gd name="T29" fmla="*/ 254 h 270"/>
                <a:gd name="T30" fmla="*/ 129 w 442"/>
                <a:gd name="T31" fmla="*/ 260 h 270"/>
                <a:gd name="T32" fmla="*/ 129 w 442"/>
                <a:gd name="T33" fmla="*/ 266 h 270"/>
                <a:gd name="T34" fmla="*/ 135 w 442"/>
                <a:gd name="T35" fmla="*/ 266 h 270"/>
                <a:gd name="T36" fmla="*/ 144 w 442"/>
                <a:gd name="T37" fmla="*/ 268 h 270"/>
                <a:gd name="T38" fmla="*/ 152 w 442"/>
                <a:gd name="T39" fmla="*/ 268 h 270"/>
                <a:gd name="T40" fmla="*/ 157 w 442"/>
                <a:gd name="T41" fmla="*/ 261 h 270"/>
                <a:gd name="T42" fmla="*/ 163 w 442"/>
                <a:gd name="T43" fmla="*/ 263 h 270"/>
                <a:gd name="T44" fmla="*/ 170 w 442"/>
                <a:gd name="T45" fmla="*/ 267 h 270"/>
                <a:gd name="T46" fmla="*/ 182 w 442"/>
                <a:gd name="T47" fmla="*/ 270 h 270"/>
                <a:gd name="T48" fmla="*/ 234 w 442"/>
                <a:gd name="T49" fmla="*/ 232 h 270"/>
                <a:gd name="T50" fmla="*/ 247 w 442"/>
                <a:gd name="T51" fmla="*/ 232 h 270"/>
                <a:gd name="T52" fmla="*/ 251 w 442"/>
                <a:gd name="T53" fmla="*/ 236 h 270"/>
                <a:gd name="T54" fmla="*/ 254 w 442"/>
                <a:gd name="T55" fmla="*/ 237 h 270"/>
                <a:gd name="T56" fmla="*/ 266 w 442"/>
                <a:gd name="T57" fmla="*/ 245 h 270"/>
                <a:gd name="T58" fmla="*/ 282 w 442"/>
                <a:gd name="T59" fmla="*/ 244 h 270"/>
                <a:gd name="T60" fmla="*/ 287 w 442"/>
                <a:gd name="T61" fmla="*/ 244 h 270"/>
                <a:gd name="T62" fmla="*/ 293 w 442"/>
                <a:gd name="T63" fmla="*/ 238 h 270"/>
                <a:gd name="T64" fmla="*/ 302 w 442"/>
                <a:gd name="T65" fmla="*/ 239 h 270"/>
                <a:gd name="T66" fmla="*/ 308 w 442"/>
                <a:gd name="T67" fmla="*/ 244 h 270"/>
                <a:gd name="T68" fmla="*/ 315 w 442"/>
                <a:gd name="T69" fmla="*/ 246 h 270"/>
                <a:gd name="T70" fmla="*/ 320 w 442"/>
                <a:gd name="T71" fmla="*/ 249 h 270"/>
                <a:gd name="T72" fmla="*/ 329 w 442"/>
                <a:gd name="T73" fmla="*/ 239 h 270"/>
                <a:gd name="T74" fmla="*/ 383 w 442"/>
                <a:gd name="T75" fmla="*/ 219 h 270"/>
                <a:gd name="T76" fmla="*/ 422 w 442"/>
                <a:gd name="T77" fmla="*/ 154 h 270"/>
                <a:gd name="T78" fmla="*/ 405 w 442"/>
                <a:gd name="T79" fmla="*/ 107 h 270"/>
                <a:gd name="T80" fmla="*/ 359 w 442"/>
                <a:gd name="T81" fmla="*/ 93 h 270"/>
                <a:gd name="T82" fmla="*/ 308 w 442"/>
                <a:gd name="T83" fmla="*/ 60 h 270"/>
                <a:gd name="T84" fmla="*/ 287 w 442"/>
                <a:gd name="T85" fmla="*/ 84 h 270"/>
                <a:gd name="T86" fmla="*/ 264 w 442"/>
                <a:gd name="T87" fmla="*/ 38 h 270"/>
                <a:gd name="T88" fmla="*/ 229 w 442"/>
                <a:gd name="T89" fmla="*/ 33 h 270"/>
                <a:gd name="T90" fmla="*/ 185 w 442"/>
                <a:gd name="T91" fmla="*/ 9 h 270"/>
                <a:gd name="T92" fmla="*/ 171 w 442"/>
                <a:gd name="T93" fmla="*/ 26 h 270"/>
                <a:gd name="T94" fmla="*/ 156 w 442"/>
                <a:gd name="T95" fmla="*/ 15 h 270"/>
                <a:gd name="T96" fmla="*/ 141 w 442"/>
                <a:gd name="T97" fmla="*/ 2 h 270"/>
                <a:gd name="T98" fmla="*/ 139 w 442"/>
                <a:gd name="T99" fmla="*/ 10 h 270"/>
                <a:gd name="T100" fmla="*/ 135 w 442"/>
                <a:gd name="T101" fmla="*/ 20 h 270"/>
                <a:gd name="T102" fmla="*/ 119 w 442"/>
                <a:gd name="T103" fmla="*/ 32 h 270"/>
                <a:gd name="T104" fmla="*/ 99 w 442"/>
                <a:gd name="T105" fmla="*/ 38 h 270"/>
                <a:gd name="T106" fmla="*/ 89 w 442"/>
                <a:gd name="T107" fmla="*/ 52 h 270"/>
                <a:gd name="T108" fmla="*/ 66 w 442"/>
                <a:gd name="T109" fmla="*/ 62 h 2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2"/>
                <a:gd name="T166" fmla="*/ 0 h 270"/>
                <a:gd name="T167" fmla="*/ 442 w 442"/>
                <a:gd name="T168" fmla="*/ 270 h 2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2" h="270">
                  <a:moveTo>
                    <a:pt x="54" y="72"/>
                  </a:moveTo>
                  <a:lnTo>
                    <a:pt x="50" y="71"/>
                  </a:lnTo>
                  <a:lnTo>
                    <a:pt x="48" y="70"/>
                  </a:lnTo>
                  <a:lnTo>
                    <a:pt x="45" y="68"/>
                  </a:lnTo>
                  <a:lnTo>
                    <a:pt x="44" y="70"/>
                  </a:lnTo>
                  <a:lnTo>
                    <a:pt x="43" y="69"/>
                  </a:lnTo>
                  <a:lnTo>
                    <a:pt x="41" y="70"/>
                  </a:lnTo>
                  <a:lnTo>
                    <a:pt x="38" y="74"/>
                  </a:lnTo>
                  <a:lnTo>
                    <a:pt x="36" y="72"/>
                  </a:lnTo>
                  <a:lnTo>
                    <a:pt x="33" y="72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5" y="75"/>
                  </a:lnTo>
                  <a:lnTo>
                    <a:pt x="25" y="77"/>
                  </a:lnTo>
                  <a:lnTo>
                    <a:pt x="24" y="80"/>
                  </a:lnTo>
                  <a:lnTo>
                    <a:pt x="23" y="80"/>
                  </a:lnTo>
                  <a:lnTo>
                    <a:pt x="21" y="81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8" y="86"/>
                  </a:lnTo>
                  <a:lnTo>
                    <a:pt x="17" y="88"/>
                  </a:lnTo>
                  <a:lnTo>
                    <a:pt x="15" y="88"/>
                  </a:lnTo>
                  <a:lnTo>
                    <a:pt x="15" y="90"/>
                  </a:lnTo>
                  <a:lnTo>
                    <a:pt x="14" y="90"/>
                  </a:lnTo>
                  <a:lnTo>
                    <a:pt x="14" y="93"/>
                  </a:lnTo>
                  <a:lnTo>
                    <a:pt x="14" y="96"/>
                  </a:lnTo>
                  <a:lnTo>
                    <a:pt x="13" y="99"/>
                  </a:lnTo>
                  <a:lnTo>
                    <a:pt x="12" y="96"/>
                  </a:lnTo>
                  <a:lnTo>
                    <a:pt x="11" y="96"/>
                  </a:lnTo>
                  <a:lnTo>
                    <a:pt x="11" y="94"/>
                  </a:lnTo>
                  <a:lnTo>
                    <a:pt x="9" y="92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5" y="82"/>
                  </a:lnTo>
                  <a:lnTo>
                    <a:pt x="3" y="82"/>
                  </a:lnTo>
                  <a:lnTo>
                    <a:pt x="2" y="84"/>
                  </a:lnTo>
                  <a:lnTo>
                    <a:pt x="1" y="83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3" y="92"/>
                  </a:lnTo>
                  <a:lnTo>
                    <a:pt x="5" y="93"/>
                  </a:lnTo>
                  <a:lnTo>
                    <a:pt x="7" y="99"/>
                  </a:lnTo>
                  <a:lnTo>
                    <a:pt x="6" y="101"/>
                  </a:lnTo>
                  <a:lnTo>
                    <a:pt x="7" y="105"/>
                  </a:lnTo>
                  <a:lnTo>
                    <a:pt x="9" y="107"/>
                  </a:lnTo>
                  <a:lnTo>
                    <a:pt x="11" y="108"/>
                  </a:lnTo>
                  <a:lnTo>
                    <a:pt x="14" y="112"/>
                  </a:lnTo>
                  <a:lnTo>
                    <a:pt x="19" y="116"/>
                  </a:lnTo>
                  <a:lnTo>
                    <a:pt x="25" y="119"/>
                  </a:lnTo>
                  <a:lnTo>
                    <a:pt x="25" y="120"/>
                  </a:lnTo>
                  <a:lnTo>
                    <a:pt x="24" y="122"/>
                  </a:lnTo>
                  <a:lnTo>
                    <a:pt x="24" y="124"/>
                  </a:lnTo>
                  <a:lnTo>
                    <a:pt x="29" y="125"/>
                  </a:lnTo>
                  <a:lnTo>
                    <a:pt x="29" y="129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4" y="140"/>
                  </a:lnTo>
                  <a:lnTo>
                    <a:pt x="19" y="142"/>
                  </a:lnTo>
                  <a:lnTo>
                    <a:pt x="23" y="148"/>
                  </a:lnTo>
                  <a:lnTo>
                    <a:pt x="27" y="150"/>
                  </a:lnTo>
                  <a:lnTo>
                    <a:pt x="27" y="156"/>
                  </a:lnTo>
                  <a:lnTo>
                    <a:pt x="30" y="158"/>
                  </a:lnTo>
                  <a:lnTo>
                    <a:pt x="32" y="165"/>
                  </a:lnTo>
                  <a:lnTo>
                    <a:pt x="33" y="167"/>
                  </a:lnTo>
                  <a:lnTo>
                    <a:pt x="36" y="168"/>
                  </a:lnTo>
                  <a:lnTo>
                    <a:pt x="35" y="172"/>
                  </a:lnTo>
                  <a:lnTo>
                    <a:pt x="37" y="178"/>
                  </a:lnTo>
                  <a:lnTo>
                    <a:pt x="42" y="183"/>
                  </a:lnTo>
                  <a:lnTo>
                    <a:pt x="44" y="186"/>
                  </a:lnTo>
                  <a:lnTo>
                    <a:pt x="51" y="189"/>
                  </a:lnTo>
                  <a:lnTo>
                    <a:pt x="51" y="186"/>
                  </a:lnTo>
                  <a:lnTo>
                    <a:pt x="55" y="188"/>
                  </a:lnTo>
                  <a:lnTo>
                    <a:pt x="61" y="192"/>
                  </a:lnTo>
                  <a:lnTo>
                    <a:pt x="61" y="196"/>
                  </a:lnTo>
                  <a:lnTo>
                    <a:pt x="67" y="202"/>
                  </a:lnTo>
                  <a:lnTo>
                    <a:pt x="66" y="203"/>
                  </a:lnTo>
                  <a:lnTo>
                    <a:pt x="71" y="207"/>
                  </a:lnTo>
                  <a:lnTo>
                    <a:pt x="71" y="210"/>
                  </a:lnTo>
                  <a:lnTo>
                    <a:pt x="73" y="212"/>
                  </a:lnTo>
                  <a:lnTo>
                    <a:pt x="77" y="210"/>
                  </a:lnTo>
                  <a:lnTo>
                    <a:pt x="80" y="213"/>
                  </a:lnTo>
                  <a:lnTo>
                    <a:pt x="85" y="219"/>
                  </a:lnTo>
                  <a:lnTo>
                    <a:pt x="85" y="224"/>
                  </a:lnTo>
                  <a:lnTo>
                    <a:pt x="86" y="226"/>
                  </a:lnTo>
                  <a:lnTo>
                    <a:pt x="91" y="230"/>
                  </a:lnTo>
                  <a:lnTo>
                    <a:pt x="95" y="226"/>
                  </a:lnTo>
                  <a:lnTo>
                    <a:pt x="97" y="228"/>
                  </a:lnTo>
                  <a:lnTo>
                    <a:pt x="99" y="231"/>
                  </a:lnTo>
                  <a:lnTo>
                    <a:pt x="104" y="236"/>
                  </a:lnTo>
                  <a:lnTo>
                    <a:pt x="108" y="236"/>
                  </a:lnTo>
                  <a:lnTo>
                    <a:pt x="110" y="240"/>
                  </a:lnTo>
                  <a:lnTo>
                    <a:pt x="113" y="243"/>
                  </a:lnTo>
                  <a:lnTo>
                    <a:pt x="113" y="246"/>
                  </a:lnTo>
                  <a:lnTo>
                    <a:pt x="115" y="248"/>
                  </a:lnTo>
                  <a:lnTo>
                    <a:pt x="117" y="248"/>
                  </a:lnTo>
                  <a:lnTo>
                    <a:pt x="121" y="251"/>
                  </a:lnTo>
                  <a:lnTo>
                    <a:pt x="122" y="252"/>
                  </a:lnTo>
                  <a:lnTo>
                    <a:pt x="123" y="252"/>
                  </a:lnTo>
                  <a:lnTo>
                    <a:pt x="123" y="254"/>
                  </a:lnTo>
                  <a:lnTo>
                    <a:pt x="125" y="254"/>
                  </a:lnTo>
                  <a:lnTo>
                    <a:pt x="127" y="255"/>
                  </a:lnTo>
                  <a:lnTo>
                    <a:pt x="127" y="256"/>
                  </a:lnTo>
                  <a:lnTo>
                    <a:pt x="128" y="256"/>
                  </a:lnTo>
                  <a:lnTo>
                    <a:pt x="128" y="257"/>
                  </a:lnTo>
                  <a:lnTo>
                    <a:pt x="131" y="258"/>
                  </a:lnTo>
                  <a:lnTo>
                    <a:pt x="131" y="260"/>
                  </a:lnTo>
                  <a:lnTo>
                    <a:pt x="129" y="260"/>
                  </a:lnTo>
                  <a:lnTo>
                    <a:pt x="128" y="260"/>
                  </a:lnTo>
                  <a:lnTo>
                    <a:pt x="128" y="261"/>
                  </a:lnTo>
                  <a:lnTo>
                    <a:pt x="127" y="262"/>
                  </a:lnTo>
                  <a:lnTo>
                    <a:pt x="128" y="263"/>
                  </a:lnTo>
                  <a:lnTo>
                    <a:pt x="129" y="263"/>
                  </a:lnTo>
                  <a:lnTo>
                    <a:pt x="129" y="264"/>
                  </a:lnTo>
                  <a:lnTo>
                    <a:pt x="129" y="266"/>
                  </a:lnTo>
                  <a:lnTo>
                    <a:pt x="131" y="264"/>
                  </a:lnTo>
                  <a:lnTo>
                    <a:pt x="131" y="267"/>
                  </a:lnTo>
                  <a:lnTo>
                    <a:pt x="131" y="266"/>
                  </a:lnTo>
                  <a:lnTo>
                    <a:pt x="133" y="266"/>
                  </a:lnTo>
                  <a:lnTo>
                    <a:pt x="133" y="267"/>
                  </a:lnTo>
                  <a:lnTo>
                    <a:pt x="134" y="267"/>
                  </a:lnTo>
                  <a:lnTo>
                    <a:pt x="135" y="266"/>
                  </a:lnTo>
                  <a:lnTo>
                    <a:pt x="135" y="267"/>
                  </a:lnTo>
                  <a:lnTo>
                    <a:pt x="137" y="266"/>
                  </a:lnTo>
                  <a:lnTo>
                    <a:pt x="137" y="267"/>
                  </a:lnTo>
                  <a:lnTo>
                    <a:pt x="139" y="267"/>
                  </a:lnTo>
                  <a:lnTo>
                    <a:pt x="141" y="267"/>
                  </a:lnTo>
                  <a:lnTo>
                    <a:pt x="143" y="268"/>
                  </a:lnTo>
                  <a:lnTo>
                    <a:pt x="144" y="268"/>
                  </a:lnTo>
                  <a:lnTo>
                    <a:pt x="146" y="269"/>
                  </a:lnTo>
                  <a:lnTo>
                    <a:pt x="147" y="269"/>
                  </a:lnTo>
                  <a:lnTo>
                    <a:pt x="149" y="270"/>
                  </a:lnTo>
                  <a:lnTo>
                    <a:pt x="150" y="269"/>
                  </a:lnTo>
                  <a:lnTo>
                    <a:pt x="150" y="268"/>
                  </a:lnTo>
                  <a:lnTo>
                    <a:pt x="151" y="268"/>
                  </a:lnTo>
                  <a:lnTo>
                    <a:pt x="152" y="268"/>
                  </a:lnTo>
                  <a:lnTo>
                    <a:pt x="152" y="266"/>
                  </a:lnTo>
                  <a:lnTo>
                    <a:pt x="155" y="267"/>
                  </a:lnTo>
                  <a:lnTo>
                    <a:pt x="156" y="264"/>
                  </a:lnTo>
                  <a:lnTo>
                    <a:pt x="156" y="263"/>
                  </a:lnTo>
                  <a:lnTo>
                    <a:pt x="157" y="262"/>
                  </a:lnTo>
                  <a:lnTo>
                    <a:pt x="156" y="261"/>
                  </a:lnTo>
                  <a:lnTo>
                    <a:pt x="157" y="261"/>
                  </a:lnTo>
                  <a:lnTo>
                    <a:pt x="157" y="260"/>
                  </a:lnTo>
                  <a:lnTo>
                    <a:pt x="158" y="261"/>
                  </a:lnTo>
                  <a:lnTo>
                    <a:pt x="159" y="262"/>
                  </a:lnTo>
                  <a:lnTo>
                    <a:pt x="159" y="263"/>
                  </a:lnTo>
                  <a:lnTo>
                    <a:pt x="161" y="263"/>
                  </a:lnTo>
                  <a:lnTo>
                    <a:pt x="162" y="263"/>
                  </a:lnTo>
                  <a:lnTo>
                    <a:pt x="163" y="263"/>
                  </a:lnTo>
                  <a:lnTo>
                    <a:pt x="163" y="264"/>
                  </a:lnTo>
                  <a:lnTo>
                    <a:pt x="164" y="264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4"/>
                  </a:lnTo>
                  <a:lnTo>
                    <a:pt x="169" y="263"/>
                  </a:lnTo>
                  <a:lnTo>
                    <a:pt x="170" y="267"/>
                  </a:lnTo>
                  <a:lnTo>
                    <a:pt x="173" y="267"/>
                  </a:lnTo>
                  <a:lnTo>
                    <a:pt x="174" y="267"/>
                  </a:lnTo>
                  <a:lnTo>
                    <a:pt x="176" y="269"/>
                  </a:lnTo>
                  <a:lnTo>
                    <a:pt x="177" y="268"/>
                  </a:lnTo>
                  <a:lnTo>
                    <a:pt x="177" y="269"/>
                  </a:lnTo>
                  <a:lnTo>
                    <a:pt x="179" y="269"/>
                  </a:lnTo>
                  <a:lnTo>
                    <a:pt x="182" y="270"/>
                  </a:lnTo>
                  <a:lnTo>
                    <a:pt x="218" y="244"/>
                  </a:lnTo>
                  <a:lnTo>
                    <a:pt x="223" y="225"/>
                  </a:lnTo>
                  <a:lnTo>
                    <a:pt x="225" y="226"/>
                  </a:lnTo>
                  <a:lnTo>
                    <a:pt x="225" y="228"/>
                  </a:lnTo>
                  <a:lnTo>
                    <a:pt x="230" y="231"/>
                  </a:lnTo>
                  <a:lnTo>
                    <a:pt x="233" y="230"/>
                  </a:lnTo>
                  <a:lnTo>
                    <a:pt x="234" y="232"/>
                  </a:lnTo>
                  <a:lnTo>
                    <a:pt x="234" y="231"/>
                  </a:lnTo>
                  <a:lnTo>
                    <a:pt x="235" y="232"/>
                  </a:lnTo>
                  <a:lnTo>
                    <a:pt x="237" y="234"/>
                  </a:lnTo>
                  <a:lnTo>
                    <a:pt x="239" y="234"/>
                  </a:lnTo>
                  <a:lnTo>
                    <a:pt x="242" y="234"/>
                  </a:lnTo>
                  <a:lnTo>
                    <a:pt x="243" y="232"/>
                  </a:lnTo>
                  <a:lnTo>
                    <a:pt x="247" y="232"/>
                  </a:lnTo>
                  <a:lnTo>
                    <a:pt x="248" y="232"/>
                  </a:lnTo>
                  <a:lnTo>
                    <a:pt x="248" y="233"/>
                  </a:lnTo>
                  <a:lnTo>
                    <a:pt x="249" y="234"/>
                  </a:lnTo>
                  <a:lnTo>
                    <a:pt x="251" y="234"/>
                  </a:lnTo>
                  <a:lnTo>
                    <a:pt x="249" y="233"/>
                  </a:lnTo>
                  <a:lnTo>
                    <a:pt x="251" y="233"/>
                  </a:lnTo>
                  <a:lnTo>
                    <a:pt x="251" y="236"/>
                  </a:lnTo>
                  <a:lnTo>
                    <a:pt x="252" y="234"/>
                  </a:lnTo>
                  <a:lnTo>
                    <a:pt x="252" y="236"/>
                  </a:lnTo>
                  <a:lnTo>
                    <a:pt x="253" y="236"/>
                  </a:lnTo>
                  <a:lnTo>
                    <a:pt x="254" y="236"/>
                  </a:lnTo>
                  <a:lnTo>
                    <a:pt x="253" y="237"/>
                  </a:lnTo>
                  <a:lnTo>
                    <a:pt x="254" y="238"/>
                  </a:lnTo>
                  <a:lnTo>
                    <a:pt x="254" y="237"/>
                  </a:lnTo>
                  <a:lnTo>
                    <a:pt x="255" y="237"/>
                  </a:lnTo>
                  <a:lnTo>
                    <a:pt x="255" y="239"/>
                  </a:lnTo>
                  <a:lnTo>
                    <a:pt x="257" y="240"/>
                  </a:lnTo>
                  <a:lnTo>
                    <a:pt x="258" y="242"/>
                  </a:lnTo>
                  <a:lnTo>
                    <a:pt x="263" y="244"/>
                  </a:lnTo>
                  <a:lnTo>
                    <a:pt x="265" y="245"/>
                  </a:lnTo>
                  <a:lnTo>
                    <a:pt x="266" y="245"/>
                  </a:lnTo>
                  <a:lnTo>
                    <a:pt x="269" y="245"/>
                  </a:lnTo>
                  <a:lnTo>
                    <a:pt x="269" y="244"/>
                  </a:lnTo>
                  <a:lnTo>
                    <a:pt x="273" y="245"/>
                  </a:lnTo>
                  <a:lnTo>
                    <a:pt x="277" y="245"/>
                  </a:lnTo>
                  <a:lnTo>
                    <a:pt x="279" y="245"/>
                  </a:lnTo>
                  <a:lnTo>
                    <a:pt x="281" y="246"/>
                  </a:lnTo>
                  <a:lnTo>
                    <a:pt x="282" y="244"/>
                  </a:lnTo>
                  <a:lnTo>
                    <a:pt x="283" y="245"/>
                  </a:lnTo>
                  <a:lnTo>
                    <a:pt x="282" y="245"/>
                  </a:lnTo>
                  <a:lnTo>
                    <a:pt x="283" y="246"/>
                  </a:lnTo>
                  <a:lnTo>
                    <a:pt x="284" y="246"/>
                  </a:lnTo>
                  <a:lnTo>
                    <a:pt x="284" y="245"/>
                  </a:lnTo>
                  <a:lnTo>
                    <a:pt x="285" y="245"/>
                  </a:lnTo>
                  <a:lnTo>
                    <a:pt x="287" y="244"/>
                  </a:lnTo>
                  <a:lnTo>
                    <a:pt x="287" y="243"/>
                  </a:lnTo>
                  <a:lnTo>
                    <a:pt x="288" y="242"/>
                  </a:lnTo>
                  <a:lnTo>
                    <a:pt x="288" y="238"/>
                  </a:lnTo>
                  <a:lnTo>
                    <a:pt x="289" y="238"/>
                  </a:lnTo>
                  <a:lnTo>
                    <a:pt x="289" y="237"/>
                  </a:lnTo>
                  <a:lnTo>
                    <a:pt x="290" y="238"/>
                  </a:lnTo>
                  <a:lnTo>
                    <a:pt x="293" y="238"/>
                  </a:lnTo>
                  <a:lnTo>
                    <a:pt x="294" y="237"/>
                  </a:lnTo>
                  <a:lnTo>
                    <a:pt x="295" y="236"/>
                  </a:lnTo>
                  <a:lnTo>
                    <a:pt x="296" y="238"/>
                  </a:lnTo>
                  <a:lnTo>
                    <a:pt x="297" y="238"/>
                  </a:lnTo>
                  <a:lnTo>
                    <a:pt x="299" y="239"/>
                  </a:lnTo>
                  <a:lnTo>
                    <a:pt x="301" y="239"/>
                  </a:lnTo>
                  <a:lnTo>
                    <a:pt x="302" y="239"/>
                  </a:lnTo>
                  <a:lnTo>
                    <a:pt x="303" y="240"/>
                  </a:lnTo>
                  <a:lnTo>
                    <a:pt x="305" y="243"/>
                  </a:lnTo>
                  <a:lnTo>
                    <a:pt x="303" y="244"/>
                  </a:lnTo>
                  <a:lnTo>
                    <a:pt x="305" y="245"/>
                  </a:lnTo>
                  <a:lnTo>
                    <a:pt x="306" y="244"/>
                  </a:lnTo>
                  <a:lnTo>
                    <a:pt x="307" y="244"/>
                  </a:lnTo>
                  <a:lnTo>
                    <a:pt x="308" y="244"/>
                  </a:lnTo>
                  <a:lnTo>
                    <a:pt x="309" y="246"/>
                  </a:lnTo>
                  <a:lnTo>
                    <a:pt x="311" y="246"/>
                  </a:lnTo>
                  <a:lnTo>
                    <a:pt x="312" y="246"/>
                  </a:lnTo>
                  <a:lnTo>
                    <a:pt x="313" y="246"/>
                  </a:lnTo>
                  <a:lnTo>
                    <a:pt x="314" y="246"/>
                  </a:lnTo>
                  <a:lnTo>
                    <a:pt x="314" y="245"/>
                  </a:lnTo>
                  <a:lnTo>
                    <a:pt x="315" y="246"/>
                  </a:lnTo>
                  <a:lnTo>
                    <a:pt x="317" y="246"/>
                  </a:lnTo>
                  <a:lnTo>
                    <a:pt x="318" y="245"/>
                  </a:lnTo>
                  <a:lnTo>
                    <a:pt x="319" y="245"/>
                  </a:lnTo>
                  <a:lnTo>
                    <a:pt x="320" y="246"/>
                  </a:lnTo>
                  <a:lnTo>
                    <a:pt x="319" y="246"/>
                  </a:lnTo>
                  <a:lnTo>
                    <a:pt x="320" y="248"/>
                  </a:lnTo>
                  <a:lnTo>
                    <a:pt x="320" y="249"/>
                  </a:lnTo>
                  <a:lnTo>
                    <a:pt x="320" y="250"/>
                  </a:lnTo>
                  <a:lnTo>
                    <a:pt x="321" y="250"/>
                  </a:lnTo>
                  <a:lnTo>
                    <a:pt x="320" y="252"/>
                  </a:lnTo>
                  <a:lnTo>
                    <a:pt x="321" y="254"/>
                  </a:lnTo>
                  <a:lnTo>
                    <a:pt x="320" y="256"/>
                  </a:lnTo>
                  <a:lnTo>
                    <a:pt x="323" y="256"/>
                  </a:lnTo>
                  <a:lnTo>
                    <a:pt x="329" y="239"/>
                  </a:lnTo>
                  <a:lnTo>
                    <a:pt x="337" y="228"/>
                  </a:lnTo>
                  <a:lnTo>
                    <a:pt x="350" y="232"/>
                  </a:lnTo>
                  <a:lnTo>
                    <a:pt x="356" y="228"/>
                  </a:lnTo>
                  <a:lnTo>
                    <a:pt x="360" y="232"/>
                  </a:lnTo>
                  <a:lnTo>
                    <a:pt x="372" y="227"/>
                  </a:lnTo>
                  <a:lnTo>
                    <a:pt x="378" y="219"/>
                  </a:lnTo>
                  <a:lnTo>
                    <a:pt x="383" y="219"/>
                  </a:lnTo>
                  <a:lnTo>
                    <a:pt x="385" y="209"/>
                  </a:lnTo>
                  <a:lnTo>
                    <a:pt x="390" y="207"/>
                  </a:lnTo>
                  <a:lnTo>
                    <a:pt x="395" y="206"/>
                  </a:lnTo>
                  <a:lnTo>
                    <a:pt x="402" y="179"/>
                  </a:lnTo>
                  <a:lnTo>
                    <a:pt x="413" y="173"/>
                  </a:lnTo>
                  <a:lnTo>
                    <a:pt x="414" y="166"/>
                  </a:lnTo>
                  <a:lnTo>
                    <a:pt x="422" y="154"/>
                  </a:lnTo>
                  <a:lnTo>
                    <a:pt x="434" y="155"/>
                  </a:lnTo>
                  <a:lnTo>
                    <a:pt x="442" y="150"/>
                  </a:lnTo>
                  <a:lnTo>
                    <a:pt x="438" y="134"/>
                  </a:lnTo>
                  <a:lnTo>
                    <a:pt x="426" y="130"/>
                  </a:lnTo>
                  <a:lnTo>
                    <a:pt x="421" y="120"/>
                  </a:lnTo>
                  <a:lnTo>
                    <a:pt x="420" y="110"/>
                  </a:lnTo>
                  <a:lnTo>
                    <a:pt x="405" y="107"/>
                  </a:lnTo>
                  <a:lnTo>
                    <a:pt x="403" y="111"/>
                  </a:lnTo>
                  <a:lnTo>
                    <a:pt x="385" y="96"/>
                  </a:lnTo>
                  <a:lnTo>
                    <a:pt x="385" y="102"/>
                  </a:lnTo>
                  <a:lnTo>
                    <a:pt x="377" y="106"/>
                  </a:lnTo>
                  <a:lnTo>
                    <a:pt x="369" y="102"/>
                  </a:lnTo>
                  <a:lnTo>
                    <a:pt x="365" y="93"/>
                  </a:lnTo>
                  <a:lnTo>
                    <a:pt x="359" y="93"/>
                  </a:lnTo>
                  <a:lnTo>
                    <a:pt x="355" y="88"/>
                  </a:lnTo>
                  <a:lnTo>
                    <a:pt x="365" y="82"/>
                  </a:lnTo>
                  <a:lnTo>
                    <a:pt x="362" y="70"/>
                  </a:lnTo>
                  <a:lnTo>
                    <a:pt x="357" y="75"/>
                  </a:lnTo>
                  <a:lnTo>
                    <a:pt x="344" y="78"/>
                  </a:lnTo>
                  <a:lnTo>
                    <a:pt x="327" y="65"/>
                  </a:lnTo>
                  <a:lnTo>
                    <a:pt x="308" y="60"/>
                  </a:lnTo>
                  <a:lnTo>
                    <a:pt x="306" y="64"/>
                  </a:lnTo>
                  <a:lnTo>
                    <a:pt x="318" y="82"/>
                  </a:lnTo>
                  <a:lnTo>
                    <a:pt x="306" y="86"/>
                  </a:lnTo>
                  <a:lnTo>
                    <a:pt x="303" y="89"/>
                  </a:lnTo>
                  <a:lnTo>
                    <a:pt x="299" y="98"/>
                  </a:lnTo>
                  <a:lnTo>
                    <a:pt x="290" y="94"/>
                  </a:lnTo>
                  <a:lnTo>
                    <a:pt x="287" y="84"/>
                  </a:lnTo>
                  <a:lnTo>
                    <a:pt x="273" y="69"/>
                  </a:lnTo>
                  <a:lnTo>
                    <a:pt x="269" y="70"/>
                  </a:lnTo>
                  <a:lnTo>
                    <a:pt x="264" y="64"/>
                  </a:lnTo>
                  <a:lnTo>
                    <a:pt x="276" y="53"/>
                  </a:lnTo>
                  <a:lnTo>
                    <a:pt x="277" y="45"/>
                  </a:lnTo>
                  <a:lnTo>
                    <a:pt x="270" y="38"/>
                  </a:lnTo>
                  <a:lnTo>
                    <a:pt x="264" y="38"/>
                  </a:lnTo>
                  <a:lnTo>
                    <a:pt x="261" y="42"/>
                  </a:lnTo>
                  <a:lnTo>
                    <a:pt x="257" y="40"/>
                  </a:lnTo>
                  <a:lnTo>
                    <a:pt x="249" y="46"/>
                  </a:lnTo>
                  <a:lnTo>
                    <a:pt x="248" y="38"/>
                  </a:lnTo>
                  <a:lnTo>
                    <a:pt x="241" y="39"/>
                  </a:lnTo>
                  <a:lnTo>
                    <a:pt x="236" y="30"/>
                  </a:lnTo>
                  <a:lnTo>
                    <a:pt x="229" y="33"/>
                  </a:lnTo>
                  <a:lnTo>
                    <a:pt x="212" y="24"/>
                  </a:lnTo>
                  <a:lnTo>
                    <a:pt x="209" y="28"/>
                  </a:lnTo>
                  <a:lnTo>
                    <a:pt x="206" y="22"/>
                  </a:lnTo>
                  <a:lnTo>
                    <a:pt x="199" y="6"/>
                  </a:lnTo>
                  <a:lnTo>
                    <a:pt x="185" y="3"/>
                  </a:lnTo>
                  <a:lnTo>
                    <a:pt x="182" y="6"/>
                  </a:lnTo>
                  <a:lnTo>
                    <a:pt x="185" y="9"/>
                  </a:lnTo>
                  <a:lnTo>
                    <a:pt x="185" y="20"/>
                  </a:lnTo>
                  <a:lnTo>
                    <a:pt x="174" y="21"/>
                  </a:lnTo>
                  <a:lnTo>
                    <a:pt x="173" y="21"/>
                  </a:lnTo>
                  <a:lnTo>
                    <a:pt x="173" y="22"/>
                  </a:lnTo>
                  <a:lnTo>
                    <a:pt x="171" y="22"/>
                  </a:lnTo>
                  <a:lnTo>
                    <a:pt x="171" y="23"/>
                  </a:lnTo>
                  <a:lnTo>
                    <a:pt x="171" y="26"/>
                  </a:lnTo>
                  <a:lnTo>
                    <a:pt x="169" y="28"/>
                  </a:lnTo>
                  <a:lnTo>
                    <a:pt x="168" y="30"/>
                  </a:lnTo>
                  <a:lnTo>
                    <a:pt x="165" y="30"/>
                  </a:lnTo>
                  <a:lnTo>
                    <a:pt x="159" y="21"/>
                  </a:lnTo>
                  <a:lnTo>
                    <a:pt x="159" y="20"/>
                  </a:lnTo>
                  <a:lnTo>
                    <a:pt x="162" y="14"/>
                  </a:lnTo>
                  <a:lnTo>
                    <a:pt x="156" y="15"/>
                  </a:lnTo>
                  <a:lnTo>
                    <a:pt x="157" y="11"/>
                  </a:lnTo>
                  <a:lnTo>
                    <a:pt x="158" y="10"/>
                  </a:lnTo>
                  <a:lnTo>
                    <a:pt x="158" y="8"/>
                  </a:lnTo>
                  <a:lnTo>
                    <a:pt x="155" y="6"/>
                  </a:lnTo>
                  <a:lnTo>
                    <a:pt x="153" y="4"/>
                  </a:lnTo>
                  <a:lnTo>
                    <a:pt x="145" y="5"/>
                  </a:lnTo>
                  <a:lnTo>
                    <a:pt x="141" y="2"/>
                  </a:lnTo>
                  <a:lnTo>
                    <a:pt x="140" y="2"/>
                  </a:lnTo>
                  <a:lnTo>
                    <a:pt x="139" y="0"/>
                  </a:lnTo>
                  <a:lnTo>
                    <a:pt x="138" y="4"/>
                  </a:lnTo>
                  <a:lnTo>
                    <a:pt x="137" y="8"/>
                  </a:lnTo>
                  <a:lnTo>
                    <a:pt x="137" y="9"/>
                  </a:lnTo>
                  <a:lnTo>
                    <a:pt x="139" y="9"/>
                  </a:lnTo>
                  <a:lnTo>
                    <a:pt x="139" y="10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4" y="18"/>
                  </a:lnTo>
                  <a:lnTo>
                    <a:pt x="139" y="18"/>
                  </a:lnTo>
                  <a:lnTo>
                    <a:pt x="135" y="20"/>
                  </a:lnTo>
                  <a:lnTo>
                    <a:pt x="133" y="24"/>
                  </a:lnTo>
                  <a:lnTo>
                    <a:pt x="126" y="26"/>
                  </a:lnTo>
                  <a:lnTo>
                    <a:pt x="123" y="26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9" y="29"/>
                  </a:lnTo>
                  <a:lnTo>
                    <a:pt x="119" y="32"/>
                  </a:lnTo>
                  <a:lnTo>
                    <a:pt x="115" y="34"/>
                  </a:lnTo>
                  <a:lnTo>
                    <a:pt x="113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4" y="38"/>
                  </a:lnTo>
                  <a:lnTo>
                    <a:pt x="102" y="39"/>
                  </a:lnTo>
                  <a:lnTo>
                    <a:pt x="99" y="38"/>
                  </a:lnTo>
                  <a:lnTo>
                    <a:pt x="93" y="40"/>
                  </a:lnTo>
                  <a:lnTo>
                    <a:pt x="91" y="41"/>
                  </a:lnTo>
                  <a:lnTo>
                    <a:pt x="91" y="46"/>
                  </a:lnTo>
                  <a:lnTo>
                    <a:pt x="90" y="48"/>
                  </a:lnTo>
                  <a:lnTo>
                    <a:pt x="90" y="52"/>
                  </a:lnTo>
                  <a:lnTo>
                    <a:pt x="89" y="50"/>
                  </a:lnTo>
                  <a:lnTo>
                    <a:pt x="89" y="52"/>
                  </a:lnTo>
                  <a:lnTo>
                    <a:pt x="86" y="52"/>
                  </a:lnTo>
                  <a:lnTo>
                    <a:pt x="80" y="48"/>
                  </a:lnTo>
                  <a:lnTo>
                    <a:pt x="79" y="51"/>
                  </a:lnTo>
                  <a:lnTo>
                    <a:pt x="79" y="53"/>
                  </a:lnTo>
                  <a:lnTo>
                    <a:pt x="74" y="52"/>
                  </a:lnTo>
                  <a:lnTo>
                    <a:pt x="72" y="58"/>
                  </a:lnTo>
                  <a:lnTo>
                    <a:pt x="66" y="62"/>
                  </a:lnTo>
                  <a:lnTo>
                    <a:pt x="63" y="62"/>
                  </a:lnTo>
                  <a:lnTo>
                    <a:pt x="62" y="63"/>
                  </a:lnTo>
                  <a:lnTo>
                    <a:pt x="60" y="62"/>
                  </a:lnTo>
                  <a:lnTo>
                    <a:pt x="60" y="64"/>
                  </a:lnTo>
                  <a:lnTo>
                    <a:pt x="56" y="71"/>
                  </a:lnTo>
                  <a:lnTo>
                    <a:pt x="54" y="7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Freeform 523">
              <a:extLst>
                <a:ext uri="{FF2B5EF4-FFF2-40B4-BE49-F238E27FC236}">
                  <a16:creationId xmlns:a16="http://schemas.microsoft.com/office/drawing/2014/main" id="{09A25AA8-9013-A192-320A-F8A6FE6F9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354" y="3201566"/>
              <a:ext cx="611630" cy="533706"/>
            </a:xfrm>
            <a:custGeom>
              <a:avLst/>
              <a:gdLst>
                <a:gd name="T0" fmla="*/ 34 w 648"/>
                <a:gd name="T1" fmla="*/ 253 h 596"/>
                <a:gd name="T2" fmla="*/ 28 w 648"/>
                <a:gd name="T3" fmla="*/ 274 h 596"/>
                <a:gd name="T4" fmla="*/ 35 w 648"/>
                <a:gd name="T5" fmla="*/ 286 h 596"/>
                <a:gd name="T6" fmla="*/ 38 w 648"/>
                <a:gd name="T7" fmla="*/ 294 h 596"/>
                <a:gd name="T8" fmla="*/ 43 w 648"/>
                <a:gd name="T9" fmla="*/ 306 h 596"/>
                <a:gd name="T10" fmla="*/ 40 w 648"/>
                <a:gd name="T11" fmla="*/ 323 h 596"/>
                <a:gd name="T12" fmla="*/ 42 w 648"/>
                <a:gd name="T13" fmla="*/ 347 h 596"/>
                <a:gd name="T14" fmla="*/ 43 w 648"/>
                <a:gd name="T15" fmla="*/ 364 h 596"/>
                <a:gd name="T16" fmla="*/ 60 w 648"/>
                <a:gd name="T17" fmla="*/ 379 h 596"/>
                <a:gd name="T18" fmla="*/ 59 w 648"/>
                <a:gd name="T19" fmla="*/ 385 h 596"/>
                <a:gd name="T20" fmla="*/ 61 w 648"/>
                <a:gd name="T21" fmla="*/ 407 h 596"/>
                <a:gd name="T22" fmla="*/ 58 w 648"/>
                <a:gd name="T23" fmla="*/ 425 h 596"/>
                <a:gd name="T24" fmla="*/ 64 w 648"/>
                <a:gd name="T25" fmla="*/ 425 h 596"/>
                <a:gd name="T26" fmla="*/ 88 w 648"/>
                <a:gd name="T27" fmla="*/ 444 h 596"/>
                <a:gd name="T28" fmla="*/ 127 w 648"/>
                <a:gd name="T29" fmla="*/ 454 h 596"/>
                <a:gd name="T30" fmla="*/ 149 w 648"/>
                <a:gd name="T31" fmla="*/ 454 h 596"/>
                <a:gd name="T32" fmla="*/ 152 w 648"/>
                <a:gd name="T33" fmla="*/ 485 h 596"/>
                <a:gd name="T34" fmla="*/ 185 w 648"/>
                <a:gd name="T35" fmla="*/ 502 h 596"/>
                <a:gd name="T36" fmla="*/ 223 w 648"/>
                <a:gd name="T37" fmla="*/ 494 h 596"/>
                <a:gd name="T38" fmla="*/ 238 w 648"/>
                <a:gd name="T39" fmla="*/ 509 h 596"/>
                <a:gd name="T40" fmla="*/ 264 w 648"/>
                <a:gd name="T41" fmla="*/ 512 h 596"/>
                <a:gd name="T42" fmla="*/ 305 w 648"/>
                <a:gd name="T43" fmla="*/ 546 h 596"/>
                <a:gd name="T44" fmla="*/ 342 w 648"/>
                <a:gd name="T45" fmla="*/ 577 h 596"/>
                <a:gd name="T46" fmla="*/ 369 w 648"/>
                <a:gd name="T47" fmla="*/ 569 h 596"/>
                <a:gd name="T48" fmla="*/ 388 w 648"/>
                <a:gd name="T49" fmla="*/ 594 h 596"/>
                <a:gd name="T50" fmla="*/ 419 w 648"/>
                <a:gd name="T51" fmla="*/ 570 h 596"/>
                <a:gd name="T52" fmla="*/ 457 w 648"/>
                <a:gd name="T53" fmla="*/ 577 h 596"/>
                <a:gd name="T54" fmla="*/ 489 w 648"/>
                <a:gd name="T55" fmla="*/ 559 h 596"/>
                <a:gd name="T56" fmla="*/ 532 w 648"/>
                <a:gd name="T57" fmla="*/ 578 h 596"/>
                <a:gd name="T58" fmla="*/ 579 w 648"/>
                <a:gd name="T59" fmla="*/ 564 h 596"/>
                <a:gd name="T60" fmla="*/ 625 w 648"/>
                <a:gd name="T61" fmla="*/ 438 h 596"/>
                <a:gd name="T62" fmla="*/ 634 w 648"/>
                <a:gd name="T63" fmla="*/ 392 h 596"/>
                <a:gd name="T64" fmla="*/ 605 w 648"/>
                <a:gd name="T65" fmla="*/ 341 h 596"/>
                <a:gd name="T66" fmla="*/ 598 w 648"/>
                <a:gd name="T67" fmla="*/ 288 h 596"/>
                <a:gd name="T68" fmla="*/ 573 w 648"/>
                <a:gd name="T69" fmla="*/ 215 h 596"/>
                <a:gd name="T70" fmla="*/ 598 w 648"/>
                <a:gd name="T71" fmla="*/ 157 h 596"/>
                <a:gd name="T72" fmla="*/ 558 w 648"/>
                <a:gd name="T73" fmla="*/ 61 h 596"/>
                <a:gd name="T74" fmla="*/ 514 w 648"/>
                <a:gd name="T75" fmla="*/ 18 h 596"/>
                <a:gd name="T76" fmla="*/ 316 w 648"/>
                <a:gd name="T77" fmla="*/ 50 h 596"/>
                <a:gd name="T78" fmla="*/ 311 w 648"/>
                <a:gd name="T79" fmla="*/ 46 h 596"/>
                <a:gd name="T80" fmla="*/ 262 w 648"/>
                <a:gd name="T81" fmla="*/ 42 h 596"/>
                <a:gd name="T82" fmla="*/ 244 w 648"/>
                <a:gd name="T83" fmla="*/ 0 h 596"/>
                <a:gd name="T84" fmla="*/ 119 w 648"/>
                <a:gd name="T85" fmla="*/ 66 h 596"/>
                <a:gd name="T86" fmla="*/ 74 w 648"/>
                <a:gd name="T87" fmla="*/ 82 h 596"/>
                <a:gd name="T88" fmla="*/ 5 w 648"/>
                <a:gd name="T89" fmla="*/ 114 h 596"/>
                <a:gd name="T90" fmla="*/ 17 w 648"/>
                <a:gd name="T91" fmla="*/ 118 h 596"/>
                <a:gd name="T92" fmla="*/ 30 w 648"/>
                <a:gd name="T93" fmla="*/ 138 h 596"/>
                <a:gd name="T94" fmla="*/ 11 w 648"/>
                <a:gd name="T95" fmla="*/ 143 h 596"/>
                <a:gd name="T96" fmla="*/ 14 w 648"/>
                <a:gd name="T97" fmla="*/ 158 h 596"/>
                <a:gd name="T98" fmla="*/ 18 w 648"/>
                <a:gd name="T99" fmla="*/ 178 h 596"/>
                <a:gd name="T100" fmla="*/ 17 w 648"/>
                <a:gd name="T101" fmla="*/ 186 h 596"/>
                <a:gd name="T102" fmla="*/ 13 w 648"/>
                <a:gd name="T103" fmla="*/ 205 h 596"/>
                <a:gd name="T104" fmla="*/ 4 w 648"/>
                <a:gd name="T105" fmla="*/ 216 h 596"/>
                <a:gd name="T106" fmla="*/ 6 w 648"/>
                <a:gd name="T107" fmla="*/ 228 h 596"/>
                <a:gd name="T108" fmla="*/ 23 w 648"/>
                <a:gd name="T109" fmla="*/ 242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48"/>
                <a:gd name="T166" fmla="*/ 0 h 596"/>
                <a:gd name="T167" fmla="*/ 648 w 648"/>
                <a:gd name="T168" fmla="*/ 596 h 5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48" h="596">
                  <a:moveTo>
                    <a:pt x="23" y="242"/>
                  </a:moveTo>
                  <a:lnTo>
                    <a:pt x="23" y="244"/>
                  </a:lnTo>
                  <a:lnTo>
                    <a:pt x="29" y="247"/>
                  </a:lnTo>
                  <a:lnTo>
                    <a:pt x="31" y="251"/>
                  </a:lnTo>
                  <a:lnTo>
                    <a:pt x="34" y="253"/>
                  </a:lnTo>
                  <a:lnTo>
                    <a:pt x="32" y="256"/>
                  </a:lnTo>
                  <a:lnTo>
                    <a:pt x="30" y="258"/>
                  </a:lnTo>
                  <a:lnTo>
                    <a:pt x="34" y="260"/>
                  </a:lnTo>
                  <a:lnTo>
                    <a:pt x="32" y="263"/>
                  </a:lnTo>
                  <a:lnTo>
                    <a:pt x="28" y="274"/>
                  </a:lnTo>
                  <a:lnTo>
                    <a:pt x="30" y="275"/>
                  </a:lnTo>
                  <a:lnTo>
                    <a:pt x="31" y="281"/>
                  </a:lnTo>
                  <a:lnTo>
                    <a:pt x="30" y="284"/>
                  </a:lnTo>
                  <a:lnTo>
                    <a:pt x="31" y="286"/>
                  </a:lnTo>
                  <a:lnTo>
                    <a:pt x="35" y="286"/>
                  </a:lnTo>
                  <a:lnTo>
                    <a:pt x="38" y="287"/>
                  </a:lnTo>
                  <a:lnTo>
                    <a:pt x="40" y="288"/>
                  </a:lnTo>
                  <a:lnTo>
                    <a:pt x="41" y="292"/>
                  </a:lnTo>
                  <a:lnTo>
                    <a:pt x="40" y="293"/>
                  </a:lnTo>
                  <a:lnTo>
                    <a:pt x="38" y="294"/>
                  </a:lnTo>
                  <a:lnTo>
                    <a:pt x="40" y="296"/>
                  </a:lnTo>
                  <a:lnTo>
                    <a:pt x="38" y="301"/>
                  </a:lnTo>
                  <a:lnTo>
                    <a:pt x="40" y="304"/>
                  </a:lnTo>
                  <a:lnTo>
                    <a:pt x="42" y="305"/>
                  </a:lnTo>
                  <a:lnTo>
                    <a:pt x="43" y="306"/>
                  </a:lnTo>
                  <a:lnTo>
                    <a:pt x="43" y="310"/>
                  </a:lnTo>
                  <a:lnTo>
                    <a:pt x="41" y="316"/>
                  </a:lnTo>
                  <a:lnTo>
                    <a:pt x="41" y="319"/>
                  </a:lnTo>
                  <a:lnTo>
                    <a:pt x="41" y="320"/>
                  </a:lnTo>
                  <a:lnTo>
                    <a:pt x="40" y="323"/>
                  </a:lnTo>
                  <a:lnTo>
                    <a:pt x="34" y="332"/>
                  </a:lnTo>
                  <a:lnTo>
                    <a:pt x="34" y="335"/>
                  </a:lnTo>
                  <a:lnTo>
                    <a:pt x="37" y="335"/>
                  </a:lnTo>
                  <a:lnTo>
                    <a:pt x="38" y="344"/>
                  </a:lnTo>
                  <a:lnTo>
                    <a:pt x="42" y="347"/>
                  </a:lnTo>
                  <a:lnTo>
                    <a:pt x="44" y="353"/>
                  </a:lnTo>
                  <a:lnTo>
                    <a:pt x="46" y="358"/>
                  </a:lnTo>
                  <a:lnTo>
                    <a:pt x="43" y="360"/>
                  </a:lnTo>
                  <a:lnTo>
                    <a:pt x="42" y="364"/>
                  </a:lnTo>
                  <a:lnTo>
                    <a:pt x="43" y="364"/>
                  </a:lnTo>
                  <a:lnTo>
                    <a:pt x="43" y="366"/>
                  </a:lnTo>
                  <a:lnTo>
                    <a:pt x="46" y="365"/>
                  </a:lnTo>
                  <a:lnTo>
                    <a:pt x="52" y="368"/>
                  </a:lnTo>
                  <a:lnTo>
                    <a:pt x="58" y="372"/>
                  </a:lnTo>
                  <a:lnTo>
                    <a:pt x="60" y="379"/>
                  </a:lnTo>
                  <a:lnTo>
                    <a:pt x="60" y="383"/>
                  </a:lnTo>
                  <a:lnTo>
                    <a:pt x="60" y="382"/>
                  </a:lnTo>
                  <a:lnTo>
                    <a:pt x="60" y="383"/>
                  </a:lnTo>
                  <a:lnTo>
                    <a:pt x="59" y="384"/>
                  </a:lnTo>
                  <a:lnTo>
                    <a:pt x="59" y="385"/>
                  </a:lnTo>
                  <a:lnTo>
                    <a:pt x="64" y="391"/>
                  </a:lnTo>
                  <a:lnTo>
                    <a:pt x="65" y="392"/>
                  </a:lnTo>
                  <a:lnTo>
                    <a:pt x="64" y="396"/>
                  </a:lnTo>
                  <a:lnTo>
                    <a:pt x="61" y="404"/>
                  </a:lnTo>
                  <a:lnTo>
                    <a:pt x="61" y="407"/>
                  </a:lnTo>
                  <a:lnTo>
                    <a:pt x="61" y="408"/>
                  </a:lnTo>
                  <a:lnTo>
                    <a:pt x="60" y="412"/>
                  </a:lnTo>
                  <a:lnTo>
                    <a:pt x="59" y="418"/>
                  </a:lnTo>
                  <a:lnTo>
                    <a:pt x="59" y="422"/>
                  </a:lnTo>
                  <a:lnTo>
                    <a:pt x="58" y="425"/>
                  </a:lnTo>
                  <a:lnTo>
                    <a:pt x="54" y="433"/>
                  </a:lnTo>
                  <a:lnTo>
                    <a:pt x="52" y="436"/>
                  </a:lnTo>
                  <a:lnTo>
                    <a:pt x="53" y="437"/>
                  </a:lnTo>
                  <a:lnTo>
                    <a:pt x="64" y="436"/>
                  </a:lnTo>
                  <a:lnTo>
                    <a:pt x="64" y="425"/>
                  </a:lnTo>
                  <a:lnTo>
                    <a:pt x="61" y="422"/>
                  </a:lnTo>
                  <a:lnTo>
                    <a:pt x="64" y="419"/>
                  </a:lnTo>
                  <a:lnTo>
                    <a:pt x="78" y="422"/>
                  </a:lnTo>
                  <a:lnTo>
                    <a:pt x="85" y="438"/>
                  </a:lnTo>
                  <a:lnTo>
                    <a:pt x="88" y="444"/>
                  </a:lnTo>
                  <a:lnTo>
                    <a:pt x="91" y="440"/>
                  </a:lnTo>
                  <a:lnTo>
                    <a:pt x="108" y="449"/>
                  </a:lnTo>
                  <a:lnTo>
                    <a:pt x="115" y="446"/>
                  </a:lnTo>
                  <a:lnTo>
                    <a:pt x="120" y="455"/>
                  </a:lnTo>
                  <a:lnTo>
                    <a:pt x="127" y="454"/>
                  </a:lnTo>
                  <a:lnTo>
                    <a:pt x="128" y="462"/>
                  </a:lnTo>
                  <a:lnTo>
                    <a:pt x="136" y="456"/>
                  </a:lnTo>
                  <a:lnTo>
                    <a:pt x="140" y="458"/>
                  </a:lnTo>
                  <a:lnTo>
                    <a:pt x="143" y="454"/>
                  </a:lnTo>
                  <a:lnTo>
                    <a:pt x="149" y="454"/>
                  </a:lnTo>
                  <a:lnTo>
                    <a:pt x="156" y="461"/>
                  </a:lnTo>
                  <a:lnTo>
                    <a:pt x="155" y="469"/>
                  </a:lnTo>
                  <a:lnTo>
                    <a:pt x="143" y="480"/>
                  </a:lnTo>
                  <a:lnTo>
                    <a:pt x="148" y="486"/>
                  </a:lnTo>
                  <a:lnTo>
                    <a:pt x="152" y="485"/>
                  </a:lnTo>
                  <a:lnTo>
                    <a:pt x="166" y="500"/>
                  </a:lnTo>
                  <a:lnTo>
                    <a:pt x="169" y="510"/>
                  </a:lnTo>
                  <a:lnTo>
                    <a:pt x="178" y="514"/>
                  </a:lnTo>
                  <a:lnTo>
                    <a:pt x="182" y="505"/>
                  </a:lnTo>
                  <a:lnTo>
                    <a:pt x="185" y="502"/>
                  </a:lnTo>
                  <a:lnTo>
                    <a:pt x="197" y="498"/>
                  </a:lnTo>
                  <a:lnTo>
                    <a:pt x="185" y="480"/>
                  </a:lnTo>
                  <a:lnTo>
                    <a:pt x="187" y="476"/>
                  </a:lnTo>
                  <a:lnTo>
                    <a:pt x="206" y="481"/>
                  </a:lnTo>
                  <a:lnTo>
                    <a:pt x="223" y="494"/>
                  </a:lnTo>
                  <a:lnTo>
                    <a:pt x="236" y="491"/>
                  </a:lnTo>
                  <a:lnTo>
                    <a:pt x="241" y="486"/>
                  </a:lnTo>
                  <a:lnTo>
                    <a:pt x="244" y="498"/>
                  </a:lnTo>
                  <a:lnTo>
                    <a:pt x="234" y="504"/>
                  </a:lnTo>
                  <a:lnTo>
                    <a:pt x="238" y="509"/>
                  </a:lnTo>
                  <a:lnTo>
                    <a:pt x="244" y="509"/>
                  </a:lnTo>
                  <a:lnTo>
                    <a:pt x="248" y="518"/>
                  </a:lnTo>
                  <a:lnTo>
                    <a:pt x="256" y="522"/>
                  </a:lnTo>
                  <a:lnTo>
                    <a:pt x="264" y="518"/>
                  </a:lnTo>
                  <a:lnTo>
                    <a:pt x="264" y="512"/>
                  </a:lnTo>
                  <a:lnTo>
                    <a:pt x="282" y="527"/>
                  </a:lnTo>
                  <a:lnTo>
                    <a:pt x="284" y="523"/>
                  </a:lnTo>
                  <a:lnTo>
                    <a:pt x="299" y="526"/>
                  </a:lnTo>
                  <a:lnTo>
                    <a:pt x="300" y="536"/>
                  </a:lnTo>
                  <a:lnTo>
                    <a:pt x="305" y="546"/>
                  </a:lnTo>
                  <a:lnTo>
                    <a:pt x="317" y="550"/>
                  </a:lnTo>
                  <a:lnTo>
                    <a:pt x="321" y="566"/>
                  </a:lnTo>
                  <a:lnTo>
                    <a:pt x="329" y="568"/>
                  </a:lnTo>
                  <a:lnTo>
                    <a:pt x="330" y="578"/>
                  </a:lnTo>
                  <a:lnTo>
                    <a:pt x="342" y="577"/>
                  </a:lnTo>
                  <a:lnTo>
                    <a:pt x="348" y="563"/>
                  </a:lnTo>
                  <a:lnTo>
                    <a:pt x="354" y="562"/>
                  </a:lnTo>
                  <a:lnTo>
                    <a:pt x="359" y="553"/>
                  </a:lnTo>
                  <a:lnTo>
                    <a:pt x="364" y="557"/>
                  </a:lnTo>
                  <a:lnTo>
                    <a:pt x="369" y="569"/>
                  </a:lnTo>
                  <a:lnTo>
                    <a:pt x="373" y="569"/>
                  </a:lnTo>
                  <a:lnTo>
                    <a:pt x="373" y="574"/>
                  </a:lnTo>
                  <a:lnTo>
                    <a:pt x="383" y="572"/>
                  </a:lnTo>
                  <a:lnTo>
                    <a:pt x="387" y="587"/>
                  </a:lnTo>
                  <a:lnTo>
                    <a:pt x="388" y="594"/>
                  </a:lnTo>
                  <a:lnTo>
                    <a:pt x="395" y="590"/>
                  </a:lnTo>
                  <a:lnTo>
                    <a:pt x="405" y="596"/>
                  </a:lnTo>
                  <a:lnTo>
                    <a:pt x="407" y="581"/>
                  </a:lnTo>
                  <a:lnTo>
                    <a:pt x="418" y="576"/>
                  </a:lnTo>
                  <a:lnTo>
                    <a:pt x="419" y="570"/>
                  </a:lnTo>
                  <a:lnTo>
                    <a:pt x="423" y="571"/>
                  </a:lnTo>
                  <a:lnTo>
                    <a:pt x="426" y="568"/>
                  </a:lnTo>
                  <a:lnTo>
                    <a:pt x="435" y="571"/>
                  </a:lnTo>
                  <a:lnTo>
                    <a:pt x="443" y="56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67" y="563"/>
                  </a:lnTo>
                  <a:lnTo>
                    <a:pt x="475" y="564"/>
                  </a:lnTo>
                  <a:lnTo>
                    <a:pt x="480" y="558"/>
                  </a:lnTo>
                  <a:lnTo>
                    <a:pt x="489" y="559"/>
                  </a:lnTo>
                  <a:lnTo>
                    <a:pt x="502" y="557"/>
                  </a:lnTo>
                  <a:lnTo>
                    <a:pt x="514" y="565"/>
                  </a:lnTo>
                  <a:lnTo>
                    <a:pt x="517" y="562"/>
                  </a:lnTo>
                  <a:lnTo>
                    <a:pt x="526" y="565"/>
                  </a:lnTo>
                  <a:lnTo>
                    <a:pt x="532" y="578"/>
                  </a:lnTo>
                  <a:lnTo>
                    <a:pt x="568" y="588"/>
                  </a:lnTo>
                  <a:lnTo>
                    <a:pt x="591" y="593"/>
                  </a:lnTo>
                  <a:lnTo>
                    <a:pt x="589" y="584"/>
                  </a:lnTo>
                  <a:lnTo>
                    <a:pt x="576" y="577"/>
                  </a:lnTo>
                  <a:lnTo>
                    <a:pt x="579" y="564"/>
                  </a:lnTo>
                  <a:lnTo>
                    <a:pt x="569" y="540"/>
                  </a:lnTo>
                  <a:lnTo>
                    <a:pt x="570" y="534"/>
                  </a:lnTo>
                  <a:lnTo>
                    <a:pt x="593" y="487"/>
                  </a:lnTo>
                  <a:lnTo>
                    <a:pt x="616" y="455"/>
                  </a:lnTo>
                  <a:lnTo>
                    <a:pt x="625" y="438"/>
                  </a:lnTo>
                  <a:lnTo>
                    <a:pt x="642" y="433"/>
                  </a:lnTo>
                  <a:lnTo>
                    <a:pt x="643" y="424"/>
                  </a:lnTo>
                  <a:lnTo>
                    <a:pt x="648" y="418"/>
                  </a:lnTo>
                  <a:lnTo>
                    <a:pt x="646" y="409"/>
                  </a:lnTo>
                  <a:lnTo>
                    <a:pt x="634" y="392"/>
                  </a:lnTo>
                  <a:lnTo>
                    <a:pt x="634" y="389"/>
                  </a:lnTo>
                  <a:lnTo>
                    <a:pt x="645" y="384"/>
                  </a:lnTo>
                  <a:lnTo>
                    <a:pt x="629" y="372"/>
                  </a:lnTo>
                  <a:lnTo>
                    <a:pt x="623" y="356"/>
                  </a:lnTo>
                  <a:lnTo>
                    <a:pt x="605" y="341"/>
                  </a:lnTo>
                  <a:lnTo>
                    <a:pt x="607" y="330"/>
                  </a:lnTo>
                  <a:lnTo>
                    <a:pt x="600" y="318"/>
                  </a:lnTo>
                  <a:lnTo>
                    <a:pt x="594" y="305"/>
                  </a:lnTo>
                  <a:lnTo>
                    <a:pt x="594" y="294"/>
                  </a:lnTo>
                  <a:lnTo>
                    <a:pt x="598" y="288"/>
                  </a:lnTo>
                  <a:lnTo>
                    <a:pt x="594" y="260"/>
                  </a:lnTo>
                  <a:lnTo>
                    <a:pt x="583" y="251"/>
                  </a:lnTo>
                  <a:lnTo>
                    <a:pt x="565" y="247"/>
                  </a:lnTo>
                  <a:lnTo>
                    <a:pt x="562" y="241"/>
                  </a:lnTo>
                  <a:lnTo>
                    <a:pt x="573" y="215"/>
                  </a:lnTo>
                  <a:lnTo>
                    <a:pt x="583" y="204"/>
                  </a:lnTo>
                  <a:lnTo>
                    <a:pt x="593" y="200"/>
                  </a:lnTo>
                  <a:lnTo>
                    <a:pt x="603" y="188"/>
                  </a:lnTo>
                  <a:lnTo>
                    <a:pt x="603" y="182"/>
                  </a:lnTo>
                  <a:lnTo>
                    <a:pt x="598" y="157"/>
                  </a:lnTo>
                  <a:lnTo>
                    <a:pt x="594" y="152"/>
                  </a:lnTo>
                  <a:lnTo>
                    <a:pt x="594" y="140"/>
                  </a:lnTo>
                  <a:lnTo>
                    <a:pt x="587" y="132"/>
                  </a:lnTo>
                  <a:lnTo>
                    <a:pt x="568" y="88"/>
                  </a:lnTo>
                  <a:lnTo>
                    <a:pt x="558" y="61"/>
                  </a:lnTo>
                  <a:lnTo>
                    <a:pt x="555" y="42"/>
                  </a:lnTo>
                  <a:lnTo>
                    <a:pt x="545" y="32"/>
                  </a:lnTo>
                  <a:lnTo>
                    <a:pt x="528" y="26"/>
                  </a:lnTo>
                  <a:lnTo>
                    <a:pt x="522" y="19"/>
                  </a:lnTo>
                  <a:lnTo>
                    <a:pt x="514" y="18"/>
                  </a:lnTo>
                  <a:lnTo>
                    <a:pt x="511" y="23"/>
                  </a:lnTo>
                  <a:lnTo>
                    <a:pt x="439" y="36"/>
                  </a:lnTo>
                  <a:lnTo>
                    <a:pt x="365" y="37"/>
                  </a:lnTo>
                  <a:lnTo>
                    <a:pt x="333" y="35"/>
                  </a:lnTo>
                  <a:lnTo>
                    <a:pt x="316" y="50"/>
                  </a:lnTo>
                  <a:lnTo>
                    <a:pt x="310" y="60"/>
                  </a:lnTo>
                  <a:lnTo>
                    <a:pt x="311" y="54"/>
                  </a:lnTo>
                  <a:lnTo>
                    <a:pt x="303" y="55"/>
                  </a:lnTo>
                  <a:lnTo>
                    <a:pt x="301" y="49"/>
                  </a:lnTo>
                  <a:lnTo>
                    <a:pt x="311" y="46"/>
                  </a:lnTo>
                  <a:lnTo>
                    <a:pt x="324" y="34"/>
                  </a:lnTo>
                  <a:lnTo>
                    <a:pt x="311" y="43"/>
                  </a:lnTo>
                  <a:lnTo>
                    <a:pt x="284" y="48"/>
                  </a:lnTo>
                  <a:lnTo>
                    <a:pt x="270" y="47"/>
                  </a:lnTo>
                  <a:lnTo>
                    <a:pt x="262" y="42"/>
                  </a:lnTo>
                  <a:lnTo>
                    <a:pt x="256" y="20"/>
                  </a:lnTo>
                  <a:lnTo>
                    <a:pt x="248" y="11"/>
                  </a:lnTo>
                  <a:lnTo>
                    <a:pt x="250" y="5"/>
                  </a:lnTo>
                  <a:lnTo>
                    <a:pt x="257" y="8"/>
                  </a:lnTo>
                  <a:lnTo>
                    <a:pt x="244" y="0"/>
                  </a:lnTo>
                  <a:lnTo>
                    <a:pt x="206" y="7"/>
                  </a:lnTo>
                  <a:lnTo>
                    <a:pt x="181" y="16"/>
                  </a:lnTo>
                  <a:lnTo>
                    <a:pt x="162" y="31"/>
                  </a:lnTo>
                  <a:lnTo>
                    <a:pt x="137" y="41"/>
                  </a:lnTo>
                  <a:lnTo>
                    <a:pt x="119" y="66"/>
                  </a:lnTo>
                  <a:lnTo>
                    <a:pt x="122" y="65"/>
                  </a:lnTo>
                  <a:lnTo>
                    <a:pt x="120" y="70"/>
                  </a:lnTo>
                  <a:lnTo>
                    <a:pt x="114" y="70"/>
                  </a:lnTo>
                  <a:lnTo>
                    <a:pt x="118" y="67"/>
                  </a:lnTo>
                  <a:lnTo>
                    <a:pt x="74" y="82"/>
                  </a:lnTo>
                  <a:lnTo>
                    <a:pt x="36" y="97"/>
                  </a:lnTo>
                  <a:lnTo>
                    <a:pt x="16" y="110"/>
                  </a:lnTo>
                  <a:lnTo>
                    <a:pt x="5" y="109"/>
                  </a:lnTo>
                  <a:lnTo>
                    <a:pt x="4" y="113"/>
                  </a:lnTo>
                  <a:lnTo>
                    <a:pt x="5" y="114"/>
                  </a:lnTo>
                  <a:lnTo>
                    <a:pt x="5" y="116"/>
                  </a:lnTo>
                  <a:lnTo>
                    <a:pt x="2" y="115"/>
                  </a:lnTo>
                  <a:lnTo>
                    <a:pt x="0" y="124"/>
                  </a:lnTo>
                  <a:lnTo>
                    <a:pt x="12" y="122"/>
                  </a:lnTo>
                  <a:lnTo>
                    <a:pt x="17" y="118"/>
                  </a:lnTo>
                  <a:lnTo>
                    <a:pt x="14" y="113"/>
                  </a:lnTo>
                  <a:lnTo>
                    <a:pt x="29" y="118"/>
                  </a:lnTo>
                  <a:lnTo>
                    <a:pt x="29" y="126"/>
                  </a:lnTo>
                  <a:lnTo>
                    <a:pt x="25" y="133"/>
                  </a:lnTo>
                  <a:lnTo>
                    <a:pt x="30" y="138"/>
                  </a:lnTo>
                  <a:lnTo>
                    <a:pt x="29" y="144"/>
                  </a:lnTo>
                  <a:lnTo>
                    <a:pt x="8" y="134"/>
                  </a:lnTo>
                  <a:lnTo>
                    <a:pt x="10" y="140"/>
                  </a:lnTo>
                  <a:lnTo>
                    <a:pt x="11" y="142"/>
                  </a:lnTo>
                  <a:lnTo>
                    <a:pt x="11" y="143"/>
                  </a:lnTo>
                  <a:lnTo>
                    <a:pt x="11" y="148"/>
                  </a:lnTo>
                  <a:lnTo>
                    <a:pt x="12" y="150"/>
                  </a:lnTo>
                  <a:lnTo>
                    <a:pt x="12" y="152"/>
                  </a:lnTo>
                  <a:lnTo>
                    <a:pt x="14" y="156"/>
                  </a:lnTo>
                  <a:lnTo>
                    <a:pt x="14" y="158"/>
                  </a:lnTo>
                  <a:lnTo>
                    <a:pt x="16" y="160"/>
                  </a:lnTo>
                  <a:lnTo>
                    <a:pt x="16" y="163"/>
                  </a:lnTo>
                  <a:lnTo>
                    <a:pt x="17" y="170"/>
                  </a:lnTo>
                  <a:lnTo>
                    <a:pt x="18" y="172"/>
                  </a:lnTo>
                  <a:lnTo>
                    <a:pt x="18" y="178"/>
                  </a:lnTo>
                  <a:lnTo>
                    <a:pt x="20" y="180"/>
                  </a:lnTo>
                  <a:lnTo>
                    <a:pt x="18" y="184"/>
                  </a:lnTo>
                  <a:lnTo>
                    <a:pt x="18" y="185"/>
                  </a:lnTo>
                  <a:lnTo>
                    <a:pt x="17" y="185"/>
                  </a:lnTo>
                  <a:lnTo>
                    <a:pt x="17" y="186"/>
                  </a:lnTo>
                  <a:lnTo>
                    <a:pt x="16" y="188"/>
                  </a:lnTo>
                  <a:lnTo>
                    <a:pt x="17" y="192"/>
                  </a:lnTo>
                  <a:lnTo>
                    <a:pt x="16" y="202"/>
                  </a:lnTo>
                  <a:lnTo>
                    <a:pt x="14" y="204"/>
                  </a:lnTo>
                  <a:lnTo>
                    <a:pt x="13" y="205"/>
                  </a:lnTo>
                  <a:lnTo>
                    <a:pt x="11" y="206"/>
                  </a:lnTo>
                  <a:lnTo>
                    <a:pt x="7" y="209"/>
                  </a:lnTo>
                  <a:lnTo>
                    <a:pt x="5" y="211"/>
                  </a:lnTo>
                  <a:lnTo>
                    <a:pt x="4" y="214"/>
                  </a:lnTo>
                  <a:lnTo>
                    <a:pt x="4" y="216"/>
                  </a:lnTo>
                  <a:lnTo>
                    <a:pt x="2" y="220"/>
                  </a:lnTo>
                  <a:lnTo>
                    <a:pt x="4" y="222"/>
                  </a:lnTo>
                  <a:lnTo>
                    <a:pt x="2" y="226"/>
                  </a:lnTo>
                  <a:lnTo>
                    <a:pt x="2" y="227"/>
                  </a:lnTo>
                  <a:lnTo>
                    <a:pt x="6" y="228"/>
                  </a:lnTo>
                  <a:lnTo>
                    <a:pt x="7" y="229"/>
                  </a:lnTo>
                  <a:lnTo>
                    <a:pt x="12" y="233"/>
                  </a:lnTo>
                  <a:lnTo>
                    <a:pt x="16" y="234"/>
                  </a:lnTo>
                  <a:lnTo>
                    <a:pt x="19" y="240"/>
                  </a:lnTo>
                  <a:lnTo>
                    <a:pt x="23" y="24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9" name="Freeform 524">
              <a:extLst>
                <a:ext uri="{FF2B5EF4-FFF2-40B4-BE49-F238E27FC236}">
                  <a16:creationId xmlns:a16="http://schemas.microsoft.com/office/drawing/2014/main" id="{008893DA-558D-F835-24F8-9CCE33AC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8271" y="3516203"/>
              <a:ext cx="227891" cy="197016"/>
            </a:xfrm>
            <a:custGeom>
              <a:avLst/>
              <a:gdLst>
                <a:gd name="T0" fmla="*/ 37 w 238"/>
                <a:gd name="T1" fmla="*/ 74 h 220"/>
                <a:gd name="T2" fmla="*/ 45 w 238"/>
                <a:gd name="T3" fmla="*/ 98 h 220"/>
                <a:gd name="T4" fmla="*/ 57 w 238"/>
                <a:gd name="T5" fmla="*/ 99 h 220"/>
                <a:gd name="T6" fmla="*/ 63 w 238"/>
                <a:gd name="T7" fmla="*/ 114 h 220"/>
                <a:gd name="T8" fmla="*/ 72 w 238"/>
                <a:gd name="T9" fmla="*/ 116 h 220"/>
                <a:gd name="T10" fmla="*/ 86 w 238"/>
                <a:gd name="T11" fmla="*/ 121 h 220"/>
                <a:gd name="T12" fmla="*/ 93 w 238"/>
                <a:gd name="T13" fmla="*/ 128 h 220"/>
                <a:gd name="T14" fmla="*/ 91 w 238"/>
                <a:gd name="T15" fmla="*/ 142 h 220"/>
                <a:gd name="T16" fmla="*/ 91 w 238"/>
                <a:gd name="T17" fmla="*/ 153 h 220"/>
                <a:gd name="T18" fmla="*/ 99 w 238"/>
                <a:gd name="T19" fmla="*/ 160 h 220"/>
                <a:gd name="T20" fmla="*/ 126 w 238"/>
                <a:gd name="T21" fmla="*/ 156 h 220"/>
                <a:gd name="T22" fmla="*/ 138 w 238"/>
                <a:gd name="T23" fmla="*/ 148 h 220"/>
                <a:gd name="T24" fmla="*/ 133 w 238"/>
                <a:gd name="T25" fmla="*/ 158 h 220"/>
                <a:gd name="T26" fmla="*/ 133 w 238"/>
                <a:gd name="T27" fmla="*/ 175 h 220"/>
                <a:gd name="T28" fmla="*/ 148 w 238"/>
                <a:gd name="T29" fmla="*/ 188 h 220"/>
                <a:gd name="T30" fmla="*/ 163 w 238"/>
                <a:gd name="T31" fmla="*/ 202 h 220"/>
                <a:gd name="T32" fmla="*/ 170 w 238"/>
                <a:gd name="T33" fmla="*/ 212 h 220"/>
                <a:gd name="T34" fmla="*/ 180 w 238"/>
                <a:gd name="T35" fmla="*/ 220 h 220"/>
                <a:gd name="T36" fmla="*/ 189 w 238"/>
                <a:gd name="T37" fmla="*/ 216 h 220"/>
                <a:gd name="T38" fmla="*/ 196 w 238"/>
                <a:gd name="T39" fmla="*/ 214 h 220"/>
                <a:gd name="T40" fmla="*/ 198 w 238"/>
                <a:gd name="T41" fmla="*/ 204 h 220"/>
                <a:gd name="T42" fmla="*/ 192 w 238"/>
                <a:gd name="T43" fmla="*/ 192 h 220"/>
                <a:gd name="T44" fmla="*/ 194 w 238"/>
                <a:gd name="T45" fmla="*/ 181 h 220"/>
                <a:gd name="T46" fmla="*/ 198 w 238"/>
                <a:gd name="T47" fmla="*/ 168 h 220"/>
                <a:gd name="T48" fmla="*/ 204 w 238"/>
                <a:gd name="T49" fmla="*/ 156 h 220"/>
                <a:gd name="T50" fmla="*/ 216 w 238"/>
                <a:gd name="T51" fmla="*/ 151 h 220"/>
                <a:gd name="T52" fmla="*/ 219 w 238"/>
                <a:gd name="T53" fmla="*/ 152 h 220"/>
                <a:gd name="T54" fmla="*/ 222 w 238"/>
                <a:gd name="T55" fmla="*/ 145 h 220"/>
                <a:gd name="T56" fmla="*/ 230 w 238"/>
                <a:gd name="T57" fmla="*/ 139 h 220"/>
                <a:gd name="T58" fmla="*/ 236 w 238"/>
                <a:gd name="T59" fmla="*/ 134 h 220"/>
                <a:gd name="T60" fmla="*/ 236 w 238"/>
                <a:gd name="T61" fmla="*/ 127 h 220"/>
                <a:gd name="T62" fmla="*/ 234 w 238"/>
                <a:gd name="T63" fmla="*/ 115 h 220"/>
                <a:gd name="T64" fmla="*/ 226 w 238"/>
                <a:gd name="T65" fmla="*/ 110 h 220"/>
                <a:gd name="T66" fmla="*/ 231 w 238"/>
                <a:gd name="T67" fmla="*/ 100 h 220"/>
                <a:gd name="T68" fmla="*/ 225 w 238"/>
                <a:gd name="T69" fmla="*/ 96 h 220"/>
                <a:gd name="T70" fmla="*/ 214 w 238"/>
                <a:gd name="T71" fmla="*/ 86 h 220"/>
                <a:gd name="T72" fmla="*/ 204 w 238"/>
                <a:gd name="T73" fmla="*/ 85 h 220"/>
                <a:gd name="T74" fmla="*/ 195 w 238"/>
                <a:gd name="T75" fmla="*/ 78 h 220"/>
                <a:gd name="T76" fmla="*/ 200 w 238"/>
                <a:gd name="T77" fmla="*/ 62 h 220"/>
                <a:gd name="T78" fmla="*/ 206 w 238"/>
                <a:gd name="T79" fmla="*/ 49 h 220"/>
                <a:gd name="T80" fmla="*/ 205 w 238"/>
                <a:gd name="T81" fmla="*/ 43 h 220"/>
                <a:gd name="T82" fmla="*/ 187 w 238"/>
                <a:gd name="T83" fmla="*/ 26 h 220"/>
                <a:gd name="T84" fmla="*/ 171 w 238"/>
                <a:gd name="T85" fmla="*/ 24 h 220"/>
                <a:gd name="T86" fmla="*/ 162 w 238"/>
                <a:gd name="T87" fmla="*/ 14 h 220"/>
                <a:gd name="T88" fmla="*/ 151 w 238"/>
                <a:gd name="T89" fmla="*/ 12 h 220"/>
                <a:gd name="T90" fmla="*/ 146 w 238"/>
                <a:gd name="T91" fmla="*/ 6 h 220"/>
                <a:gd name="T92" fmla="*/ 138 w 238"/>
                <a:gd name="T93" fmla="*/ 6 h 220"/>
                <a:gd name="T94" fmla="*/ 128 w 238"/>
                <a:gd name="T95" fmla="*/ 1 h 220"/>
                <a:gd name="T96" fmla="*/ 116 w 238"/>
                <a:gd name="T97" fmla="*/ 13 h 220"/>
                <a:gd name="T98" fmla="*/ 111 w 238"/>
                <a:gd name="T99" fmla="*/ 19 h 220"/>
                <a:gd name="T100" fmla="*/ 103 w 238"/>
                <a:gd name="T101" fmla="*/ 18 h 220"/>
                <a:gd name="T102" fmla="*/ 84 w 238"/>
                <a:gd name="T103" fmla="*/ 25 h 220"/>
                <a:gd name="T104" fmla="*/ 68 w 238"/>
                <a:gd name="T105" fmla="*/ 14 h 220"/>
                <a:gd name="T106" fmla="*/ 60 w 238"/>
                <a:gd name="T107" fmla="*/ 20 h 220"/>
                <a:gd name="T108" fmla="*/ 51 w 238"/>
                <a:gd name="T109" fmla="*/ 4 h 220"/>
                <a:gd name="T110" fmla="*/ 0 w 238"/>
                <a:gd name="T111" fmla="*/ 30 h 220"/>
                <a:gd name="T112" fmla="*/ 1 w 238"/>
                <a:gd name="T113" fmla="*/ 56 h 220"/>
                <a:gd name="T114" fmla="*/ 8 w 238"/>
                <a:gd name="T115" fmla="*/ 62 h 220"/>
                <a:gd name="T116" fmla="*/ 20 w 238"/>
                <a:gd name="T117" fmla="*/ 72 h 2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8"/>
                <a:gd name="T178" fmla="*/ 0 h 220"/>
                <a:gd name="T179" fmla="*/ 238 w 238"/>
                <a:gd name="T180" fmla="*/ 220 h 2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8" h="220">
                  <a:moveTo>
                    <a:pt x="26" y="67"/>
                  </a:moveTo>
                  <a:lnTo>
                    <a:pt x="31" y="67"/>
                  </a:lnTo>
                  <a:lnTo>
                    <a:pt x="32" y="66"/>
                  </a:lnTo>
                  <a:lnTo>
                    <a:pt x="34" y="67"/>
                  </a:lnTo>
                  <a:lnTo>
                    <a:pt x="36" y="70"/>
                  </a:lnTo>
                  <a:lnTo>
                    <a:pt x="37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40" y="75"/>
                  </a:lnTo>
                  <a:lnTo>
                    <a:pt x="40" y="78"/>
                  </a:lnTo>
                  <a:lnTo>
                    <a:pt x="38" y="79"/>
                  </a:lnTo>
                  <a:lnTo>
                    <a:pt x="40" y="88"/>
                  </a:lnTo>
                  <a:lnTo>
                    <a:pt x="39" y="93"/>
                  </a:lnTo>
                  <a:lnTo>
                    <a:pt x="40" y="94"/>
                  </a:lnTo>
                  <a:lnTo>
                    <a:pt x="44" y="97"/>
                  </a:lnTo>
                  <a:lnTo>
                    <a:pt x="45" y="98"/>
                  </a:lnTo>
                  <a:lnTo>
                    <a:pt x="46" y="99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1" y="97"/>
                  </a:lnTo>
                  <a:lnTo>
                    <a:pt x="54" y="98"/>
                  </a:lnTo>
                  <a:lnTo>
                    <a:pt x="52" y="99"/>
                  </a:lnTo>
                  <a:lnTo>
                    <a:pt x="54" y="100"/>
                  </a:lnTo>
                  <a:lnTo>
                    <a:pt x="57" y="99"/>
                  </a:lnTo>
                  <a:lnTo>
                    <a:pt x="58" y="100"/>
                  </a:lnTo>
                  <a:lnTo>
                    <a:pt x="60" y="100"/>
                  </a:lnTo>
                  <a:lnTo>
                    <a:pt x="61" y="102"/>
                  </a:lnTo>
                  <a:lnTo>
                    <a:pt x="62" y="104"/>
                  </a:lnTo>
                  <a:lnTo>
                    <a:pt x="63" y="104"/>
                  </a:lnTo>
                  <a:lnTo>
                    <a:pt x="63" y="105"/>
                  </a:lnTo>
                  <a:lnTo>
                    <a:pt x="63" y="108"/>
                  </a:lnTo>
                  <a:lnTo>
                    <a:pt x="63" y="114"/>
                  </a:lnTo>
                  <a:lnTo>
                    <a:pt x="62" y="115"/>
                  </a:lnTo>
                  <a:lnTo>
                    <a:pt x="63" y="118"/>
                  </a:lnTo>
                  <a:lnTo>
                    <a:pt x="64" y="122"/>
                  </a:lnTo>
                  <a:lnTo>
                    <a:pt x="64" y="120"/>
                  </a:lnTo>
                  <a:lnTo>
                    <a:pt x="66" y="121"/>
                  </a:lnTo>
                  <a:lnTo>
                    <a:pt x="67" y="117"/>
                  </a:lnTo>
                  <a:lnTo>
                    <a:pt x="68" y="117"/>
                  </a:lnTo>
                  <a:lnTo>
                    <a:pt x="72" y="116"/>
                  </a:lnTo>
                  <a:lnTo>
                    <a:pt x="72" y="117"/>
                  </a:lnTo>
                  <a:lnTo>
                    <a:pt x="73" y="117"/>
                  </a:lnTo>
                  <a:lnTo>
                    <a:pt x="76" y="120"/>
                  </a:lnTo>
                  <a:lnTo>
                    <a:pt x="81" y="118"/>
                  </a:lnTo>
                  <a:lnTo>
                    <a:pt x="82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6" y="121"/>
                  </a:lnTo>
                  <a:lnTo>
                    <a:pt x="88" y="122"/>
                  </a:lnTo>
                  <a:lnTo>
                    <a:pt x="88" y="124"/>
                  </a:lnTo>
                  <a:lnTo>
                    <a:pt x="90" y="124"/>
                  </a:lnTo>
                  <a:lnTo>
                    <a:pt x="91" y="127"/>
                  </a:lnTo>
                  <a:lnTo>
                    <a:pt x="91" y="128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3" y="128"/>
                  </a:lnTo>
                  <a:lnTo>
                    <a:pt x="93" y="127"/>
                  </a:lnTo>
                  <a:lnTo>
                    <a:pt x="94" y="128"/>
                  </a:lnTo>
                  <a:lnTo>
                    <a:pt x="97" y="129"/>
                  </a:lnTo>
                  <a:lnTo>
                    <a:pt x="97" y="130"/>
                  </a:lnTo>
                  <a:lnTo>
                    <a:pt x="92" y="135"/>
                  </a:lnTo>
                  <a:lnTo>
                    <a:pt x="93" y="136"/>
                  </a:lnTo>
                  <a:lnTo>
                    <a:pt x="92" y="141"/>
                  </a:lnTo>
                  <a:lnTo>
                    <a:pt x="91" y="142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3" y="144"/>
                  </a:lnTo>
                  <a:lnTo>
                    <a:pt x="94" y="144"/>
                  </a:lnTo>
                  <a:lnTo>
                    <a:pt x="94" y="147"/>
                  </a:lnTo>
                  <a:lnTo>
                    <a:pt x="96" y="151"/>
                  </a:lnTo>
                  <a:lnTo>
                    <a:pt x="93" y="152"/>
                  </a:lnTo>
                  <a:lnTo>
                    <a:pt x="91" y="153"/>
                  </a:lnTo>
                  <a:lnTo>
                    <a:pt x="90" y="156"/>
                  </a:lnTo>
                  <a:lnTo>
                    <a:pt x="91" y="157"/>
                  </a:lnTo>
                  <a:lnTo>
                    <a:pt x="88" y="158"/>
                  </a:lnTo>
                  <a:lnTo>
                    <a:pt x="90" y="159"/>
                  </a:lnTo>
                  <a:lnTo>
                    <a:pt x="92" y="160"/>
                  </a:lnTo>
                  <a:lnTo>
                    <a:pt x="93" y="162"/>
                  </a:lnTo>
                  <a:lnTo>
                    <a:pt x="96" y="162"/>
                  </a:lnTo>
                  <a:lnTo>
                    <a:pt x="99" y="160"/>
                  </a:lnTo>
                  <a:lnTo>
                    <a:pt x="102" y="163"/>
                  </a:lnTo>
                  <a:lnTo>
                    <a:pt x="109" y="165"/>
                  </a:lnTo>
                  <a:lnTo>
                    <a:pt x="118" y="160"/>
                  </a:lnTo>
                  <a:lnTo>
                    <a:pt x="121" y="160"/>
                  </a:lnTo>
                  <a:lnTo>
                    <a:pt x="123" y="160"/>
                  </a:lnTo>
                  <a:lnTo>
                    <a:pt x="124" y="160"/>
                  </a:lnTo>
                  <a:lnTo>
                    <a:pt x="124" y="158"/>
                  </a:lnTo>
                  <a:lnTo>
                    <a:pt x="126" y="156"/>
                  </a:lnTo>
                  <a:lnTo>
                    <a:pt x="127" y="151"/>
                  </a:lnTo>
                  <a:lnTo>
                    <a:pt x="127" y="150"/>
                  </a:lnTo>
                  <a:lnTo>
                    <a:pt x="129" y="148"/>
                  </a:lnTo>
                  <a:lnTo>
                    <a:pt x="130" y="147"/>
                  </a:lnTo>
                  <a:lnTo>
                    <a:pt x="135" y="144"/>
                  </a:lnTo>
                  <a:lnTo>
                    <a:pt x="138" y="145"/>
                  </a:lnTo>
                  <a:lnTo>
                    <a:pt x="139" y="146"/>
                  </a:lnTo>
                  <a:lnTo>
                    <a:pt x="138" y="148"/>
                  </a:lnTo>
                  <a:lnTo>
                    <a:pt x="138" y="150"/>
                  </a:lnTo>
                  <a:lnTo>
                    <a:pt x="136" y="151"/>
                  </a:lnTo>
                  <a:lnTo>
                    <a:pt x="136" y="150"/>
                  </a:lnTo>
                  <a:lnTo>
                    <a:pt x="135" y="151"/>
                  </a:lnTo>
                  <a:lnTo>
                    <a:pt x="135" y="153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3" y="158"/>
                  </a:lnTo>
                  <a:lnTo>
                    <a:pt x="132" y="163"/>
                  </a:lnTo>
                  <a:lnTo>
                    <a:pt x="130" y="165"/>
                  </a:lnTo>
                  <a:lnTo>
                    <a:pt x="134" y="166"/>
                  </a:lnTo>
                  <a:lnTo>
                    <a:pt x="135" y="168"/>
                  </a:lnTo>
                  <a:lnTo>
                    <a:pt x="136" y="170"/>
                  </a:lnTo>
                  <a:lnTo>
                    <a:pt x="136" y="172"/>
                  </a:lnTo>
                  <a:lnTo>
                    <a:pt x="134" y="175"/>
                  </a:lnTo>
                  <a:lnTo>
                    <a:pt x="133" y="175"/>
                  </a:lnTo>
                  <a:lnTo>
                    <a:pt x="135" y="181"/>
                  </a:lnTo>
                  <a:lnTo>
                    <a:pt x="133" y="183"/>
                  </a:lnTo>
                  <a:lnTo>
                    <a:pt x="138" y="184"/>
                  </a:lnTo>
                  <a:lnTo>
                    <a:pt x="139" y="183"/>
                  </a:lnTo>
                  <a:lnTo>
                    <a:pt x="142" y="183"/>
                  </a:lnTo>
                  <a:lnTo>
                    <a:pt x="144" y="186"/>
                  </a:lnTo>
                  <a:lnTo>
                    <a:pt x="146" y="188"/>
                  </a:lnTo>
                  <a:lnTo>
                    <a:pt x="148" y="188"/>
                  </a:lnTo>
                  <a:lnTo>
                    <a:pt x="150" y="192"/>
                  </a:lnTo>
                  <a:lnTo>
                    <a:pt x="150" y="194"/>
                  </a:lnTo>
                  <a:lnTo>
                    <a:pt x="151" y="194"/>
                  </a:lnTo>
                  <a:lnTo>
                    <a:pt x="152" y="194"/>
                  </a:lnTo>
                  <a:lnTo>
                    <a:pt x="152" y="196"/>
                  </a:lnTo>
                  <a:lnTo>
                    <a:pt x="158" y="198"/>
                  </a:lnTo>
                  <a:lnTo>
                    <a:pt x="160" y="198"/>
                  </a:lnTo>
                  <a:lnTo>
                    <a:pt x="163" y="202"/>
                  </a:lnTo>
                  <a:lnTo>
                    <a:pt x="160" y="205"/>
                  </a:lnTo>
                  <a:lnTo>
                    <a:pt x="162" y="206"/>
                  </a:lnTo>
                  <a:lnTo>
                    <a:pt x="163" y="206"/>
                  </a:lnTo>
                  <a:lnTo>
                    <a:pt x="164" y="206"/>
                  </a:lnTo>
                  <a:lnTo>
                    <a:pt x="166" y="206"/>
                  </a:lnTo>
                  <a:lnTo>
                    <a:pt x="169" y="210"/>
                  </a:lnTo>
                  <a:lnTo>
                    <a:pt x="169" y="212"/>
                  </a:lnTo>
                  <a:lnTo>
                    <a:pt x="170" y="212"/>
                  </a:lnTo>
                  <a:lnTo>
                    <a:pt x="169" y="214"/>
                  </a:lnTo>
                  <a:lnTo>
                    <a:pt x="170" y="216"/>
                  </a:lnTo>
                  <a:lnTo>
                    <a:pt x="169" y="218"/>
                  </a:lnTo>
                  <a:lnTo>
                    <a:pt x="170" y="220"/>
                  </a:lnTo>
                  <a:lnTo>
                    <a:pt x="171" y="219"/>
                  </a:lnTo>
                  <a:lnTo>
                    <a:pt x="177" y="218"/>
                  </a:lnTo>
                  <a:lnTo>
                    <a:pt x="178" y="218"/>
                  </a:lnTo>
                  <a:lnTo>
                    <a:pt x="180" y="220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84" y="217"/>
                  </a:lnTo>
                  <a:lnTo>
                    <a:pt x="186" y="218"/>
                  </a:lnTo>
                  <a:lnTo>
                    <a:pt x="187" y="217"/>
                  </a:lnTo>
                  <a:lnTo>
                    <a:pt x="188" y="218"/>
                  </a:lnTo>
                  <a:lnTo>
                    <a:pt x="189" y="217"/>
                  </a:lnTo>
                  <a:lnTo>
                    <a:pt x="189" y="216"/>
                  </a:lnTo>
                  <a:lnTo>
                    <a:pt x="190" y="216"/>
                  </a:lnTo>
                  <a:lnTo>
                    <a:pt x="193" y="217"/>
                  </a:lnTo>
                  <a:lnTo>
                    <a:pt x="195" y="216"/>
                  </a:lnTo>
                  <a:lnTo>
                    <a:pt x="195" y="218"/>
                  </a:lnTo>
                  <a:lnTo>
                    <a:pt x="198" y="216"/>
                  </a:lnTo>
                  <a:lnTo>
                    <a:pt x="196" y="216"/>
                  </a:lnTo>
                  <a:lnTo>
                    <a:pt x="198" y="214"/>
                  </a:lnTo>
                  <a:lnTo>
                    <a:pt x="196" y="214"/>
                  </a:lnTo>
                  <a:lnTo>
                    <a:pt x="196" y="213"/>
                  </a:lnTo>
                  <a:lnTo>
                    <a:pt x="198" y="212"/>
                  </a:lnTo>
                  <a:lnTo>
                    <a:pt x="198" y="211"/>
                  </a:lnTo>
                  <a:lnTo>
                    <a:pt x="199" y="210"/>
                  </a:lnTo>
                  <a:lnTo>
                    <a:pt x="200" y="210"/>
                  </a:lnTo>
                  <a:lnTo>
                    <a:pt x="200" y="206"/>
                  </a:lnTo>
                  <a:lnTo>
                    <a:pt x="198" y="205"/>
                  </a:lnTo>
                  <a:lnTo>
                    <a:pt x="198" y="204"/>
                  </a:lnTo>
                  <a:lnTo>
                    <a:pt x="200" y="201"/>
                  </a:lnTo>
                  <a:lnTo>
                    <a:pt x="198" y="199"/>
                  </a:lnTo>
                  <a:lnTo>
                    <a:pt x="196" y="200"/>
                  </a:lnTo>
                  <a:lnTo>
                    <a:pt x="195" y="199"/>
                  </a:lnTo>
                  <a:lnTo>
                    <a:pt x="196" y="196"/>
                  </a:lnTo>
                  <a:lnTo>
                    <a:pt x="195" y="196"/>
                  </a:lnTo>
                  <a:lnTo>
                    <a:pt x="194" y="192"/>
                  </a:lnTo>
                  <a:lnTo>
                    <a:pt x="192" y="192"/>
                  </a:lnTo>
                  <a:lnTo>
                    <a:pt x="192" y="187"/>
                  </a:lnTo>
                  <a:lnTo>
                    <a:pt x="192" y="186"/>
                  </a:lnTo>
                  <a:lnTo>
                    <a:pt x="193" y="186"/>
                  </a:lnTo>
                  <a:lnTo>
                    <a:pt x="192" y="184"/>
                  </a:lnTo>
                  <a:lnTo>
                    <a:pt x="193" y="184"/>
                  </a:lnTo>
                  <a:lnTo>
                    <a:pt x="193" y="183"/>
                  </a:lnTo>
                  <a:lnTo>
                    <a:pt x="194" y="183"/>
                  </a:lnTo>
                  <a:lnTo>
                    <a:pt x="194" y="181"/>
                  </a:lnTo>
                  <a:lnTo>
                    <a:pt x="192" y="180"/>
                  </a:lnTo>
                  <a:lnTo>
                    <a:pt x="193" y="177"/>
                  </a:lnTo>
                  <a:lnTo>
                    <a:pt x="195" y="172"/>
                  </a:lnTo>
                  <a:lnTo>
                    <a:pt x="196" y="172"/>
                  </a:lnTo>
                  <a:lnTo>
                    <a:pt x="198" y="171"/>
                  </a:lnTo>
                  <a:lnTo>
                    <a:pt x="199" y="170"/>
                  </a:lnTo>
                  <a:lnTo>
                    <a:pt x="199" y="169"/>
                  </a:lnTo>
                  <a:lnTo>
                    <a:pt x="198" y="168"/>
                  </a:lnTo>
                  <a:lnTo>
                    <a:pt x="198" y="166"/>
                  </a:lnTo>
                  <a:lnTo>
                    <a:pt x="200" y="165"/>
                  </a:lnTo>
                  <a:lnTo>
                    <a:pt x="200" y="164"/>
                  </a:lnTo>
                  <a:lnTo>
                    <a:pt x="201" y="162"/>
                  </a:lnTo>
                  <a:lnTo>
                    <a:pt x="200" y="162"/>
                  </a:lnTo>
                  <a:lnTo>
                    <a:pt x="201" y="160"/>
                  </a:lnTo>
                  <a:lnTo>
                    <a:pt x="202" y="159"/>
                  </a:lnTo>
                  <a:lnTo>
                    <a:pt x="204" y="156"/>
                  </a:lnTo>
                  <a:lnTo>
                    <a:pt x="205" y="154"/>
                  </a:lnTo>
                  <a:lnTo>
                    <a:pt x="207" y="153"/>
                  </a:lnTo>
                  <a:lnTo>
                    <a:pt x="208" y="148"/>
                  </a:lnTo>
                  <a:lnTo>
                    <a:pt x="211" y="148"/>
                  </a:lnTo>
                  <a:lnTo>
                    <a:pt x="212" y="148"/>
                  </a:lnTo>
                  <a:lnTo>
                    <a:pt x="212" y="150"/>
                  </a:lnTo>
                  <a:lnTo>
                    <a:pt x="214" y="151"/>
                  </a:lnTo>
                  <a:lnTo>
                    <a:pt x="216" y="151"/>
                  </a:lnTo>
                  <a:lnTo>
                    <a:pt x="216" y="150"/>
                  </a:lnTo>
                  <a:lnTo>
                    <a:pt x="217" y="150"/>
                  </a:lnTo>
                  <a:lnTo>
                    <a:pt x="218" y="151"/>
                  </a:lnTo>
                  <a:lnTo>
                    <a:pt x="218" y="153"/>
                  </a:lnTo>
                  <a:lnTo>
                    <a:pt x="219" y="154"/>
                  </a:lnTo>
                  <a:lnTo>
                    <a:pt x="220" y="153"/>
                  </a:lnTo>
                  <a:lnTo>
                    <a:pt x="220" y="152"/>
                  </a:lnTo>
                  <a:lnTo>
                    <a:pt x="219" y="152"/>
                  </a:lnTo>
                  <a:lnTo>
                    <a:pt x="220" y="152"/>
                  </a:lnTo>
                  <a:lnTo>
                    <a:pt x="219" y="150"/>
                  </a:lnTo>
                  <a:lnTo>
                    <a:pt x="220" y="150"/>
                  </a:lnTo>
                  <a:lnTo>
                    <a:pt x="222" y="150"/>
                  </a:lnTo>
                  <a:lnTo>
                    <a:pt x="223" y="148"/>
                  </a:lnTo>
                  <a:lnTo>
                    <a:pt x="223" y="146"/>
                  </a:lnTo>
                  <a:lnTo>
                    <a:pt x="223" y="145"/>
                  </a:lnTo>
                  <a:lnTo>
                    <a:pt x="222" y="145"/>
                  </a:lnTo>
                  <a:lnTo>
                    <a:pt x="222" y="144"/>
                  </a:lnTo>
                  <a:lnTo>
                    <a:pt x="223" y="144"/>
                  </a:lnTo>
                  <a:lnTo>
                    <a:pt x="223" y="142"/>
                  </a:lnTo>
                  <a:lnTo>
                    <a:pt x="224" y="142"/>
                  </a:lnTo>
                  <a:lnTo>
                    <a:pt x="225" y="141"/>
                  </a:lnTo>
                  <a:lnTo>
                    <a:pt x="228" y="140"/>
                  </a:lnTo>
                  <a:lnTo>
                    <a:pt x="230" y="140"/>
                  </a:lnTo>
                  <a:lnTo>
                    <a:pt x="230" y="139"/>
                  </a:lnTo>
                  <a:lnTo>
                    <a:pt x="230" y="138"/>
                  </a:lnTo>
                  <a:lnTo>
                    <a:pt x="231" y="135"/>
                  </a:lnTo>
                  <a:lnTo>
                    <a:pt x="231" y="134"/>
                  </a:lnTo>
                  <a:lnTo>
                    <a:pt x="234" y="134"/>
                  </a:lnTo>
                  <a:lnTo>
                    <a:pt x="235" y="136"/>
                  </a:lnTo>
                  <a:lnTo>
                    <a:pt x="235" y="135"/>
                  </a:lnTo>
                  <a:lnTo>
                    <a:pt x="236" y="135"/>
                  </a:lnTo>
                  <a:lnTo>
                    <a:pt x="236" y="134"/>
                  </a:lnTo>
                  <a:lnTo>
                    <a:pt x="238" y="134"/>
                  </a:lnTo>
                  <a:lnTo>
                    <a:pt x="238" y="133"/>
                  </a:lnTo>
                  <a:lnTo>
                    <a:pt x="237" y="133"/>
                  </a:lnTo>
                  <a:lnTo>
                    <a:pt x="238" y="132"/>
                  </a:lnTo>
                  <a:lnTo>
                    <a:pt x="236" y="130"/>
                  </a:lnTo>
                  <a:lnTo>
                    <a:pt x="236" y="129"/>
                  </a:lnTo>
                  <a:lnTo>
                    <a:pt x="235" y="128"/>
                  </a:lnTo>
                  <a:lnTo>
                    <a:pt x="236" y="127"/>
                  </a:lnTo>
                  <a:lnTo>
                    <a:pt x="236" y="126"/>
                  </a:lnTo>
                  <a:lnTo>
                    <a:pt x="236" y="124"/>
                  </a:lnTo>
                  <a:lnTo>
                    <a:pt x="237" y="122"/>
                  </a:lnTo>
                  <a:lnTo>
                    <a:pt x="237" y="120"/>
                  </a:lnTo>
                  <a:lnTo>
                    <a:pt x="235" y="120"/>
                  </a:lnTo>
                  <a:lnTo>
                    <a:pt x="235" y="118"/>
                  </a:lnTo>
                  <a:lnTo>
                    <a:pt x="236" y="116"/>
                  </a:lnTo>
                  <a:lnTo>
                    <a:pt x="234" y="115"/>
                  </a:lnTo>
                  <a:lnTo>
                    <a:pt x="232" y="115"/>
                  </a:lnTo>
                  <a:lnTo>
                    <a:pt x="231" y="115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26" y="112"/>
                  </a:lnTo>
                  <a:lnTo>
                    <a:pt x="225" y="111"/>
                  </a:lnTo>
                  <a:lnTo>
                    <a:pt x="226" y="111"/>
                  </a:lnTo>
                  <a:lnTo>
                    <a:pt x="226" y="110"/>
                  </a:lnTo>
                  <a:lnTo>
                    <a:pt x="225" y="110"/>
                  </a:lnTo>
                  <a:lnTo>
                    <a:pt x="225" y="108"/>
                  </a:lnTo>
                  <a:lnTo>
                    <a:pt x="226" y="108"/>
                  </a:lnTo>
                  <a:lnTo>
                    <a:pt x="229" y="105"/>
                  </a:lnTo>
                  <a:lnTo>
                    <a:pt x="230" y="105"/>
                  </a:lnTo>
                  <a:lnTo>
                    <a:pt x="230" y="103"/>
                  </a:lnTo>
                  <a:lnTo>
                    <a:pt x="231" y="102"/>
                  </a:lnTo>
                  <a:lnTo>
                    <a:pt x="231" y="100"/>
                  </a:lnTo>
                  <a:lnTo>
                    <a:pt x="229" y="102"/>
                  </a:lnTo>
                  <a:lnTo>
                    <a:pt x="228" y="100"/>
                  </a:lnTo>
                  <a:lnTo>
                    <a:pt x="226" y="100"/>
                  </a:lnTo>
                  <a:lnTo>
                    <a:pt x="225" y="99"/>
                  </a:lnTo>
                  <a:lnTo>
                    <a:pt x="226" y="99"/>
                  </a:lnTo>
                  <a:lnTo>
                    <a:pt x="226" y="98"/>
                  </a:lnTo>
                  <a:lnTo>
                    <a:pt x="225" y="97"/>
                  </a:lnTo>
                  <a:lnTo>
                    <a:pt x="225" y="96"/>
                  </a:lnTo>
                  <a:lnTo>
                    <a:pt x="224" y="94"/>
                  </a:lnTo>
                  <a:lnTo>
                    <a:pt x="223" y="90"/>
                  </a:lnTo>
                  <a:lnTo>
                    <a:pt x="220" y="90"/>
                  </a:lnTo>
                  <a:lnTo>
                    <a:pt x="218" y="90"/>
                  </a:lnTo>
                  <a:lnTo>
                    <a:pt x="218" y="91"/>
                  </a:lnTo>
                  <a:lnTo>
                    <a:pt x="218" y="87"/>
                  </a:lnTo>
                  <a:lnTo>
                    <a:pt x="217" y="86"/>
                  </a:lnTo>
                  <a:lnTo>
                    <a:pt x="214" y="86"/>
                  </a:lnTo>
                  <a:lnTo>
                    <a:pt x="214" y="85"/>
                  </a:lnTo>
                  <a:lnTo>
                    <a:pt x="213" y="85"/>
                  </a:lnTo>
                  <a:lnTo>
                    <a:pt x="210" y="86"/>
                  </a:lnTo>
                  <a:lnTo>
                    <a:pt x="208" y="85"/>
                  </a:lnTo>
                  <a:lnTo>
                    <a:pt x="208" y="84"/>
                  </a:lnTo>
                  <a:lnTo>
                    <a:pt x="206" y="85"/>
                  </a:lnTo>
                  <a:lnTo>
                    <a:pt x="205" y="85"/>
                  </a:lnTo>
                  <a:lnTo>
                    <a:pt x="204" y="85"/>
                  </a:lnTo>
                  <a:lnTo>
                    <a:pt x="202" y="84"/>
                  </a:lnTo>
                  <a:lnTo>
                    <a:pt x="201" y="82"/>
                  </a:lnTo>
                  <a:lnTo>
                    <a:pt x="199" y="84"/>
                  </a:lnTo>
                  <a:lnTo>
                    <a:pt x="195" y="85"/>
                  </a:lnTo>
                  <a:lnTo>
                    <a:pt x="196" y="82"/>
                  </a:lnTo>
                  <a:lnTo>
                    <a:pt x="196" y="81"/>
                  </a:lnTo>
                  <a:lnTo>
                    <a:pt x="196" y="79"/>
                  </a:lnTo>
                  <a:lnTo>
                    <a:pt x="195" y="78"/>
                  </a:lnTo>
                  <a:lnTo>
                    <a:pt x="194" y="75"/>
                  </a:lnTo>
                  <a:lnTo>
                    <a:pt x="194" y="72"/>
                  </a:lnTo>
                  <a:lnTo>
                    <a:pt x="196" y="69"/>
                  </a:lnTo>
                  <a:lnTo>
                    <a:pt x="198" y="68"/>
                  </a:lnTo>
                  <a:lnTo>
                    <a:pt x="199" y="68"/>
                  </a:lnTo>
                  <a:lnTo>
                    <a:pt x="200" y="67"/>
                  </a:lnTo>
                  <a:lnTo>
                    <a:pt x="201" y="63"/>
                  </a:lnTo>
                  <a:lnTo>
                    <a:pt x="200" y="62"/>
                  </a:lnTo>
                  <a:lnTo>
                    <a:pt x="202" y="60"/>
                  </a:lnTo>
                  <a:lnTo>
                    <a:pt x="202" y="57"/>
                  </a:lnTo>
                  <a:lnTo>
                    <a:pt x="204" y="56"/>
                  </a:lnTo>
                  <a:lnTo>
                    <a:pt x="202" y="55"/>
                  </a:lnTo>
                  <a:lnTo>
                    <a:pt x="204" y="52"/>
                  </a:lnTo>
                  <a:lnTo>
                    <a:pt x="205" y="52"/>
                  </a:lnTo>
                  <a:lnTo>
                    <a:pt x="205" y="50"/>
                  </a:lnTo>
                  <a:lnTo>
                    <a:pt x="206" y="49"/>
                  </a:lnTo>
                  <a:lnTo>
                    <a:pt x="207" y="49"/>
                  </a:lnTo>
                  <a:lnTo>
                    <a:pt x="207" y="48"/>
                  </a:lnTo>
                  <a:lnTo>
                    <a:pt x="206" y="46"/>
                  </a:lnTo>
                  <a:lnTo>
                    <a:pt x="207" y="45"/>
                  </a:lnTo>
                  <a:lnTo>
                    <a:pt x="208" y="44"/>
                  </a:lnTo>
                  <a:lnTo>
                    <a:pt x="210" y="44"/>
                  </a:lnTo>
                  <a:lnTo>
                    <a:pt x="207" y="42"/>
                  </a:lnTo>
                  <a:lnTo>
                    <a:pt x="205" y="43"/>
                  </a:lnTo>
                  <a:lnTo>
                    <a:pt x="205" y="39"/>
                  </a:lnTo>
                  <a:lnTo>
                    <a:pt x="204" y="39"/>
                  </a:lnTo>
                  <a:lnTo>
                    <a:pt x="198" y="38"/>
                  </a:lnTo>
                  <a:lnTo>
                    <a:pt x="193" y="34"/>
                  </a:lnTo>
                  <a:lnTo>
                    <a:pt x="192" y="34"/>
                  </a:lnTo>
                  <a:lnTo>
                    <a:pt x="192" y="28"/>
                  </a:lnTo>
                  <a:lnTo>
                    <a:pt x="189" y="27"/>
                  </a:lnTo>
                  <a:lnTo>
                    <a:pt x="187" y="26"/>
                  </a:lnTo>
                  <a:lnTo>
                    <a:pt x="182" y="30"/>
                  </a:lnTo>
                  <a:lnTo>
                    <a:pt x="178" y="28"/>
                  </a:lnTo>
                  <a:lnTo>
                    <a:pt x="177" y="30"/>
                  </a:lnTo>
                  <a:lnTo>
                    <a:pt x="175" y="30"/>
                  </a:lnTo>
                  <a:lnTo>
                    <a:pt x="172" y="30"/>
                  </a:lnTo>
                  <a:lnTo>
                    <a:pt x="170" y="30"/>
                  </a:lnTo>
                  <a:lnTo>
                    <a:pt x="170" y="28"/>
                  </a:lnTo>
                  <a:lnTo>
                    <a:pt x="171" y="24"/>
                  </a:lnTo>
                  <a:lnTo>
                    <a:pt x="170" y="22"/>
                  </a:lnTo>
                  <a:lnTo>
                    <a:pt x="169" y="21"/>
                  </a:lnTo>
                  <a:lnTo>
                    <a:pt x="166" y="22"/>
                  </a:lnTo>
                  <a:lnTo>
                    <a:pt x="164" y="22"/>
                  </a:lnTo>
                  <a:lnTo>
                    <a:pt x="164" y="19"/>
                  </a:lnTo>
                  <a:lnTo>
                    <a:pt x="163" y="18"/>
                  </a:lnTo>
                  <a:lnTo>
                    <a:pt x="162" y="15"/>
                  </a:lnTo>
                  <a:lnTo>
                    <a:pt x="162" y="14"/>
                  </a:lnTo>
                  <a:lnTo>
                    <a:pt x="163" y="9"/>
                  </a:lnTo>
                  <a:lnTo>
                    <a:pt x="162" y="6"/>
                  </a:lnTo>
                  <a:lnTo>
                    <a:pt x="159" y="6"/>
                  </a:lnTo>
                  <a:lnTo>
                    <a:pt x="159" y="3"/>
                  </a:lnTo>
                  <a:lnTo>
                    <a:pt x="158" y="6"/>
                  </a:lnTo>
                  <a:lnTo>
                    <a:pt x="157" y="8"/>
                  </a:lnTo>
                  <a:lnTo>
                    <a:pt x="152" y="13"/>
                  </a:lnTo>
                  <a:lnTo>
                    <a:pt x="151" y="12"/>
                  </a:lnTo>
                  <a:lnTo>
                    <a:pt x="151" y="10"/>
                  </a:lnTo>
                  <a:lnTo>
                    <a:pt x="142" y="10"/>
                  </a:lnTo>
                  <a:lnTo>
                    <a:pt x="141" y="9"/>
                  </a:lnTo>
                  <a:lnTo>
                    <a:pt x="141" y="8"/>
                  </a:lnTo>
                  <a:lnTo>
                    <a:pt x="142" y="8"/>
                  </a:lnTo>
                  <a:lnTo>
                    <a:pt x="146" y="9"/>
                  </a:lnTo>
                  <a:lnTo>
                    <a:pt x="145" y="7"/>
                  </a:lnTo>
                  <a:lnTo>
                    <a:pt x="146" y="6"/>
                  </a:lnTo>
                  <a:lnTo>
                    <a:pt x="147" y="3"/>
                  </a:lnTo>
                  <a:lnTo>
                    <a:pt x="146" y="2"/>
                  </a:lnTo>
                  <a:lnTo>
                    <a:pt x="145" y="1"/>
                  </a:lnTo>
                  <a:lnTo>
                    <a:pt x="142" y="0"/>
                  </a:lnTo>
                  <a:lnTo>
                    <a:pt x="141" y="0"/>
                  </a:lnTo>
                  <a:lnTo>
                    <a:pt x="141" y="1"/>
                  </a:lnTo>
                  <a:lnTo>
                    <a:pt x="138" y="3"/>
                  </a:lnTo>
                  <a:lnTo>
                    <a:pt x="138" y="6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4" y="8"/>
                  </a:lnTo>
                  <a:lnTo>
                    <a:pt x="129" y="7"/>
                  </a:lnTo>
                  <a:lnTo>
                    <a:pt x="127" y="7"/>
                  </a:lnTo>
                  <a:lnTo>
                    <a:pt x="127" y="4"/>
                  </a:lnTo>
                  <a:lnTo>
                    <a:pt x="128" y="2"/>
                  </a:lnTo>
                  <a:lnTo>
                    <a:pt x="128" y="1"/>
                  </a:lnTo>
                  <a:lnTo>
                    <a:pt x="124" y="1"/>
                  </a:lnTo>
                  <a:lnTo>
                    <a:pt x="118" y="3"/>
                  </a:lnTo>
                  <a:lnTo>
                    <a:pt x="117" y="4"/>
                  </a:lnTo>
                  <a:lnTo>
                    <a:pt x="118" y="4"/>
                  </a:lnTo>
                  <a:lnTo>
                    <a:pt x="118" y="8"/>
                  </a:lnTo>
                  <a:lnTo>
                    <a:pt x="120" y="12"/>
                  </a:lnTo>
                  <a:lnTo>
                    <a:pt x="120" y="13"/>
                  </a:lnTo>
                  <a:lnTo>
                    <a:pt x="116" y="13"/>
                  </a:lnTo>
                  <a:lnTo>
                    <a:pt x="114" y="13"/>
                  </a:lnTo>
                  <a:lnTo>
                    <a:pt x="114" y="10"/>
                  </a:lnTo>
                  <a:lnTo>
                    <a:pt x="108" y="10"/>
                  </a:lnTo>
                  <a:lnTo>
                    <a:pt x="108" y="13"/>
                  </a:lnTo>
                  <a:lnTo>
                    <a:pt x="110" y="15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11" y="19"/>
                  </a:lnTo>
                  <a:lnTo>
                    <a:pt x="112" y="21"/>
                  </a:lnTo>
                  <a:lnTo>
                    <a:pt x="111" y="24"/>
                  </a:lnTo>
                  <a:lnTo>
                    <a:pt x="110" y="22"/>
                  </a:lnTo>
                  <a:lnTo>
                    <a:pt x="112" y="21"/>
                  </a:lnTo>
                  <a:lnTo>
                    <a:pt x="110" y="19"/>
                  </a:lnTo>
                  <a:lnTo>
                    <a:pt x="108" y="14"/>
                  </a:lnTo>
                  <a:lnTo>
                    <a:pt x="106" y="13"/>
                  </a:lnTo>
                  <a:lnTo>
                    <a:pt x="103" y="18"/>
                  </a:lnTo>
                  <a:lnTo>
                    <a:pt x="94" y="22"/>
                  </a:lnTo>
                  <a:lnTo>
                    <a:pt x="92" y="22"/>
                  </a:lnTo>
                  <a:lnTo>
                    <a:pt x="90" y="24"/>
                  </a:lnTo>
                  <a:lnTo>
                    <a:pt x="87" y="25"/>
                  </a:lnTo>
                  <a:lnTo>
                    <a:pt x="86" y="25"/>
                  </a:lnTo>
                  <a:lnTo>
                    <a:pt x="85" y="26"/>
                  </a:lnTo>
                  <a:lnTo>
                    <a:pt x="84" y="26"/>
                  </a:lnTo>
                  <a:lnTo>
                    <a:pt x="84" y="25"/>
                  </a:lnTo>
                  <a:lnTo>
                    <a:pt x="84" y="24"/>
                  </a:lnTo>
                  <a:lnTo>
                    <a:pt x="82" y="25"/>
                  </a:lnTo>
                  <a:lnTo>
                    <a:pt x="78" y="25"/>
                  </a:lnTo>
                  <a:lnTo>
                    <a:pt x="76" y="24"/>
                  </a:lnTo>
                  <a:lnTo>
                    <a:pt x="78" y="20"/>
                  </a:lnTo>
                  <a:lnTo>
                    <a:pt x="76" y="19"/>
                  </a:lnTo>
                  <a:lnTo>
                    <a:pt x="73" y="18"/>
                  </a:lnTo>
                  <a:lnTo>
                    <a:pt x="68" y="14"/>
                  </a:lnTo>
                  <a:lnTo>
                    <a:pt x="67" y="13"/>
                  </a:lnTo>
                  <a:lnTo>
                    <a:pt x="66" y="13"/>
                  </a:lnTo>
                  <a:lnTo>
                    <a:pt x="66" y="14"/>
                  </a:lnTo>
                  <a:lnTo>
                    <a:pt x="64" y="14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1" y="18"/>
                  </a:lnTo>
                  <a:lnTo>
                    <a:pt x="60" y="20"/>
                  </a:lnTo>
                  <a:lnTo>
                    <a:pt x="58" y="19"/>
                  </a:lnTo>
                  <a:lnTo>
                    <a:pt x="56" y="19"/>
                  </a:lnTo>
                  <a:lnTo>
                    <a:pt x="52" y="15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1" y="10"/>
                  </a:lnTo>
                  <a:lnTo>
                    <a:pt x="52" y="8"/>
                  </a:lnTo>
                  <a:lnTo>
                    <a:pt x="51" y="4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13" y="24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2" y="40"/>
                  </a:lnTo>
                  <a:lnTo>
                    <a:pt x="3" y="44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56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10" y="68"/>
                  </a:lnTo>
                  <a:lnTo>
                    <a:pt x="10" y="69"/>
                  </a:lnTo>
                  <a:lnTo>
                    <a:pt x="12" y="70"/>
                  </a:lnTo>
                  <a:lnTo>
                    <a:pt x="14" y="70"/>
                  </a:lnTo>
                  <a:lnTo>
                    <a:pt x="15" y="73"/>
                  </a:lnTo>
                  <a:lnTo>
                    <a:pt x="18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1" y="69"/>
                  </a:lnTo>
                  <a:lnTo>
                    <a:pt x="22" y="69"/>
                  </a:lnTo>
                  <a:lnTo>
                    <a:pt x="26" y="6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0" name="Freeform 525">
              <a:extLst>
                <a:ext uri="{FF2B5EF4-FFF2-40B4-BE49-F238E27FC236}">
                  <a16:creationId xmlns:a16="http://schemas.microsoft.com/office/drawing/2014/main" id="{D1FF966E-260A-9705-34F7-630A76A44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828" y="3522084"/>
              <a:ext cx="1471" cy="147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1" name="Freeform 526">
              <a:extLst>
                <a:ext uri="{FF2B5EF4-FFF2-40B4-BE49-F238E27FC236}">
                  <a16:creationId xmlns:a16="http://schemas.microsoft.com/office/drawing/2014/main" id="{ED6DED4E-4453-5E06-9498-41FF0E2E6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828" y="3526494"/>
              <a:ext cx="1471" cy="0"/>
            </a:xfrm>
            <a:custGeom>
              <a:avLst/>
              <a:gdLst>
                <a:gd name="T0" fmla="*/ 0 w 1588"/>
                <a:gd name="T1" fmla="*/ 0 h 2"/>
                <a:gd name="T2" fmla="*/ 0 w 1588"/>
                <a:gd name="T3" fmla="*/ 2 h 2"/>
                <a:gd name="T4" fmla="*/ 0 w 1588"/>
                <a:gd name="T5" fmla="*/ 0 h 2"/>
                <a:gd name="T6" fmla="*/ 0 60000 65536"/>
                <a:gd name="T7" fmla="*/ 0 60000 65536"/>
                <a:gd name="T8" fmla="*/ 0 60000 65536"/>
                <a:gd name="T9" fmla="*/ 0 w 1588"/>
                <a:gd name="T10" fmla="*/ 0 h 2"/>
                <a:gd name="T11" fmla="*/ 1588 w 1588"/>
                <a:gd name="T12" fmla="*/ 0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2" name="Freeform 527">
              <a:extLst>
                <a:ext uri="{FF2B5EF4-FFF2-40B4-BE49-F238E27FC236}">
                  <a16:creationId xmlns:a16="http://schemas.microsoft.com/office/drawing/2014/main" id="{CE819B79-BFB5-D1F2-CAA5-984285F2D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258" y="3048660"/>
              <a:ext cx="291112" cy="326986"/>
            </a:xfrm>
            <a:custGeom>
              <a:avLst/>
              <a:gdLst>
                <a:gd name="T0" fmla="*/ 23 w 307"/>
                <a:gd name="T1" fmla="*/ 283 h 378"/>
                <a:gd name="T2" fmla="*/ 45 w 307"/>
                <a:gd name="T3" fmla="*/ 273 h 378"/>
                <a:gd name="T4" fmla="*/ 98 w 307"/>
                <a:gd name="T5" fmla="*/ 262 h 378"/>
                <a:gd name="T6" fmla="*/ 103 w 307"/>
                <a:gd name="T7" fmla="*/ 247 h 378"/>
                <a:gd name="T8" fmla="*/ 87 w 307"/>
                <a:gd name="T9" fmla="*/ 255 h 378"/>
                <a:gd name="T10" fmla="*/ 62 w 307"/>
                <a:gd name="T11" fmla="*/ 251 h 378"/>
                <a:gd name="T12" fmla="*/ 79 w 307"/>
                <a:gd name="T13" fmla="*/ 238 h 378"/>
                <a:gd name="T14" fmla="*/ 84 w 307"/>
                <a:gd name="T15" fmla="*/ 222 h 378"/>
                <a:gd name="T16" fmla="*/ 121 w 307"/>
                <a:gd name="T17" fmla="*/ 204 h 378"/>
                <a:gd name="T18" fmla="*/ 84 w 307"/>
                <a:gd name="T19" fmla="*/ 189 h 378"/>
                <a:gd name="T20" fmla="*/ 69 w 307"/>
                <a:gd name="T21" fmla="*/ 174 h 378"/>
                <a:gd name="T22" fmla="*/ 63 w 307"/>
                <a:gd name="T23" fmla="*/ 165 h 378"/>
                <a:gd name="T24" fmla="*/ 68 w 307"/>
                <a:gd name="T25" fmla="*/ 148 h 378"/>
                <a:gd name="T26" fmla="*/ 98 w 307"/>
                <a:gd name="T27" fmla="*/ 129 h 378"/>
                <a:gd name="T28" fmla="*/ 91 w 307"/>
                <a:gd name="T29" fmla="*/ 107 h 378"/>
                <a:gd name="T30" fmla="*/ 89 w 307"/>
                <a:gd name="T31" fmla="*/ 90 h 378"/>
                <a:gd name="T32" fmla="*/ 85 w 307"/>
                <a:gd name="T33" fmla="*/ 81 h 378"/>
                <a:gd name="T34" fmla="*/ 97 w 307"/>
                <a:gd name="T35" fmla="*/ 78 h 378"/>
                <a:gd name="T36" fmla="*/ 133 w 307"/>
                <a:gd name="T37" fmla="*/ 83 h 378"/>
                <a:gd name="T38" fmla="*/ 145 w 307"/>
                <a:gd name="T39" fmla="*/ 88 h 378"/>
                <a:gd name="T40" fmla="*/ 170 w 307"/>
                <a:gd name="T41" fmla="*/ 95 h 378"/>
                <a:gd name="T42" fmla="*/ 194 w 307"/>
                <a:gd name="T43" fmla="*/ 79 h 378"/>
                <a:gd name="T44" fmla="*/ 198 w 307"/>
                <a:gd name="T45" fmla="*/ 63 h 378"/>
                <a:gd name="T46" fmla="*/ 169 w 307"/>
                <a:gd name="T47" fmla="*/ 54 h 378"/>
                <a:gd name="T48" fmla="*/ 197 w 307"/>
                <a:gd name="T49" fmla="*/ 41 h 378"/>
                <a:gd name="T50" fmla="*/ 200 w 307"/>
                <a:gd name="T51" fmla="*/ 24 h 378"/>
                <a:gd name="T52" fmla="*/ 231 w 307"/>
                <a:gd name="T53" fmla="*/ 9 h 378"/>
                <a:gd name="T54" fmla="*/ 245 w 307"/>
                <a:gd name="T55" fmla="*/ 10 h 378"/>
                <a:gd name="T56" fmla="*/ 245 w 307"/>
                <a:gd name="T57" fmla="*/ 30 h 378"/>
                <a:gd name="T58" fmla="*/ 266 w 307"/>
                <a:gd name="T59" fmla="*/ 6 h 378"/>
                <a:gd name="T60" fmla="*/ 267 w 307"/>
                <a:gd name="T61" fmla="*/ 35 h 378"/>
                <a:gd name="T62" fmla="*/ 230 w 307"/>
                <a:gd name="T63" fmla="*/ 64 h 378"/>
                <a:gd name="T64" fmla="*/ 207 w 307"/>
                <a:gd name="T65" fmla="*/ 82 h 378"/>
                <a:gd name="T66" fmla="*/ 223 w 307"/>
                <a:gd name="T67" fmla="*/ 123 h 378"/>
                <a:gd name="T68" fmla="*/ 242 w 307"/>
                <a:gd name="T69" fmla="*/ 131 h 378"/>
                <a:gd name="T70" fmla="*/ 266 w 307"/>
                <a:gd name="T71" fmla="*/ 105 h 378"/>
                <a:gd name="T72" fmla="*/ 297 w 307"/>
                <a:gd name="T73" fmla="*/ 145 h 378"/>
                <a:gd name="T74" fmla="*/ 290 w 307"/>
                <a:gd name="T75" fmla="*/ 167 h 378"/>
                <a:gd name="T76" fmla="*/ 291 w 307"/>
                <a:gd name="T77" fmla="*/ 191 h 378"/>
                <a:gd name="T78" fmla="*/ 296 w 307"/>
                <a:gd name="T79" fmla="*/ 223 h 378"/>
                <a:gd name="T80" fmla="*/ 285 w 307"/>
                <a:gd name="T81" fmla="*/ 229 h 378"/>
                <a:gd name="T82" fmla="*/ 290 w 307"/>
                <a:gd name="T83" fmla="*/ 268 h 378"/>
                <a:gd name="T84" fmla="*/ 254 w 307"/>
                <a:gd name="T85" fmla="*/ 325 h 378"/>
                <a:gd name="T86" fmla="*/ 251 w 307"/>
                <a:gd name="T87" fmla="*/ 335 h 378"/>
                <a:gd name="T88" fmla="*/ 224 w 307"/>
                <a:gd name="T89" fmla="*/ 336 h 378"/>
                <a:gd name="T90" fmla="*/ 211 w 307"/>
                <a:gd name="T91" fmla="*/ 341 h 378"/>
                <a:gd name="T92" fmla="*/ 175 w 307"/>
                <a:gd name="T93" fmla="*/ 340 h 378"/>
                <a:gd name="T94" fmla="*/ 158 w 307"/>
                <a:gd name="T95" fmla="*/ 349 h 378"/>
                <a:gd name="T96" fmla="*/ 131 w 307"/>
                <a:gd name="T97" fmla="*/ 361 h 378"/>
                <a:gd name="T98" fmla="*/ 107 w 307"/>
                <a:gd name="T99" fmla="*/ 366 h 378"/>
                <a:gd name="T100" fmla="*/ 77 w 307"/>
                <a:gd name="T101" fmla="*/ 376 h 378"/>
                <a:gd name="T102" fmla="*/ 55 w 307"/>
                <a:gd name="T103" fmla="*/ 373 h 378"/>
                <a:gd name="T104" fmla="*/ 47 w 307"/>
                <a:gd name="T105" fmla="*/ 365 h 378"/>
                <a:gd name="T106" fmla="*/ 25 w 307"/>
                <a:gd name="T107" fmla="*/ 369 h 378"/>
                <a:gd name="T108" fmla="*/ 36 w 307"/>
                <a:gd name="T109" fmla="*/ 354 h 378"/>
                <a:gd name="T110" fmla="*/ 33 w 307"/>
                <a:gd name="T111" fmla="*/ 347 h 378"/>
                <a:gd name="T112" fmla="*/ 12 w 307"/>
                <a:gd name="T113" fmla="*/ 348 h 378"/>
                <a:gd name="T114" fmla="*/ 0 w 307"/>
                <a:gd name="T115" fmla="*/ 327 h 378"/>
                <a:gd name="T116" fmla="*/ 41 w 307"/>
                <a:gd name="T117" fmla="*/ 301 h 378"/>
                <a:gd name="T118" fmla="*/ 18 w 307"/>
                <a:gd name="T119" fmla="*/ 293 h 3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7"/>
                <a:gd name="T181" fmla="*/ 0 h 378"/>
                <a:gd name="T182" fmla="*/ 307 w 307"/>
                <a:gd name="T183" fmla="*/ 378 h 3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7" h="378">
                  <a:moveTo>
                    <a:pt x="2" y="293"/>
                  </a:moveTo>
                  <a:lnTo>
                    <a:pt x="8" y="282"/>
                  </a:lnTo>
                  <a:lnTo>
                    <a:pt x="9" y="286"/>
                  </a:lnTo>
                  <a:lnTo>
                    <a:pt x="11" y="280"/>
                  </a:lnTo>
                  <a:lnTo>
                    <a:pt x="25" y="279"/>
                  </a:lnTo>
                  <a:lnTo>
                    <a:pt x="23" y="283"/>
                  </a:lnTo>
                  <a:lnTo>
                    <a:pt x="27" y="283"/>
                  </a:lnTo>
                  <a:lnTo>
                    <a:pt x="31" y="277"/>
                  </a:lnTo>
                  <a:lnTo>
                    <a:pt x="35" y="287"/>
                  </a:lnTo>
                  <a:lnTo>
                    <a:pt x="49" y="288"/>
                  </a:lnTo>
                  <a:lnTo>
                    <a:pt x="41" y="283"/>
                  </a:lnTo>
                  <a:lnTo>
                    <a:pt x="45" y="273"/>
                  </a:lnTo>
                  <a:lnTo>
                    <a:pt x="41" y="269"/>
                  </a:lnTo>
                  <a:lnTo>
                    <a:pt x="59" y="265"/>
                  </a:lnTo>
                  <a:lnTo>
                    <a:pt x="61" y="258"/>
                  </a:lnTo>
                  <a:lnTo>
                    <a:pt x="66" y="256"/>
                  </a:lnTo>
                  <a:lnTo>
                    <a:pt x="83" y="263"/>
                  </a:lnTo>
                  <a:lnTo>
                    <a:pt x="98" y="262"/>
                  </a:lnTo>
                  <a:lnTo>
                    <a:pt x="107" y="258"/>
                  </a:lnTo>
                  <a:lnTo>
                    <a:pt x="120" y="259"/>
                  </a:lnTo>
                  <a:lnTo>
                    <a:pt x="107" y="255"/>
                  </a:lnTo>
                  <a:lnTo>
                    <a:pt x="109" y="252"/>
                  </a:lnTo>
                  <a:lnTo>
                    <a:pt x="108" y="247"/>
                  </a:lnTo>
                  <a:lnTo>
                    <a:pt x="103" y="247"/>
                  </a:lnTo>
                  <a:lnTo>
                    <a:pt x="103" y="251"/>
                  </a:lnTo>
                  <a:lnTo>
                    <a:pt x="93" y="259"/>
                  </a:lnTo>
                  <a:lnTo>
                    <a:pt x="89" y="257"/>
                  </a:lnTo>
                  <a:lnTo>
                    <a:pt x="85" y="261"/>
                  </a:lnTo>
                  <a:lnTo>
                    <a:pt x="83" y="258"/>
                  </a:lnTo>
                  <a:lnTo>
                    <a:pt x="87" y="255"/>
                  </a:lnTo>
                  <a:lnTo>
                    <a:pt x="79" y="257"/>
                  </a:lnTo>
                  <a:lnTo>
                    <a:pt x="72" y="252"/>
                  </a:lnTo>
                  <a:lnTo>
                    <a:pt x="72" y="249"/>
                  </a:lnTo>
                  <a:lnTo>
                    <a:pt x="69" y="247"/>
                  </a:lnTo>
                  <a:lnTo>
                    <a:pt x="71" y="251"/>
                  </a:lnTo>
                  <a:lnTo>
                    <a:pt x="62" y="251"/>
                  </a:lnTo>
                  <a:lnTo>
                    <a:pt x="60" y="255"/>
                  </a:lnTo>
                  <a:lnTo>
                    <a:pt x="47" y="253"/>
                  </a:lnTo>
                  <a:lnTo>
                    <a:pt x="66" y="245"/>
                  </a:lnTo>
                  <a:lnTo>
                    <a:pt x="69" y="240"/>
                  </a:lnTo>
                  <a:lnTo>
                    <a:pt x="75" y="241"/>
                  </a:lnTo>
                  <a:lnTo>
                    <a:pt x="79" y="238"/>
                  </a:lnTo>
                  <a:lnTo>
                    <a:pt x="79" y="234"/>
                  </a:lnTo>
                  <a:lnTo>
                    <a:pt x="83" y="233"/>
                  </a:lnTo>
                  <a:lnTo>
                    <a:pt x="85" y="227"/>
                  </a:lnTo>
                  <a:lnTo>
                    <a:pt x="91" y="225"/>
                  </a:lnTo>
                  <a:lnTo>
                    <a:pt x="91" y="222"/>
                  </a:lnTo>
                  <a:lnTo>
                    <a:pt x="84" y="222"/>
                  </a:lnTo>
                  <a:lnTo>
                    <a:pt x="102" y="202"/>
                  </a:lnTo>
                  <a:lnTo>
                    <a:pt x="111" y="208"/>
                  </a:lnTo>
                  <a:lnTo>
                    <a:pt x="110" y="205"/>
                  </a:lnTo>
                  <a:lnTo>
                    <a:pt x="120" y="204"/>
                  </a:lnTo>
                  <a:lnTo>
                    <a:pt x="122" y="211"/>
                  </a:lnTo>
                  <a:lnTo>
                    <a:pt x="121" y="204"/>
                  </a:lnTo>
                  <a:lnTo>
                    <a:pt x="126" y="202"/>
                  </a:lnTo>
                  <a:lnTo>
                    <a:pt x="119" y="201"/>
                  </a:lnTo>
                  <a:lnTo>
                    <a:pt x="123" y="196"/>
                  </a:lnTo>
                  <a:lnTo>
                    <a:pt x="89" y="191"/>
                  </a:lnTo>
                  <a:lnTo>
                    <a:pt x="89" y="185"/>
                  </a:lnTo>
                  <a:lnTo>
                    <a:pt x="84" y="189"/>
                  </a:lnTo>
                  <a:lnTo>
                    <a:pt x="86" y="183"/>
                  </a:lnTo>
                  <a:lnTo>
                    <a:pt x="85" y="179"/>
                  </a:lnTo>
                  <a:lnTo>
                    <a:pt x="89" y="179"/>
                  </a:lnTo>
                  <a:lnTo>
                    <a:pt x="89" y="172"/>
                  </a:lnTo>
                  <a:lnTo>
                    <a:pt x="79" y="179"/>
                  </a:lnTo>
                  <a:lnTo>
                    <a:pt x="69" y="174"/>
                  </a:lnTo>
                  <a:lnTo>
                    <a:pt x="71" y="171"/>
                  </a:lnTo>
                  <a:lnTo>
                    <a:pt x="78" y="168"/>
                  </a:lnTo>
                  <a:lnTo>
                    <a:pt x="72" y="168"/>
                  </a:lnTo>
                  <a:lnTo>
                    <a:pt x="72" y="165"/>
                  </a:lnTo>
                  <a:lnTo>
                    <a:pt x="69" y="168"/>
                  </a:lnTo>
                  <a:lnTo>
                    <a:pt x="63" y="165"/>
                  </a:lnTo>
                  <a:lnTo>
                    <a:pt x="55" y="161"/>
                  </a:lnTo>
                  <a:lnTo>
                    <a:pt x="59" y="157"/>
                  </a:lnTo>
                  <a:lnTo>
                    <a:pt x="61" y="161"/>
                  </a:lnTo>
                  <a:lnTo>
                    <a:pt x="65" y="159"/>
                  </a:lnTo>
                  <a:lnTo>
                    <a:pt x="59" y="147"/>
                  </a:lnTo>
                  <a:lnTo>
                    <a:pt x="68" y="148"/>
                  </a:lnTo>
                  <a:lnTo>
                    <a:pt x="68" y="143"/>
                  </a:lnTo>
                  <a:lnTo>
                    <a:pt x="80" y="147"/>
                  </a:lnTo>
                  <a:lnTo>
                    <a:pt x="78" y="141"/>
                  </a:lnTo>
                  <a:lnTo>
                    <a:pt x="80" y="131"/>
                  </a:lnTo>
                  <a:lnTo>
                    <a:pt x="102" y="131"/>
                  </a:lnTo>
                  <a:lnTo>
                    <a:pt x="98" y="129"/>
                  </a:lnTo>
                  <a:lnTo>
                    <a:pt x="103" y="126"/>
                  </a:lnTo>
                  <a:lnTo>
                    <a:pt x="104" y="123"/>
                  </a:lnTo>
                  <a:lnTo>
                    <a:pt x="81" y="118"/>
                  </a:lnTo>
                  <a:lnTo>
                    <a:pt x="86" y="113"/>
                  </a:lnTo>
                  <a:lnTo>
                    <a:pt x="91" y="112"/>
                  </a:lnTo>
                  <a:lnTo>
                    <a:pt x="91" y="107"/>
                  </a:lnTo>
                  <a:lnTo>
                    <a:pt x="89" y="105"/>
                  </a:lnTo>
                  <a:lnTo>
                    <a:pt x="93" y="95"/>
                  </a:lnTo>
                  <a:lnTo>
                    <a:pt x="86" y="99"/>
                  </a:lnTo>
                  <a:lnTo>
                    <a:pt x="86" y="95"/>
                  </a:lnTo>
                  <a:lnTo>
                    <a:pt x="90" y="94"/>
                  </a:lnTo>
                  <a:lnTo>
                    <a:pt x="89" y="90"/>
                  </a:lnTo>
                  <a:lnTo>
                    <a:pt x="92" y="85"/>
                  </a:lnTo>
                  <a:lnTo>
                    <a:pt x="89" y="81"/>
                  </a:lnTo>
                  <a:lnTo>
                    <a:pt x="81" y="87"/>
                  </a:lnTo>
                  <a:lnTo>
                    <a:pt x="80" y="94"/>
                  </a:lnTo>
                  <a:lnTo>
                    <a:pt x="78" y="91"/>
                  </a:lnTo>
                  <a:lnTo>
                    <a:pt x="85" y="81"/>
                  </a:lnTo>
                  <a:lnTo>
                    <a:pt x="84" y="77"/>
                  </a:lnTo>
                  <a:lnTo>
                    <a:pt x="90" y="75"/>
                  </a:lnTo>
                  <a:lnTo>
                    <a:pt x="96" y="78"/>
                  </a:lnTo>
                  <a:lnTo>
                    <a:pt x="90" y="82"/>
                  </a:lnTo>
                  <a:lnTo>
                    <a:pt x="97" y="83"/>
                  </a:lnTo>
                  <a:lnTo>
                    <a:pt x="97" y="78"/>
                  </a:lnTo>
                  <a:lnTo>
                    <a:pt x="102" y="78"/>
                  </a:lnTo>
                  <a:lnTo>
                    <a:pt x="98" y="75"/>
                  </a:lnTo>
                  <a:lnTo>
                    <a:pt x="104" y="72"/>
                  </a:lnTo>
                  <a:lnTo>
                    <a:pt x="126" y="83"/>
                  </a:lnTo>
                  <a:lnTo>
                    <a:pt x="128" y="81"/>
                  </a:lnTo>
                  <a:lnTo>
                    <a:pt x="133" y="83"/>
                  </a:lnTo>
                  <a:lnTo>
                    <a:pt x="133" y="88"/>
                  </a:lnTo>
                  <a:lnTo>
                    <a:pt x="135" y="87"/>
                  </a:lnTo>
                  <a:lnTo>
                    <a:pt x="133" y="94"/>
                  </a:lnTo>
                  <a:lnTo>
                    <a:pt x="138" y="101"/>
                  </a:lnTo>
                  <a:lnTo>
                    <a:pt x="138" y="97"/>
                  </a:lnTo>
                  <a:lnTo>
                    <a:pt x="145" y="88"/>
                  </a:lnTo>
                  <a:lnTo>
                    <a:pt x="156" y="96"/>
                  </a:lnTo>
                  <a:lnTo>
                    <a:pt x="167" y="96"/>
                  </a:lnTo>
                  <a:lnTo>
                    <a:pt x="169" y="103"/>
                  </a:lnTo>
                  <a:lnTo>
                    <a:pt x="171" y="103"/>
                  </a:lnTo>
                  <a:lnTo>
                    <a:pt x="168" y="97"/>
                  </a:lnTo>
                  <a:lnTo>
                    <a:pt x="170" y="95"/>
                  </a:lnTo>
                  <a:lnTo>
                    <a:pt x="176" y="97"/>
                  </a:lnTo>
                  <a:lnTo>
                    <a:pt x="173" y="91"/>
                  </a:lnTo>
                  <a:lnTo>
                    <a:pt x="168" y="88"/>
                  </a:lnTo>
                  <a:lnTo>
                    <a:pt x="183" y="78"/>
                  </a:lnTo>
                  <a:lnTo>
                    <a:pt x="195" y="82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195" y="76"/>
                  </a:lnTo>
                  <a:lnTo>
                    <a:pt x="203" y="70"/>
                  </a:lnTo>
                  <a:lnTo>
                    <a:pt x="203" y="64"/>
                  </a:lnTo>
                  <a:lnTo>
                    <a:pt x="195" y="67"/>
                  </a:lnTo>
                  <a:lnTo>
                    <a:pt x="198" y="63"/>
                  </a:lnTo>
                  <a:lnTo>
                    <a:pt x="189" y="66"/>
                  </a:lnTo>
                  <a:lnTo>
                    <a:pt x="191" y="61"/>
                  </a:lnTo>
                  <a:lnTo>
                    <a:pt x="185" y="64"/>
                  </a:lnTo>
                  <a:lnTo>
                    <a:pt x="186" y="61"/>
                  </a:lnTo>
                  <a:lnTo>
                    <a:pt x="179" y="63"/>
                  </a:lnTo>
                  <a:lnTo>
                    <a:pt x="169" y="54"/>
                  </a:lnTo>
                  <a:lnTo>
                    <a:pt x="170" y="49"/>
                  </a:lnTo>
                  <a:lnTo>
                    <a:pt x="173" y="49"/>
                  </a:lnTo>
                  <a:lnTo>
                    <a:pt x="174" y="47"/>
                  </a:lnTo>
                  <a:lnTo>
                    <a:pt x="191" y="45"/>
                  </a:lnTo>
                  <a:lnTo>
                    <a:pt x="189" y="40"/>
                  </a:lnTo>
                  <a:lnTo>
                    <a:pt x="197" y="41"/>
                  </a:lnTo>
                  <a:lnTo>
                    <a:pt x="197" y="37"/>
                  </a:lnTo>
                  <a:lnTo>
                    <a:pt x="201" y="39"/>
                  </a:lnTo>
                  <a:lnTo>
                    <a:pt x="200" y="35"/>
                  </a:lnTo>
                  <a:lnTo>
                    <a:pt x="194" y="34"/>
                  </a:lnTo>
                  <a:lnTo>
                    <a:pt x="197" y="23"/>
                  </a:lnTo>
                  <a:lnTo>
                    <a:pt x="200" y="24"/>
                  </a:lnTo>
                  <a:lnTo>
                    <a:pt x="201" y="21"/>
                  </a:lnTo>
                  <a:lnTo>
                    <a:pt x="204" y="21"/>
                  </a:lnTo>
                  <a:lnTo>
                    <a:pt x="211" y="10"/>
                  </a:lnTo>
                  <a:lnTo>
                    <a:pt x="225" y="12"/>
                  </a:lnTo>
                  <a:lnTo>
                    <a:pt x="227" y="7"/>
                  </a:lnTo>
                  <a:lnTo>
                    <a:pt x="231" y="9"/>
                  </a:lnTo>
                  <a:lnTo>
                    <a:pt x="234" y="17"/>
                  </a:lnTo>
                  <a:lnTo>
                    <a:pt x="236" y="9"/>
                  </a:lnTo>
                  <a:lnTo>
                    <a:pt x="241" y="7"/>
                  </a:lnTo>
                  <a:lnTo>
                    <a:pt x="241" y="13"/>
                  </a:lnTo>
                  <a:lnTo>
                    <a:pt x="242" y="23"/>
                  </a:lnTo>
                  <a:lnTo>
                    <a:pt x="245" y="10"/>
                  </a:lnTo>
                  <a:lnTo>
                    <a:pt x="241" y="13"/>
                  </a:lnTo>
                  <a:lnTo>
                    <a:pt x="243" y="7"/>
                  </a:lnTo>
                  <a:lnTo>
                    <a:pt x="251" y="6"/>
                  </a:lnTo>
                  <a:lnTo>
                    <a:pt x="249" y="15"/>
                  </a:lnTo>
                  <a:lnTo>
                    <a:pt x="253" y="23"/>
                  </a:lnTo>
                  <a:lnTo>
                    <a:pt x="245" y="30"/>
                  </a:lnTo>
                  <a:lnTo>
                    <a:pt x="243" y="39"/>
                  </a:lnTo>
                  <a:lnTo>
                    <a:pt x="257" y="23"/>
                  </a:lnTo>
                  <a:lnTo>
                    <a:pt x="253" y="16"/>
                  </a:lnTo>
                  <a:lnTo>
                    <a:pt x="257" y="7"/>
                  </a:lnTo>
                  <a:lnTo>
                    <a:pt x="263" y="9"/>
                  </a:lnTo>
                  <a:lnTo>
                    <a:pt x="266" y="6"/>
                  </a:lnTo>
                  <a:lnTo>
                    <a:pt x="266" y="0"/>
                  </a:lnTo>
                  <a:lnTo>
                    <a:pt x="278" y="6"/>
                  </a:lnTo>
                  <a:lnTo>
                    <a:pt x="278" y="11"/>
                  </a:lnTo>
                  <a:lnTo>
                    <a:pt x="290" y="19"/>
                  </a:lnTo>
                  <a:lnTo>
                    <a:pt x="272" y="27"/>
                  </a:lnTo>
                  <a:lnTo>
                    <a:pt x="267" y="35"/>
                  </a:lnTo>
                  <a:lnTo>
                    <a:pt x="253" y="43"/>
                  </a:lnTo>
                  <a:lnTo>
                    <a:pt x="246" y="59"/>
                  </a:lnTo>
                  <a:lnTo>
                    <a:pt x="243" y="58"/>
                  </a:lnTo>
                  <a:lnTo>
                    <a:pt x="242" y="63"/>
                  </a:lnTo>
                  <a:lnTo>
                    <a:pt x="236" y="61"/>
                  </a:lnTo>
                  <a:lnTo>
                    <a:pt x="230" y="64"/>
                  </a:lnTo>
                  <a:lnTo>
                    <a:pt x="225" y="59"/>
                  </a:lnTo>
                  <a:lnTo>
                    <a:pt x="223" y="69"/>
                  </a:lnTo>
                  <a:lnTo>
                    <a:pt x="230" y="72"/>
                  </a:lnTo>
                  <a:lnTo>
                    <a:pt x="221" y="79"/>
                  </a:lnTo>
                  <a:lnTo>
                    <a:pt x="211" y="77"/>
                  </a:lnTo>
                  <a:lnTo>
                    <a:pt x="207" y="82"/>
                  </a:lnTo>
                  <a:lnTo>
                    <a:pt x="200" y="83"/>
                  </a:lnTo>
                  <a:lnTo>
                    <a:pt x="200" y="87"/>
                  </a:lnTo>
                  <a:lnTo>
                    <a:pt x="212" y="105"/>
                  </a:lnTo>
                  <a:lnTo>
                    <a:pt x="212" y="114"/>
                  </a:lnTo>
                  <a:lnTo>
                    <a:pt x="221" y="117"/>
                  </a:lnTo>
                  <a:lnTo>
                    <a:pt x="223" y="123"/>
                  </a:lnTo>
                  <a:lnTo>
                    <a:pt x="230" y="127"/>
                  </a:lnTo>
                  <a:lnTo>
                    <a:pt x="235" y="125"/>
                  </a:lnTo>
                  <a:lnTo>
                    <a:pt x="242" y="132"/>
                  </a:lnTo>
                  <a:lnTo>
                    <a:pt x="240" y="127"/>
                  </a:lnTo>
                  <a:lnTo>
                    <a:pt x="245" y="126"/>
                  </a:lnTo>
                  <a:lnTo>
                    <a:pt x="242" y="131"/>
                  </a:lnTo>
                  <a:lnTo>
                    <a:pt x="246" y="123"/>
                  </a:lnTo>
                  <a:lnTo>
                    <a:pt x="251" y="124"/>
                  </a:lnTo>
                  <a:lnTo>
                    <a:pt x="253" y="117"/>
                  </a:lnTo>
                  <a:lnTo>
                    <a:pt x="251" y="113"/>
                  </a:lnTo>
                  <a:lnTo>
                    <a:pt x="263" y="103"/>
                  </a:lnTo>
                  <a:lnTo>
                    <a:pt x="266" y="105"/>
                  </a:lnTo>
                  <a:lnTo>
                    <a:pt x="276" y="131"/>
                  </a:lnTo>
                  <a:lnTo>
                    <a:pt x="281" y="132"/>
                  </a:lnTo>
                  <a:lnTo>
                    <a:pt x="278" y="147"/>
                  </a:lnTo>
                  <a:lnTo>
                    <a:pt x="294" y="147"/>
                  </a:lnTo>
                  <a:lnTo>
                    <a:pt x="294" y="144"/>
                  </a:lnTo>
                  <a:lnTo>
                    <a:pt x="297" y="145"/>
                  </a:lnTo>
                  <a:lnTo>
                    <a:pt x="306" y="155"/>
                  </a:lnTo>
                  <a:lnTo>
                    <a:pt x="307" y="159"/>
                  </a:lnTo>
                  <a:lnTo>
                    <a:pt x="303" y="161"/>
                  </a:lnTo>
                  <a:lnTo>
                    <a:pt x="296" y="155"/>
                  </a:lnTo>
                  <a:lnTo>
                    <a:pt x="290" y="160"/>
                  </a:lnTo>
                  <a:lnTo>
                    <a:pt x="290" y="167"/>
                  </a:lnTo>
                  <a:lnTo>
                    <a:pt x="296" y="172"/>
                  </a:lnTo>
                  <a:lnTo>
                    <a:pt x="294" y="177"/>
                  </a:lnTo>
                  <a:lnTo>
                    <a:pt x="296" y="179"/>
                  </a:lnTo>
                  <a:lnTo>
                    <a:pt x="294" y="180"/>
                  </a:lnTo>
                  <a:lnTo>
                    <a:pt x="294" y="187"/>
                  </a:lnTo>
                  <a:lnTo>
                    <a:pt x="291" y="191"/>
                  </a:lnTo>
                  <a:lnTo>
                    <a:pt x="295" y="201"/>
                  </a:lnTo>
                  <a:lnTo>
                    <a:pt x="297" y="202"/>
                  </a:lnTo>
                  <a:lnTo>
                    <a:pt x="299" y="205"/>
                  </a:lnTo>
                  <a:lnTo>
                    <a:pt x="293" y="216"/>
                  </a:lnTo>
                  <a:lnTo>
                    <a:pt x="294" y="222"/>
                  </a:lnTo>
                  <a:lnTo>
                    <a:pt x="296" y="223"/>
                  </a:lnTo>
                  <a:lnTo>
                    <a:pt x="296" y="226"/>
                  </a:lnTo>
                  <a:lnTo>
                    <a:pt x="291" y="222"/>
                  </a:lnTo>
                  <a:lnTo>
                    <a:pt x="285" y="225"/>
                  </a:lnTo>
                  <a:lnTo>
                    <a:pt x="288" y="226"/>
                  </a:lnTo>
                  <a:lnTo>
                    <a:pt x="285" y="226"/>
                  </a:lnTo>
                  <a:lnTo>
                    <a:pt x="285" y="229"/>
                  </a:lnTo>
                  <a:lnTo>
                    <a:pt x="291" y="234"/>
                  </a:lnTo>
                  <a:lnTo>
                    <a:pt x="290" y="235"/>
                  </a:lnTo>
                  <a:lnTo>
                    <a:pt x="289" y="241"/>
                  </a:lnTo>
                  <a:lnTo>
                    <a:pt x="290" y="251"/>
                  </a:lnTo>
                  <a:lnTo>
                    <a:pt x="288" y="265"/>
                  </a:lnTo>
                  <a:lnTo>
                    <a:pt x="290" y="268"/>
                  </a:lnTo>
                  <a:lnTo>
                    <a:pt x="284" y="279"/>
                  </a:lnTo>
                  <a:lnTo>
                    <a:pt x="277" y="283"/>
                  </a:lnTo>
                  <a:lnTo>
                    <a:pt x="275" y="295"/>
                  </a:lnTo>
                  <a:lnTo>
                    <a:pt x="269" y="298"/>
                  </a:lnTo>
                  <a:lnTo>
                    <a:pt x="269" y="307"/>
                  </a:lnTo>
                  <a:lnTo>
                    <a:pt x="254" y="325"/>
                  </a:lnTo>
                  <a:lnTo>
                    <a:pt x="254" y="328"/>
                  </a:lnTo>
                  <a:lnTo>
                    <a:pt x="251" y="325"/>
                  </a:lnTo>
                  <a:lnTo>
                    <a:pt x="248" y="328"/>
                  </a:lnTo>
                  <a:lnTo>
                    <a:pt x="251" y="333"/>
                  </a:lnTo>
                  <a:lnTo>
                    <a:pt x="253" y="329"/>
                  </a:lnTo>
                  <a:lnTo>
                    <a:pt x="251" y="335"/>
                  </a:lnTo>
                  <a:lnTo>
                    <a:pt x="254" y="340"/>
                  </a:lnTo>
                  <a:lnTo>
                    <a:pt x="249" y="346"/>
                  </a:lnTo>
                  <a:lnTo>
                    <a:pt x="243" y="341"/>
                  </a:lnTo>
                  <a:lnTo>
                    <a:pt x="236" y="343"/>
                  </a:lnTo>
                  <a:lnTo>
                    <a:pt x="234" y="340"/>
                  </a:lnTo>
                  <a:lnTo>
                    <a:pt x="224" y="336"/>
                  </a:lnTo>
                  <a:lnTo>
                    <a:pt x="227" y="334"/>
                  </a:lnTo>
                  <a:lnTo>
                    <a:pt x="223" y="334"/>
                  </a:lnTo>
                  <a:lnTo>
                    <a:pt x="221" y="340"/>
                  </a:lnTo>
                  <a:lnTo>
                    <a:pt x="215" y="343"/>
                  </a:lnTo>
                  <a:lnTo>
                    <a:pt x="215" y="333"/>
                  </a:lnTo>
                  <a:lnTo>
                    <a:pt x="211" y="341"/>
                  </a:lnTo>
                  <a:lnTo>
                    <a:pt x="204" y="341"/>
                  </a:lnTo>
                  <a:lnTo>
                    <a:pt x="204" y="339"/>
                  </a:lnTo>
                  <a:lnTo>
                    <a:pt x="201" y="337"/>
                  </a:lnTo>
                  <a:lnTo>
                    <a:pt x="199" y="339"/>
                  </a:lnTo>
                  <a:lnTo>
                    <a:pt x="189" y="336"/>
                  </a:lnTo>
                  <a:lnTo>
                    <a:pt x="175" y="340"/>
                  </a:lnTo>
                  <a:lnTo>
                    <a:pt x="174" y="337"/>
                  </a:lnTo>
                  <a:lnTo>
                    <a:pt x="173" y="342"/>
                  </a:lnTo>
                  <a:lnTo>
                    <a:pt x="175" y="342"/>
                  </a:lnTo>
                  <a:lnTo>
                    <a:pt x="171" y="347"/>
                  </a:lnTo>
                  <a:lnTo>
                    <a:pt x="162" y="349"/>
                  </a:lnTo>
                  <a:lnTo>
                    <a:pt x="158" y="349"/>
                  </a:lnTo>
                  <a:lnTo>
                    <a:pt x="157" y="352"/>
                  </a:lnTo>
                  <a:lnTo>
                    <a:pt x="153" y="351"/>
                  </a:lnTo>
                  <a:lnTo>
                    <a:pt x="152" y="355"/>
                  </a:lnTo>
                  <a:lnTo>
                    <a:pt x="141" y="357"/>
                  </a:lnTo>
                  <a:lnTo>
                    <a:pt x="138" y="360"/>
                  </a:lnTo>
                  <a:lnTo>
                    <a:pt x="131" y="361"/>
                  </a:lnTo>
                  <a:lnTo>
                    <a:pt x="126" y="359"/>
                  </a:lnTo>
                  <a:lnTo>
                    <a:pt x="132" y="354"/>
                  </a:lnTo>
                  <a:lnTo>
                    <a:pt x="133" y="349"/>
                  </a:lnTo>
                  <a:lnTo>
                    <a:pt x="123" y="346"/>
                  </a:lnTo>
                  <a:lnTo>
                    <a:pt x="120" y="365"/>
                  </a:lnTo>
                  <a:lnTo>
                    <a:pt x="107" y="366"/>
                  </a:lnTo>
                  <a:lnTo>
                    <a:pt x="104" y="375"/>
                  </a:lnTo>
                  <a:lnTo>
                    <a:pt x="102" y="370"/>
                  </a:lnTo>
                  <a:lnTo>
                    <a:pt x="96" y="370"/>
                  </a:lnTo>
                  <a:lnTo>
                    <a:pt x="92" y="376"/>
                  </a:lnTo>
                  <a:lnTo>
                    <a:pt x="84" y="371"/>
                  </a:lnTo>
                  <a:lnTo>
                    <a:pt x="77" y="376"/>
                  </a:lnTo>
                  <a:lnTo>
                    <a:pt x="77" y="373"/>
                  </a:lnTo>
                  <a:lnTo>
                    <a:pt x="73" y="370"/>
                  </a:lnTo>
                  <a:lnTo>
                    <a:pt x="73" y="371"/>
                  </a:lnTo>
                  <a:lnTo>
                    <a:pt x="60" y="375"/>
                  </a:lnTo>
                  <a:lnTo>
                    <a:pt x="57" y="377"/>
                  </a:lnTo>
                  <a:lnTo>
                    <a:pt x="55" y="373"/>
                  </a:lnTo>
                  <a:lnTo>
                    <a:pt x="53" y="378"/>
                  </a:lnTo>
                  <a:lnTo>
                    <a:pt x="49" y="375"/>
                  </a:lnTo>
                  <a:lnTo>
                    <a:pt x="51" y="370"/>
                  </a:lnTo>
                  <a:lnTo>
                    <a:pt x="48" y="372"/>
                  </a:lnTo>
                  <a:lnTo>
                    <a:pt x="50" y="367"/>
                  </a:lnTo>
                  <a:lnTo>
                    <a:pt x="47" y="365"/>
                  </a:lnTo>
                  <a:lnTo>
                    <a:pt x="45" y="369"/>
                  </a:lnTo>
                  <a:lnTo>
                    <a:pt x="35" y="369"/>
                  </a:lnTo>
                  <a:lnTo>
                    <a:pt x="35" y="366"/>
                  </a:lnTo>
                  <a:lnTo>
                    <a:pt x="30" y="370"/>
                  </a:lnTo>
                  <a:lnTo>
                    <a:pt x="25" y="371"/>
                  </a:lnTo>
                  <a:lnTo>
                    <a:pt x="25" y="369"/>
                  </a:lnTo>
                  <a:lnTo>
                    <a:pt x="23" y="371"/>
                  </a:lnTo>
                  <a:lnTo>
                    <a:pt x="21" y="366"/>
                  </a:lnTo>
                  <a:lnTo>
                    <a:pt x="35" y="364"/>
                  </a:lnTo>
                  <a:lnTo>
                    <a:pt x="44" y="358"/>
                  </a:lnTo>
                  <a:lnTo>
                    <a:pt x="23" y="360"/>
                  </a:lnTo>
                  <a:lnTo>
                    <a:pt x="36" y="354"/>
                  </a:lnTo>
                  <a:lnTo>
                    <a:pt x="50" y="352"/>
                  </a:lnTo>
                  <a:lnTo>
                    <a:pt x="51" y="347"/>
                  </a:lnTo>
                  <a:lnTo>
                    <a:pt x="49" y="348"/>
                  </a:lnTo>
                  <a:lnTo>
                    <a:pt x="47" y="343"/>
                  </a:lnTo>
                  <a:lnTo>
                    <a:pt x="41" y="349"/>
                  </a:lnTo>
                  <a:lnTo>
                    <a:pt x="33" y="347"/>
                  </a:lnTo>
                  <a:lnTo>
                    <a:pt x="33" y="349"/>
                  </a:lnTo>
                  <a:lnTo>
                    <a:pt x="21" y="348"/>
                  </a:lnTo>
                  <a:lnTo>
                    <a:pt x="19" y="352"/>
                  </a:lnTo>
                  <a:lnTo>
                    <a:pt x="5" y="351"/>
                  </a:lnTo>
                  <a:lnTo>
                    <a:pt x="6" y="348"/>
                  </a:lnTo>
                  <a:lnTo>
                    <a:pt x="12" y="348"/>
                  </a:lnTo>
                  <a:lnTo>
                    <a:pt x="37" y="331"/>
                  </a:lnTo>
                  <a:lnTo>
                    <a:pt x="48" y="330"/>
                  </a:lnTo>
                  <a:lnTo>
                    <a:pt x="11" y="335"/>
                  </a:lnTo>
                  <a:lnTo>
                    <a:pt x="7" y="330"/>
                  </a:lnTo>
                  <a:lnTo>
                    <a:pt x="12" y="322"/>
                  </a:lnTo>
                  <a:lnTo>
                    <a:pt x="0" y="327"/>
                  </a:lnTo>
                  <a:lnTo>
                    <a:pt x="0" y="316"/>
                  </a:lnTo>
                  <a:lnTo>
                    <a:pt x="6" y="316"/>
                  </a:lnTo>
                  <a:lnTo>
                    <a:pt x="11" y="307"/>
                  </a:lnTo>
                  <a:lnTo>
                    <a:pt x="32" y="304"/>
                  </a:lnTo>
                  <a:lnTo>
                    <a:pt x="36" y="298"/>
                  </a:lnTo>
                  <a:lnTo>
                    <a:pt x="41" y="301"/>
                  </a:lnTo>
                  <a:lnTo>
                    <a:pt x="42" y="298"/>
                  </a:lnTo>
                  <a:lnTo>
                    <a:pt x="32" y="297"/>
                  </a:lnTo>
                  <a:lnTo>
                    <a:pt x="33" y="300"/>
                  </a:lnTo>
                  <a:lnTo>
                    <a:pt x="31" y="295"/>
                  </a:lnTo>
                  <a:lnTo>
                    <a:pt x="18" y="295"/>
                  </a:lnTo>
                  <a:lnTo>
                    <a:pt x="18" y="293"/>
                  </a:lnTo>
                  <a:lnTo>
                    <a:pt x="13" y="292"/>
                  </a:lnTo>
                  <a:lnTo>
                    <a:pt x="13" y="294"/>
                  </a:lnTo>
                  <a:lnTo>
                    <a:pt x="8" y="291"/>
                  </a:lnTo>
                  <a:lnTo>
                    <a:pt x="2" y="29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3" name="Freeform 528">
              <a:extLst>
                <a:ext uri="{FF2B5EF4-FFF2-40B4-BE49-F238E27FC236}">
                  <a16:creationId xmlns:a16="http://schemas.microsoft.com/office/drawing/2014/main" id="{76F1FE80-1351-15D8-E4C8-BC4B1DBB8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419" y="3136875"/>
              <a:ext cx="16173" cy="14703"/>
            </a:xfrm>
            <a:custGeom>
              <a:avLst/>
              <a:gdLst>
                <a:gd name="T0" fmla="*/ 0 w 18"/>
                <a:gd name="T1" fmla="*/ 1 h 17"/>
                <a:gd name="T2" fmla="*/ 9 w 18"/>
                <a:gd name="T3" fmla="*/ 5 h 17"/>
                <a:gd name="T4" fmla="*/ 9 w 18"/>
                <a:gd name="T5" fmla="*/ 11 h 17"/>
                <a:gd name="T6" fmla="*/ 13 w 18"/>
                <a:gd name="T7" fmla="*/ 17 h 17"/>
                <a:gd name="T8" fmla="*/ 16 w 18"/>
                <a:gd name="T9" fmla="*/ 7 h 17"/>
                <a:gd name="T10" fmla="*/ 18 w 18"/>
                <a:gd name="T11" fmla="*/ 5 h 17"/>
                <a:gd name="T12" fmla="*/ 16 w 18"/>
                <a:gd name="T13" fmla="*/ 0 h 17"/>
                <a:gd name="T14" fmla="*/ 0 w 18"/>
                <a:gd name="T15" fmla="*/ 1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17"/>
                <a:gd name="T26" fmla="*/ 18 w 18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17">
                  <a:moveTo>
                    <a:pt x="0" y="1"/>
                  </a:moveTo>
                  <a:lnTo>
                    <a:pt x="9" y="5"/>
                  </a:lnTo>
                  <a:lnTo>
                    <a:pt x="9" y="11"/>
                  </a:lnTo>
                  <a:lnTo>
                    <a:pt x="13" y="17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4" name="Freeform 529">
              <a:extLst>
                <a:ext uri="{FF2B5EF4-FFF2-40B4-BE49-F238E27FC236}">
                  <a16:creationId xmlns:a16="http://schemas.microsoft.com/office/drawing/2014/main" id="{2675C39B-D70F-8DF8-B4FD-E0FF91928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771" y="3210389"/>
              <a:ext cx="4412" cy="5881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3 w 3"/>
                <a:gd name="T5" fmla="*/ 5 h 5"/>
                <a:gd name="T6" fmla="*/ 3 w 3"/>
                <a:gd name="T7" fmla="*/ 1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5" name="Freeform 530">
              <a:extLst>
                <a:ext uri="{FF2B5EF4-FFF2-40B4-BE49-F238E27FC236}">
                  <a16:creationId xmlns:a16="http://schemas.microsoft.com/office/drawing/2014/main" id="{C5BE329B-6D56-87FE-5E5E-218AB5EF0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881" y="3358885"/>
              <a:ext cx="5881" cy="2940"/>
            </a:xfrm>
            <a:custGeom>
              <a:avLst/>
              <a:gdLst>
                <a:gd name="T0" fmla="*/ 0 w 7"/>
                <a:gd name="T1" fmla="*/ 5 h 5"/>
                <a:gd name="T2" fmla="*/ 3 w 7"/>
                <a:gd name="T3" fmla="*/ 0 h 5"/>
                <a:gd name="T4" fmla="*/ 7 w 7"/>
                <a:gd name="T5" fmla="*/ 5 h 5"/>
                <a:gd name="T6" fmla="*/ 0 w 7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0" y="5"/>
                  </a:move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6" name="Freeform 531">
              <a:extLst>
                <a:ext uri="{FF2B5EF4-FFF2-40B4-BE49-F238E27FC236}">
                  <a16:creationId xmlns:a16="http://schemas.microsoft.com/office/drawing/2014/main" id="{7182CBB3-40A9-242D-3AA6-FFB2D0FF6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420" y="3222151"/>
              <a:ext cx="7352" cy="5881"/>
            </a:xfrm>
            <a:custGeom>
              <a:avLst/>
              <a:gdLst>
                <a:gd name="T0" fmla="*/ 0 w 10"/>
                <a:gd name="T1" fmla="*/ 0 h 7"/>
                <a:gd name="T2" fmla="*/ 10 w 10"/>
                <a:gd name="T3" fmla="*/ 7 h 7"/>
                <a:gd name="T4" fmla="*/ 9 w 10"/>
                <a:gd name="T5" fmla="*/ 4 h 7"/>
                <a:gd name="T6" fmla="*/ 10 w 10"/>
                <a:gd name="T7" fmla="*/ 4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7"/>
                  </a:lnTo>
                  <a:lnTo>
                    <a:pt x="9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7" name="Freeform 532">
              <a:extLst>
                <a:ext uri="{FF2B5EF4-FFF2-40B4-BE49-F238E27FC236}">
                  <a16:creationId xmlns:a16="http://schemas.microsoft.com/office/drawing/2014/main" id="{573BF993-96C8-40FE-6630-343A308E2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832" y="3157459"/>
              <a:ext cx="5881" cy="4412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0 h 3"/>
                <a:gd name="T4" fmla="*/ 6 w 6"/>
                <a:gd name="T5" fmla="*/ 3 h 3"/>
                <a:gd name="T6" fmla="*/ 0 w 6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0" y="2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8" name="Freeform 533">
              <a:extLst>
                <a:ext uri="{FF2B5EF4-FFF2-40B4-BE49-F238E27FC236}">
                  <a16:creationId xmlns:a16="http://schemas.microsoft.com/office/drawing/2014/main" id="{256DEF6D-7275-F53A-961A-12B173096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312" y="3358885"/>
              <a:ext cx="4412" cy="2940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3 h 4"/>
                <a:gd name="T4" fmla="*/ 0 w 4"/>
                <a:gd name="T5" fmla="*/ 4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0"/>
                  </a:moveTo>
                  <a:lnTo>
                    <a:pt x="4" y="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9" name="Freeform 534">
              <a:extLst>
                <a:ext uri="{FF2B5EF4-FFF2-40B4-BE49-F238E27FC236}">
                  <a16:creationId xmlns:a16="http://schemas.microsoft.com/office/drawing/2014/main" id="{76F2D28C-2707-5746-0F27-912AB14D8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631" y="3066302"/>
              <a:ext cx="4412" cy="4412"/>
            </a:xfrm>
            <a:custGeom>
              <a:avLst/>
              <a:gdLst>
                <a:gd name="T0" fmla="*/ 0 w 4"/>
                <a:gd name="T1" fmla="*/ 3 h 4"/>
                <a:gd name="T2" fmla="*/ 4 w 4"/>
                <a:gd name="T3" fmla="*/ 0 h 4"/>
                <a:gd name="T4" fmla="*/ 4 w 4"/>
                <a:gd name="T5" fmla="*/ 4 h 4"/>
                <a:gd name="T6" fmla="*/ 0 w 4"/>
                <a:gd name="T7" fmla="*/ 3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3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0" name="Freeform 535">
              <a:extLst>
                <a:ext uri="{FF2B5EF4-FFF2-40B4-BE49-F238E27FC236}">
                  <a16:creationId xmlns:a16="http://schemas.microsoft.com/office/drawing/2014/main" id="{996ECD9C-F5A7-2AC8-6123-093DD8D55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729" y="3325068"/>
              <a:ext cx="4412" cy="4412"/>
            </a:xfrm>
            <a:custGeom>
              <a:avLst/>
              <a:gdLst>
                <a:gd name="T0" fmla="*/ 0 w 4"/>
                <a:gd name="T1" fmla="*/ 5 h 5"/>
                <a:gd name="T2" fmla="*/ 4 w 4"/>
                <a:gd name="T3" fmla="*/ 1 h 5"/>
                <a:gd name="T4" fmla="*/ 2 w 4"/>
                <a:gd name="T5" fmla="*/ 0 h 5"/>
                <a:gd name="T6" fmla="*/ 0 w 4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5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1" name="Freeform 536">
              <a:extLst>
                <a:ext uri="{FF2B5EF4-FFF2-40B4-BE49-F238E27FC236}">
                  <a16:creationId xmlns:a16="http://schemas.microsoft.com/office/drawing/2014/main" id="{516B9A66-9C9A-95A9-D627-D28ABA5A0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378" y="3307426"/>
              <a:ext cx="5881" cy="2940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1 h 2"/>
                <a:gd name="T4" fmla="*/ 5 w 5"/>
                <a:gd name="T5" fmla="*/ 0 h 2"/>
                <a:gd name="T6" fmla="*/ 0 w 5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0" y="2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2" name="Freeform 537">
              <a:extLst>
                <a:ext uri="{FF2B5EF4-FFF2-40B4-BE49-F238E27FC236}">
                  <a16:creationId xmlns:a16="http://schemas.microsoft.com/office/drawing/2014/main" id="{3DBBB2C4-A186-4D59-69E7-E76E29BB7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771" y="3228032"/>
              <a:ext cx="4412" cy="294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3 w 3"/>
                <a:gd name="T5" fmla="*/ 0 h 2"/>
                <a:gd name="T6" fmla="*/ 0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3" name="Freeform 538">
              <a:extLst>
                <a:ext uri="{FF2B5EF4-FFF2-40B4-BE49-F238E27FC236}">
                  <a16:creationId xmlns:a16="http://schemas.microsoft.com/office/drawing/2014/main" id="{66E8CE52-5FAB-97A8-3463-36DF4E377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258" y="3357414"/>
              <a:ext cx="5881" cy="4412"/>
            </a:xfrm>
            <a:custGeom>
              <a:avLst/>
              <a:gdLst>
                <a:gd name="T0" fmla="*/ 0 w 6"/>
                <a:gd name="T1" fmla="*/ 4 h 4"/>
                <a:gd name="T2" fmla="*/ 6 w 6"/>
                <a:gd name="T3" fmla="*/ 1 h 4"/>
                <a:gd name="T4" fmla="*/ 3 w 6"/>
                <a:gd name="T5" fmla="*/ 0 h 4"/>
                <a:gd name="T6" fmla="*/ 0 w 6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4"/>
                  </a:moveTo>
                  <a:lnTo>
                    <a:pt x="6" y="1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4" name="Freeform 539">
              <a:extLst>
                <a:ext uri="{FF2B5EF4-FFF2-40B4-BE49-F238E27FC236}">
                  <a16:creationId xmlns:a16="http://schemas.microsoft.com/office/drawing/2014/main" id="{D4F6DCE4-EFCE-DCCF-E91B-814F9E0DF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712" y="3210387"/>
              <a:ext cx="2940" cy="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1 h 1"/>
                <a:gd name="T4" fmla="*/ 1 w 5"/>
                <a:gd name="T5" fmla="*/ 1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5" name="Freeform 540">
              <a:extLst>
                <a:ext uri="{FF2B5EF4-FFF2-40B4-BE49-F238E27FC236}">
                  <a16:creationId xmlns:a16="http://schemas.microsoft.com/office/drawing/2014/main" id="{664377A9-F85F-BDBD-E8DC-169461ADF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480" y="3166281"/>
              <a:ext cx="2940" cy="147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1 w 3"/>
                <a:gd name="T5" fmla="*/ 0 h 1"/>
                <a:gd name="T6" fmla="*/ 0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1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6" name="Freeform 541">
              <a:extLst>
                <a:ext uri="{FF2B5EF4-FFF2-40B4-BE49-F238E27FC236}">
                  <a16:creationId xmlns:a16="http://schemas.microsoft.com/office/drawing/2014/main" id="{8CD80CF2-9A62-347D-8520-1C1021D9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017" y="3382408"/>
              <a:ext cx="5881" cy="4412"/>
            </a:xfrm>
            <a:custGeom>
              <a:avLst/>
              <a:gdLst>
                <a:gd name="T0" fmla="*/ 0 w 4"/>
                <a:gd name="T1" fmla="*/ 1 h 2"/>
                <a:gd name="T2" fmla="*/ 2 w 4"/>
                <a:gd name="T3" fmla="*/ 2 h 2"/>
                <a:gd name="T4" fmla="*/ 4 w 4"/>
                <a:gd name="T5" fmla="*/ 0 h 2"/>
                <a:gd name="T6" fmla="*/ 0 w 4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0" y="1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7" name="Freeform 542">
              <a:extLst>
                <a:ext uri="{FF2B5EF4-FFF2-40B4-BE49-F238E27FC236}">
                  <a16:creationId xmlns:a16="http://schemas.microsoft.com/office/drawing/2014/main" id="{91EC7B94-A46A-A1F2-B1A8-67B897BD6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659" y="3172162"/>
              <a:ext cx="2940" cy="1471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8" name="Freeform 543">
              <a:extLst>
                <a:ext uri="{FF2B5EF4-FFF2-40B4-BE49-F238E27FC236}">
                  <a16:creationId xmlns:a16="http://schemas.microsoft.com/office/drawing/2014/main" id="{4D1F0DBE-B515-5F2D-39B8-AAD8EFB35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183" y="3232443"/>
              <a:ext cx="2940" cy="147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3 w 4"/>
                <a:gd name="T5" fmla="*/ 0 h 1"/>
                <a:gd name="T6" fmla="*/ 0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1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9" name="Freeform 544">
              <a:extLst>
                <a:ext uri="{FF2B5EF4-FFF2-40B4-BE49-F238E27FC236}">
                  <a16:creationId xmlns:a16="http://schemas.microsoft.com/office/drawing/2014/main" id="{4678F1B7-4E08-AC03-5918-D6D33417C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626" y="3045719"/>
              <a:ext cx="1471" cy="294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0" name="Freeform 545">
              <a:extLst>
                <a:ext uri="{FF2B5EF4-FFF2-40B4-BE49-F238E27FC236}">
                  <a16:creationId xmlns:a16="http://schemas.microsoft.com/office/drawing/2014/main" id="{18A51F0A-1245-42E4-57FA-634C9F8D6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219" y="3107470"/>
              <a:ext cx="4412" cy="1471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1" name="Freeform 546">
              <a:extLst>
                <a:ext uri="{FF2B5EF4-FFF2-40B4-BE49-F238E27FC236}">
                  <a16:creationId xmlns:a16="http://schemas.microsoft.com/office/drawing/2014/main" id="{1F6C96C3-0C89-B613-4813-160C7553A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311" y="4339551"/>
              <a:ext cx="22054" cy="22054"/>
            </a:xfrm>
            <a:custGeom>
              <a:avLst/>
              <a:gdLst>
                <a:gd name="T0" fmla="*/ 3 w 22"/>
                <a:gd name="T1" fmla="*/ 5 h 24"/>
                <a:gd name="T2" fmla="*/ 1 w 22"/>
                <a:gd name="T3" fmla="*/ 8 h 24"/>
                <a:gd name="T4" fmla="*/ 2 w 22"/>
                <a:gd name="T5" fmla="*/ 9 h 24"/>
                <a:gd name="T6" fmla="*/ 0 w 22"/>
                <a:gd name="T7" fmla="*/ 10 h 24"/>
                <a:gd name="T8" fmla="*/ 0 w 22"/>
                <a:gd name="T9" fmla="*/ 12 h 24"/>
                <a:gd name="T10" fmla="*/ 2 w 22"/>
                <a:gd name="T11" fmla="*/ 12 h 24"/>
                <a:gd name="T12" fmla="*/ 3 w 22"/>
                <a:gd name="T13" fmla="*/ 15 h 24"/>
                <a:gd name="T14" fmla="*/ 0 w 22"/>
                <a:gd name="T15" fmla="*/ 17 h 24"/>
                <a:gd name="T16" fmla="*/ 1 w 22"/>
                <a:gd name="T17" fmla="*/ 18 h 24"/>
                <a:gd name="T18" fmla="*/ 0 w 22"/>
                <a:gd name="T19" fmla="*/ 22 h 24"/>
                <a:gd name="T20" fmla="*/ 4 w 22"/>
                <a:gd name="T21" fmla="*/ 24 h 24"/>
                <a:gd name="T22" fmla="*/ 8 w 22"/>
                <a:gd name="T23" fmla="*/ 24 h 24"/>
                <a:gd name="T24" fmla="*/ 9 w 22"/>
                <a:gd name="T25" fmla="*/ 22 h 24"/>
                <a:gd name="T26" fmla="*/ 12 w 22"/>
                <a:gd name="T27" fmla="*/ 21 h 24"/>
                <a:gd name="T28" fmla="*/ 15 w 22"/>
                <a:gd name="T29" fmla="*/ 21 h 24"/>
                <a:gd name="T30" fmla="*/ 19 w 22"/>
                <a:gd name="T31" fmla="*/ 18 h 24"/>
                <a:gd name="T32" fmla="*/ 21 w 22"/>
                <a:gd name="T33" fmla="*/ 11 h 24"/>
                <a:gd name="T34" fmla="*/ 22 w 22"/>
                <a:gd name="T35" fmla="*/ 8 h 24"/>
                <a:gd name="T36" fmla="*/ 14 w 22"/>
                <a:gd name="T37" fmla="*/ 3 h 24"/>
                <a:gd name="T38" fmla="*/ 12 w 22"/>
                <a:gd name="T39" fmla="*/ 0 h 24"/>
                <a:gd name="T40" fmla="*/ 8 w 22"/>
                <a:gd name="T41" fmla="*/ 2 h 24"/>
                <a:gd name="T42" fmla="*/ 6 w 22"/>
                <a:gd name="T43" fmla="*/ 0 h 24"/>
                <a:gd name="T44" fmla="*/ 4 w 22"/>
                <a:gd name="T45" fmla="*/ 4 h 24"/>
                <a:gd name="T46" fmla="*/ 3 w 22"/>
                <a:gd name="T47" fmla="*/ 5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"/>
                <a:gd name="T73" fmla="*/ 0 h 24"/>
                <a:gd name="T74" fmla="*/ 22 w 22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" h="24">
                  <a:moveTo>
                    <a:pt x="3" y="5"/>
                  </a:moveTo>
                  <a:lnTo>
                    <a:pt x="1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9" y="18"/>
                  </a:lnTo>
                  <a:lnTo>
                    <a:pt x="21" y="11"/>
                  </a:lnTo>
                  <a:lnTo>
                    <a:pt x="22" y="8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2" name="Freeform 547">
              <a:extLst>
                <a:ext uri="{FF2B5EF4-FFF2-40B4-BE49-F238E27FC236}">
                  <a16:creationId xmlns:a16="http://schemas.microsoft.com/office/drawing/2014/main" id="{12B90A5B-DEEE-9FAA-5BBF-C59338138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148" y="4271920"/>
              <a:ext cx="305815" cy="480776"/>
            </a:xfrm>
            <a:custGeom>
              <a:avLst/>
              <a:gdLst>
                <a:gd name="T0" fmla="*/ 175 w 325"/>
                <a:gd name="T1" fmla="*/ 432 h 538"/>
                <a:gd name="T2" fmla="*/ 165 w 325"/>
                <a:gd name="T3" fmla="*/ 400 h 538"/>
                <a:gd name="T4" fmla="*/ 175 w 325"/>
                <a:gd name="T5" fmla="*/ 381 h 538"/>
                <a:gd name="T6" fmla="*/ 198 w 325"/>
                <a:gd name="T7" fmla="*/ 360 h 538"/>
                <a:gd name="T8" fmla="*/ 198 w 325"/>
                <a:gd name="T9" fmla="*/ 336 h 538"/>
                <a:gd name="T10" fmla="*/ 189 w 325"/>
                <a:gd name="T11" fmla="*/ 306 h 538"/>
                <a:gd name="T12" fmla="*/ 178 w 325"/>
                <a:gd name="T13" fmla="*/ 270 h 538"/>
                <a:gd name="T14" fmla="*/ 208 w 325"/>
                <a:gd name="T15" fmla="*/ 278 h 538"/>
                <a:gd name="T16" fmla="*/ 225 w 325"/>
                <a:gd name="T17" fmla="*/ 265 h 538"/>
                <a:gd name="T18" fmla="*/ 240 w 325"/>
                <a:gd name="T19" fmla="*/ 246 h 538"/>
                <a:gd name="T20" fmla="*/ 229 w 325"/>
                <a:gd name="T21" fmla="*/ 223 h 538"/>
                <a:gd name="T22" fmla="*/ 244 w 325"/>
                <a:gd name="T23" fmla="*/ 218 h 538"/>
                <a:gd name="T24" fmla="*/ 256 w 325"/>
                <a:gd name="T25" fmla="*/ 192 h 538"/>
                <a:gd name="T26" fmla="*/ 262 w 325"/>
                <a:gd name="T27" fmla="*/ 160 h 538"/>
                <a:gd name="T28" fmla="*/ 263 w 325"/>
                <a:gd name="T29" fmla="*/ 140 h 538"/>
                <a:gd name="T30" fmla="*/ 282 w 325"/>
                <a:gd name="T31" fmla="*/ 121 h 538"/>
                <a:gd name="T32" fmla="*/ 301 w 325"/>
                <a:gd name="T33" fmla="*/ 115 h 538"/>
                <a:gd name="T34" fmla="*/ 313 w 325"/>
                <a:gd name="T35" fmla="*/ 106 h 538"/>
                <a:gd name="T36" fmla="*/ 310 w 325"/>
                <a:gd name="T37" fmla="*/ 78 h 538"/>
                <a:gd name="T38" fmla="*/ 305 w 325"/>
                <a:gd name="T39" fmla="*/ 55 h 538"/>
                <a:gd name="T40" fmla="*/ 288 w 325"/>
                <a:gd name="T41" fmla="*/ 39 h 538"/>
                <a:gd name="T42" fmla="*/ 271 w 325"/>
                <a:gd name="T43" fmla="*/ 39 h 538"/>
                <a:gd name="T44" fmla="*/ 255 w 325"/>
                <a:gd name="T45" fmla="*/ 44 h 538"/>
                <a:gd name="T46" fmla="*/ 238 w 325"/>
                <a:gd name="T47" fmla="*/ 40 h 538"/>
                <a:gd name="T48" fmla="*/ 225 w 325"/>
                <a:gd name="T49" fmla="*/ 36 h 538"/>
                <a:gd name="T50" fmla="*/ 208 w 325"/>
                <a:gd name="T51" fmla="*/ 33 h 538"/>
                <a:gd name="T52" fmla="*/ 195 w 325"/>
                <a:gd name="T53" fmla="*/ 34 h 538"/>
                <a:gd name="T54" fmla="*/ 192 w 325"/>
                <a:gd name="T55" fmla="*/ 14 h 538"/>
                <a:gd name="T56" fmla="*/ 186 w 325"/>
                <a:gd name="T57" fmla="*/ 0 h 538"/>
                <a:gd name="T58" fmla="*/ 155 w 325"/>
                <a:gd name="T59" fmla="*/ 1 h 538"/>
                <a:gd name="T60" fmla="*/ 136 w 325"/>
                <a:gd name="T61" fmla="*/ 21 h 538"/>
                <a:gd name="T62" fmla="*/ 133 w 325"/>
                <a:gd name="T63" fmla="*/ 46 h 538"/>
                <a:gd name="T64" fmla="*/ 131 w 325"/>
                <a:gd name="T65" fmla="*/ 70 h 538"/>
                <a:gd name="T66" fmla="*/ 129 w 325"/>
                <a:gd name="T67" fmla="*/ 105 h 538"/>
                <a:gd name="T68" fmla="*/ 100 w 325"/>
                <a:gd name="T69" fmla="*/ 171 h 538"/>
                <a:gd name="T70" fmla="*/ 94 w 325"/>
                <a:gd name="T71" fmla="*/ 198 h 538"/>
                <a:gd name="T72" fmla="*/ 59 w 325"/>
                <a:gd name="T73" fmla="*/ 246 h 538"/>
                <a:gd name="T74" fmla="*/ 43 w 325"/>
                <a:gd name="T75" fmla="*/ 262 h 538"/>
                <a:gd name="T76" fmla="*/ 31 w 325"/>
                <a:gd name="T77" fmla="*/ 267 h 538"/>
                <a:gd name="T78" fmla="*/ 8 w 325"/>
                <a:gd name="T79" fmla="*/ 321 h 538"/>
                <a:gd name="T80" fmla="*/ 13 w 325"/>
                <a:gd name="T81" fmla="*/ 332 h 538"/>
                <a:gd name="T82" fmla="*/ 43 w 325"/>
                <a:gd name="T83" fmla="*/ 322 h 538"/>
                <a:gd name="T84" fmla="*/ 47 w 325"/>
                <a:gd name="T85" fmla="*/ 337 h 538"/>
                <a:gd name="T86" fmla="*/ 41 w 325"/>
                <a:gd name="T87" fmla="*/ 345 h 538"/>
                <a:gd name="T88" fmla="*/ 23 w 325"/>
                <a:gd name="T89" fmla="*/ 344 h 538"/>
                <a:gd name="T90" fmla="*/ 32 w 325"/>
                <a:gd name="T91" fmla="*/ 368 h 538"/>
                <a:gd name="T92" fmla="*/ 53 w 325"/>
                <a:gd name="T93" fmla="*/ 370 h 538"/>
                <a:gd name="T94" fmla="*/ 59 w 325"/>
                <a:gd name="T95" fmla="*/ 367 h 538"/>
                <a:gd name="T96" fmla="*/ 47 w 325"/>
                <a:gd name="T97" fmla="*/ 369 h 538"/>
                <a:gd name="T98" fmla="*/ 51 w 325"/>
                <a:gd name="T99" fmla="*/ 388 h 538"/>
                <a:gd name="T100" fmla="*/ 32 w 325"/>
                <a:gd name="T101" fmla="*/ 423 h 538"/>
                <a:gd name="T102" fmla="*/ 34 w 325"/>
                <a:gd name="T103" fmla="*/ 448 h 538"/>
                <a:gd name="T104" fmla="*/ 16 w 325"/>
                <a:gd name="T105" fmla="*/ 486 h 538"/>
                <a:gd name="T106" fmla="*/ 0 w 325"/>
                <a:gd name="T107" fmla="*/ 512 h 538"/>
                <a:gd name="T108" fmla="*/ 5 w 325"/>
                <a:gd name="T109" fmla="*/ 516 h 538"/>
                <a:gd name="T110" fmla="*/ 22 w 325"/>
                <a:gd name="T111" fmla="*/ 512 h 538"/>
                <a:gd name="T112" fmla="*/ 51 w 325"/>
                <a:gd name="T113" fmla="*/ 520 h 538"/>
                <a:gd name="T114" fmla="*/ 94 w 325"/>
                <a:gd name="T115" fmla="*/ 538 h 538"/>
                <a:gd name="T116" fmla="*/ 130 w 325"/>
                <a:gd name="T117" fmla="*/ 523 h 538"/>
                <a:gd name="T118" fmla="*/ 129 w 325"/>
                <a:gd name="T119" fmla="*/ 502 h 538"/>
                <a:gd name="T120" fmla="*/ 132 w 325"/>
                <a:gd name="T121" fmla="*/ 482 h 538"/>
                <a:gd name="T122" fmla="*/ 157 w 325"/>
                <a:gd name="T123" fmla="*/ 454 h 538"/>
                <a:gd name="T124" fmla="*/ 175 w 325"/>
                <a:gd name="T125" fmla="*/ 447 h 5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538"/>
                <a:gd name="T191" fmla="*/ 325 w 325"/>
                <a:gd name="T192" fmla="*/ 538 h 5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538">
                  <a:moveTo>
                    <a:pt x="190" y="430"/>
                  </a:moveTo>
                  <a:lnTo>
                    <a:pt x="189" y="428"/>
                  </a:lnTo>
                  <a:lnTo>
                    <a:pt x="184" y="429"/>
                  </a:lnTo>
                  <a:lnTo>
                    <a:pt x="181" y="430"/>
                  </a:lnTo>
                  <a:lnTo>
                    <a:pt x="179" y="430"/>
                  </a:lnTo>
                  <a:lnTo>
                    <a:pt x="178" y="432"/>
                  </a:lnTo>
                  <a:lnTo>
                    <a:pt x="175" y="432"/>
                  </a:lnTo>
                  <a:lnTo>
                    <a:pt x="173" y="424"/>
                  </a:lnTo>
                  <a:lnTo>
                    <a:pt x="174" y="422"/>
                  </a:lnTo>
                  <a:lnTo>
                    <a:pt x="172" y="420"/>
                  </a:lnTo>
                  <a:lnTo>
                    <a:pt x="172" y="414"/>
                  </a:lnTo>
                  <a:lnTo>
                    <a:pt x="168" y="408"/>
                  </a:lnTo>
                  <a:lnTo>
                    <a:pt x="168" y="404"/>
                  </a:lnTo>
                  <a:lnTo>
                    <a:pt x="165" y="400"/>
                  </a:lnTo>
                  <a:lnTo>
                    <a:pt x="167" y="398"/>
                  </a:lnTo>
                  <a:lnTo>
                    <a:pt x="168" y="396"/>
                  </a:lnTo>
                  <a:lnTo>
                    <a:pt x="166" y="396"/>
                  </a:lnTo>
                  <a:lnTo>
                    <a:pt x="168" y="392"/>
                  </a:lnTo>
                  <a:lnTo>
                    <a:pt x="169" y="388"/>
                  </a:lnTo>
                  <a:lnTo>
                    <a:pt x="174" y="384"/>
                  </a:lnTo>
                  <a:lnTo>
                    <a:pt x="175" y="381"/>
                  </a:lnTo>
                  <a:lnTo>
                    <a:pt x="173" y="380"/>
                  </a:lnTo>
                  <a:lnTo>
                    <a:pt x="175" y="370"/>
                  </a:lnTo>
                  <a:lnTo>
                    <a:pt x="186" y="367"/>
                  </a:lnTo>
                  <a:lnTo>
                    <a:pt x="189" y="364"/>
                  </a:lnTo>
                  <a:lnTo>
                    <a:pt x="192" y="364"/>
                  </a:lnTo>
                  <a:lnTo>
                    <a:pt x="196" y="361"/>
                  </a:lnTo>
                  <a:lnTo>
                    <a:pt x="198" y="360"/>
                  </a:lnTo>
                  <a:lnTo>
                    <a:pt x="199" y="356"/>
                  </a:lnTo>
                  <a:lnTo>
                    <a:pt x="207" y="349"/>
                  </a:lnTo>
                  <a:lnTo>
                    <a:pt x="208" y="346"/>
                  </a:lnTo>
                  <a:lnTo>
                    <a:pt x="208" y="338"/>
                  </a:lnTo>
                  <a:lnTo>
                    <a:pt x="207" y="336"/>
                  </a:lnTo>
                  <a:lnTo>
                    <a:pt x="203" y="334"/>
                  </a:lnTo>
                  <a:lnTo>
                    <a:pt x="198" y="336"/>
                  </a:lnTo>
                  <a:lnTo>
                    <a:pt x="196" y="333"/>
                  </a:lnTo>
                  <a:lnTo>
                    <a:pt x="197" y="328"/>
                  </a:lnTo>
                  <a:lnTo>
                    <a:pt x="196" y="326"/>
                  </a:lnTo>
                  <a:lnTo>
                    <a:pt x="193" y="325"/>
                  </a:lnTo>
                  <a:lnTo>
                    <a:pt x="191" y="322"/>
                  </a:lnTo>
                  <a:lnTo>
                    <a:pt x="192" y="314"/>
                  </a:lnTo>
                  <a:lnTo>
                    <a:pt x="189" y="306"/>
                  </a:lnTo>
                  <a:lnTo>
                    <a:pt x="192" y="294"/>
                  </a:lnTo>
                  <a:lnTo>
                    <a:pt x="186" y="289"/>
                  </a:lnTo>
                  <a:lnTo>
                    <a:pt x="186" y="286"/>
                  </a:lnTo>
                  <a:lnTo>
                    <a:pt x="183" y="284"/>
                  </a:lnTo>
                  <a:lnTo>
                    <a:pt x="181" y="280"/>
                  </a:lnTo>
                  <a:lnTo>
                    <a:pt x="179" y="278"/>
                  </a:lnTo>
                  <a:lnTo>
                    <a:pt x="178" y="270"/>
                  </a:lnTo>
                  <a:lnTo>
                    <a:pt x="180" y="270"/>
                  </a:lnTo>
                  <a:lnTo>
                    <a:pt x="184" y="272"/>
                  </a:lnTo>
                  <a:lnTo>
                    <a:pt x="186" y="273"/>
                  </a:lnTo>
                  <a:lnTo>
                    <a:pt x="193" y="276"/>
                  </a:lnTo>
                  <a:lnTo>
                    <a:pt x="197" y="274"/>
                  </a:lnTo>
                  <a:lnTo>
                    <a:pt x="201" y="276"/>
                  </a:lnTo>
                  <a:lnTo>
                    <a:pt x="208" y="278"/>
                  </a:lnTo>
                  <a:lnTo>
                    <a:pt x="211" y="278"/>
                  </a:lnTo>
                  <a:lnTo>
                    <a:pt x="215" y="279"/>
                  </a:lnTo>
                  <a:lnTo>
                    <a:pt x="220" y="278"/>
                  </a:lnTo>
                  <a:lnTo>
                    <a:pt x="223" y="274"/>
                  </a:lnTo>
                  <a:lnTo>
                    <a:pt x="223" y="271"/>
                  </a:lnTo>
                  <a:lnTo>
                    <a:pt x="226" y="270"/>
                  </a:lnTo>
                  <a:lnTo>
                    <a:pt x="225" y="265"/>
                  </a:lnTo>
                  <a:lnTo>
                    <a:pt x="229" y="264"/>
                  </a:lnTo>
                  <a:lnTo>
                    <a:pt x="231" y="261"/>
                  </a:lnTo>
                  <a:lnTo>
                    <a:pt x="233" y="260"/>
                  </a:lnTo>
                  <a:lnTo>
                    <a:pt x="234" y="254"/>
                  </a:lnTo>
                  <a:lnTo>
                    <a:pt x="237" y="250"/>
                  </a:lnTo>
                  <a:lnTo>
                    <a:pt x="239" y="249"/>
                  </a:lnTo>
                  <a:lnTo>
                    <a:pt x="240" y="246"/>
                  </a:lnTo>
                  <a:lnTo>
                    <a:pt x="239" y="242"/>
                  </a:lnTo>
                  <a:lnTo>
                    <a:pt x="237" y="238"/>
                  </a:lnTo>
                  <a:lnTo>
                    <a:pt x="235" y="235"/>
                  </a:lnTo>
                  <a:lnTo>
                    <a:pt x="234" y="234"/>
                  </a:lnTo>
                  <a:lnTo>
                    <a:pt x="231" y="232"/>
                  </a:lnTo>
                  <a:lnTo>
                    <a:pt x="232" y="225"/>
                  </a:lnTo>
                  <a:lnTo>
                    <a:pt x="229" y="223"/>
                  </a:lnTo>
                  <a:lnTo>
                    <a:pt x="232" y="222"/>
                  </a:lnTo>
                  <a:lnTo>
                    <a:pt x="233" y="218"/>
                  </a:lnTo>
                  <a:lnTo>
                    <a:pt x="237" y="218"/>
                  </a:lnTo>
                  <a:lnTo>
                    <a:pt x="238" y="217"/>
                  </a:lnTo>
                  <a:lnTo>
                    <a:pt x="240" y="217"/>
                  </a:lnTo>
                  <a:lnTo>
                    <a:pt x="241" y="218"/>
                  </a:lnTo>
                  <a:lnTo>
                    <a:pt x="244" y="218"/>
                  </a:lnTo>
                  <a:lnTo>
                    <a:pt x="246" y="213"/>
                  </a:lnTo>
                  <a:lnTo>
                    <a:pt x="252" y="210"/>
                  </a:lnTo>
                  <a:lnTo>
                    <a:pt x="253" y="206"/>
                  </a:lnTo>
                  <a:lnTo>
                    <a:pt x="251" y="202"/>
                  </a:lnTo>
                  <a:lnTo>
                    <a:pt x="251" y="198"/>
                  </a:lnTo>
                  <a:lnTo>
                    <a:pt x="252" y="195"/>
                  </a:lnTo>
                  <a:lnTo>
                    <a:pt x="256" y="192"/>
                  </a:lnTo>
                  <a:lnTo>
                    <a:pt x="255" y="187"/>
                  </a:lnTo>
                  <a:lnTo>
                    <a:pt x="255" y="183"/>
                  </a:lnTo>
                  <a:lnTo>
                    <a:pt x="258" y="178"/>
                  </a:lnTo>
                  <a:lnTo>
                    <a:pt x="259" y="174"/>
                  </a:lnTo>
                  <a:lnTo>
                    <a:pt x="258" y="169"/>
                  </a:lnTo>
                  <a:lnTo>
                    <a:pt x="259" y="165"/>
                  </a:lnTo>
                  <a:lnTo>
                    <a:pt x="262" y="160"/>
                  </a:lnTo>
                  <a:lnTo>
                    <a:pt x="262" y="157"/>
                  </a:lnTo>
                  <a:lnTo>
                    <a:pt x="261" y="153"/>
                  </a:lnTo>
                  <a:lnTo>
                    <a:pt x="261" y="150"/>
                  </a:lnTo>
                  <a:lnTo>
                    <a:pt x="259" y="146"/>
                  </a:lnTo>
                  <a:lnTo>
                    <a:pt x="257" y="138"/>
                  </a:lnTo>
                  <a:lnTo>
                    <a:pt x="258" y="138"/>
                  </a:lnTo>
                  <a:lnTo>
                    <a:pt x="263" y="140"/>
                  </a:lnTo>
                  <a:lnTo>
                    <a:pt x="265" y="140"/>
                  </a:lnTo>
                  <a:lnTo>
                    <a:pt x="267" y="139"/>
                  </a:lnTo>
                  <a:lnTo>
                    <a:pt x="271" y="134"/>
                  </a:lnTo>
                  <a:lnTo>
                    <a:pt x="271" y="130"/>
                  </a:lnTo>
                  <a:lnTo>
                    <a:pt x="276" y="127"/>
                  </a:lnTo>
                  <a:lnTo>
                    <a:pt x="279" y="123"/>
                  </a:lnTo>
                  <a:lnTo>
                    <a:pt x="282" y="121"/>
                  </a:lnTo>
                  <a:lnTo>
                    <a:pt x="286" y="121"/>
                  </a:lnTo>
                  <a:lnTo>
                    <a:pt x="288" y="122"/>
                  </a:lnTo>
                  <a:lnTo>
                    <a:pt x="292" y="120"/>
                  </a:lnTo>
                  <a:lnTo>
                    <a:pt x="295" y="121"/>
                  </a:lnTo>
                  <a:lnTo>
                    <a:pt x="295" y="118"/>
                  </a:lnTo>
                  <a:lnTo>
                    <a:pt x="298" y="117"/>
                  </a:lnTo>
                  <a:lnTo>
                    <a:pt x="301" y="115"/>
                  </a:lnTo>
                  <a:lnTo>
                    <a:pt x="303" y="112"/>
                  </a:lnTo>
                  <a:lnTo>
                    <a:pt x="306" y="109"/>
                  </a:lnTo>
                  <a:lnTo>
                    <a:pt x="307" y="109"/>
                  </a:lnTo>
                  <a:lnTo>
                    <a:pt x="309" y="110"/>
                  </a:lnTo>
                  <a:lnTo>
                    <a:pt x="311" y="110"/>
                  </a:lnTo>
                  <a:lnTo>
                    <a:pt x="311" y="106"/>
                  </a:lnTo>
                  <a:lnTo>
                    <a:pt x="313" y="106"/>
                  </a:lnTo>
                  <a:lnTo>
                    <a:pt x="315" y="102"/>
                  </a:lnTo>
                  <a:lnTo>
                    <a:pt x="325" y="93"/>
                  </a:lnTo>
                  <a:lnTo>
                    <a:pt x="325" y="90"/>
                  </a:lnTo>
                  <a:lnTo>
                    <a:pt x="323" y="87"/>
                  </a:lnTo>
                  <a:lnTo>
                    <a:pt x="321" y="82"/>
                  </a:lnTo>
                  <a:lnTo>
                    <a:pt x="318" y="80"/>
                  </a:lnTo>
                  <a:lnTo>
                    <a:pt x="310" y="78"/>
                  </a:lnTo>
                  <a:lnTo>
                    <a:pt x="304" y="79"/>
                  </a:lnTo>
                  <a:lnTo>
                    <a:pt x="300" y="74"/>
                  </a:lnTo>
                  <a:lnTo>
                    <a:pt x="301" y="73"/>
                  </a:lnTo>
                  <a:lnTo>
                    <a:pt x="301" y="69"/>
                  </a:lnTo>
                  <a:lnTo>
                    <a:pt x="303" y="68"/>
                  </a:lnTo>
                  <a:lnTo>
                    <a:pt x="309" y="57"/>
                  </a:lnTo>
                  <a:lnTo>
                    <a:pt x="305" y="55"/>
                  </a:lnTo>
                  <a:lnTo>
                    <a:pt x="309" y="50"/>
                  </a:lnTo>
                  <a:lnTo>
                    <a:pt x="306" y="46"/>
                  </a:lnTo>
                  <a:lnTo>
                    <a:pt x="304" y="49"/>
                  </a:lnTo>
                  <a:lnTo>
                    <a:pt x="294" y="46"/>
                  </a:lnTo>
                  <a:lnTo>
                    <a:pt x="292" y="45"/>
                  </a:lnTo>
                  <a:lnTo>
                    <a:pt x="292" y="40"/>
                  </a:lnTo>
                  <a:lnTo>
                    <a:pt x="288" y="39"/>
                  </a:lnTo>
                  <a:lnTo>
                    <a:pt x="287" y="43"/>
                  </a:lnTo>
                  <a:lnTo>
                    <a:pt x="286" y="44"/>
                  </a:lnTo>
                  <a:lnTo>
                    <a:pt x="282" y="43"/>
                  </a:lnTo>
                  <a:lnTo>
                    <a:pt x="279" y="43"/>
                  </a:lnTo>
                  <a:lnTo>
                    <a:pt x="276" y="39"/>
                  </a:lnTo>
                  <a:lnTo>
                    <a:pt x="274" y="38"/>
                  </a:lnTo>
                  <a:lnTo>
                    <a:pt x="271" y="39"/>
                  </a:lnTo>
                  <a:lnTo>
                    <a:pt x="270" y="39"/>
                  </a:lnTo>
                  <a:lnTo>
                    <a:pt x="267" y="37"/>
                  </a:lnTo>
                  <a:lnTo>
                    <a:pt x="265" y="34"/>
                  </a:lnTo>
                  <a:lnTo>
                    <a:pt x="263" y="33"/>
                  </a:lnTo>
                  <a:lnTo>
                    <a:pt x="259" y="34"/>
                  </a:lnTo>
                  <a:lnTo>
                    <a:pt x="257" y="43"/>
                  </a:lnTo>
                  <a:lnTo>
                    <a:pt x="255" y="44"/>
                  </a:lnTo>
                  <a:lnTo>
                    <a:pt x="251" y="44"/>
                  </a:lnTo>
                  <a:lnTo>
                    <a:pt x="247" y="45"/>
                  </a:lnTo>
                  <a:lnTo>
                    <a:pt x="245" y="45"/>
                  </a:lnTo>
                  <a:lnTo>
                    <a:pt x="244" y="43"/>
                  </a:lnTo>
                  <a:lnTo>
                    <a:pt x="241" y="46"/>
                  </a:lnTo>
                  <a:lnTo>
                    <a:pt x="239" y="46"/>
                  </a:lnTo>
                  <a:lnTo>
                    <a:pt x="238" y="40"/>
                  </a:lnTo>
                  <a:lnTo>
                    <a:pt x="234" y="39"/>
                  </a:lnTo>
                  <a:lnTo>
                    <a:pt x="234" y="42"/>
                  </a:lnTo>
                  <a:lnTo>
                    <a:pt x="227" y="42"/>
                  </a:lnTo>
                  <a:lnTo>
                    <a:pt x="227" y="39"/>
                  </a:lnTo>
                  <a:lnTo>
                    <a:pt x="228" y="38"/>
                  </a:lnTo>
                  <a:lnTo>
                    <a:pt x="228" y="36"/>
                  </a:lnTo>
                  <a:lnTo>
                    <a:pt x="225" y="36"/>
                  </a:lnTo>
                  <a:lnTo>
                    <a:pt x="222" y="32"/>
                  </a:lnTo>
                  <a:lnTo>
                    <a:pt x="220" y="32"/>
                  </a:lnTo>
                  <a:lnTo>
                    <a:pt x="216" y="32"/>
                  </a:lnTo>
                  <a:lnTo>
                    <a:pt x="214" y="32"/>
                  </a:lnTo>
                  <a:lnTo>
                    <a:pt x="211" y="31"/>
                  </a:lnTo>
                  <a:lnTo>
                    <a:pt x="210" y="33"/>
                  </a:lnTo>
                  <a:lnTo>
                    <a:pt x="208" y="33"/>
                  </a:lnTo>
                  <a:lnTo>
                    <a:pt x="209" y="25"/>
                  </a:lnTo>
                  <a:lnTo>
                    <a:pt x="207" y="25"/>
                  </a:lnTo>
                  <a:lnTo>
                    <a:pt x="207" y="27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7" y="34"/>
                  </a:lnTo>
                  <a:lnTo>
                    <a:pt x="195" y="34"/>
                  </a:lnTo>
                  <a:lnTo>
                    <a:pt x="189" y="34"/>
                  </a:lnTo>
                  <a:lnTo>
                    <a:pt x="187" y="33"/>
                  </a:lnTo>
                  <a:lnTo>
                    <a:pt x="187" y="28"/>
                  </a:lnTo>
                  <a:lnTo>
                    <a:pt x="185" y="24"/>
                  </a:lnTo>
                  <a:lnTo>
                    <a:pt x="185" y="21"/>
                  </a:lnTo>
                  <a:lnTo>
                    <a:pt x="190" y="18"/>
                  </a:lnTo>
                  <a:lnTo>
                    <a:pt x="192" y="14"/>
                  </a:lnTo>
                  <a:lnTo>
                    <a:pt x="196" y="14"/>
                  </a:lnTo>
                  <a:lnTo>
                    <a:pt x="197" y="8"/>
                  </a:lnTo>
                  <a:lnTo>
                    <a:pt x="195" y="7"/>
                  </a:lnTo>
                  <a:lnTo>
                    <a:pt x="191" y="6"/>
                  </a:lnTo>
                  <a:lnTo>
                    <a:pt x="192" y="1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80" y="2"/>
                  </a:lnTo>
                  <a:lnTo>
                    <a:pt x="174" y="1"/>
                  </a:lnTo>
                  <a:lnTo>
                    <a:pt x="173" y="1"/>
                  </a:lnTo>
                  <a:lnTo>
                    <a:pt x="167" y="0"/>
                  </a:lnTo>
                  <a:lnTo>
                    <a:pt x="165" y="1"/>
                  </a:lnTo>
                  <a:lnTo>
                    <a:pt x="156" y="0"/>
                  </a:lnTo>
                  <a:lnTo>
                    <a:pt x="155" y="1"/>
                  </a:lnTo>
                  <a:lnTo>
                    <a:pt x="154" y="6"/>
                  </a:lnTo>
                  <a:lnTo>
                    <a:pt x="147" y="7"/>
                  </a:lnTo>
                  <a:lnTo>
                    <a:pt x="145" y="12"/>
                  </a:lnTo>
                  <a:lnTo>
                    <a:pt x="142" y="13"/>
                  </a:lnTo>
                  <a:lnTo>
                    <a:pt x="137" y="15"/>
                  </a:lnTo>
                  <a:lnTo>
                    <a:pt x="135" y="20"/>
                  </a:lnTo>
                  <a:lnTo>
                    <a:pt x="136" y="21"/>
                  </a:lnTo>
                  <a:lnTo>
                    <a:pt x="132" y="26"/>
                  </a:lnTo>
                  <a:lnTo>
                    <a:pt x="132" y="31"/>
                  </a:lnTo>
                  <a:lnTo>
                    <a:pt x="133" y="32"/>
                  </a:lnTo>
                  <a:lnTo>
                    <a:pt x="133" y="34"/>
                  </a:lnTo>
                  <a:lnTo>
                    <a:pt x="132" y="37"/>
                  </a:lnTo>
                  <a:lnTo>
                    <a:pt x="133" y="39"/>
                  </a:lnTo>
                  <a:lnTo>
                    <a:pt x="133" y="46"/>
                  </a:lnTo>
                  <a:lnTo>
                    <a:pt x="132" y="49"/>
                  </a:lnTo>
                  <a:lnTo>
                    <a:pt x="133" y="55"/>
                  </a:lnTo>
                  <a:lnTo>
                    <a:pt x="132" y="54"/>
                  </a:lnTo>
                  <a:lnTo>
                    <a:pt x="131" y="57"/>
                  </a:lnTo>
                  <a:lnTo>
                    <a:pt x="131" y="62"/>
                  </a:lnTo>
                  <a:lnTo>
                    <a:pt x="130" y="66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0" y="82"/>
                  </a:lnTo>
                  <a:lnTo>
                    <a:pt x="130" y="93"/>
                  </a:lnTo>
                  <a:lnTo>
                    <a:pt x="133" y="93"/>
                  </a:lnTo>
                  <a:lnTo>
                    <a:pt x="132" y="94"/>
                  </a:lnTo>
                  <a:lnTo>
                    <a:pt x="130" y="94"/>
                  </a:lnTo>
                  <a:lnTo>
                    <a:pt x="129" y="105"/>
                  </a:lnTo>
                  <a:lnTo>
                    <a:pt x="127" y="111"/>
                  </a:lnTo>
                  <a:lnTo>
                    <a:pt x="123" y="121"/>
                  </a:lnTo>
                  <a:lnTo>
                    <a:pt x="117" y="139"/>
                  </a:lnTo>
                  <a:lnTo>
                    <a:pt x="113" y="145"/>
                  </a:lnTo>
                  <a:lnTo>
                    <a:pt x="106" y="158"/>
                  </a:lnTo>
                  <a:lnTo>
                    <a:pt x="105" y="160"/>
                  </a:lnTo>
                  <a:lnTo>
                    <a:pt x="100" y="171"/>
                  </a:lnTo>
                  <a:lnTo>
                    <a:pt x="90" y="187"/>
                  </a:lnTo>
                  <a:lnTo>
                    <a:pt x="89" y="187"/>
                  </a:lnTo>
                  <a:lnTo>
                    <a:pt x="89" y="189"/>
                  </a:lnTo>
                  <a:lnTo>
                    <a:pt x="91" y="194"/>
                  </a:lnTo>
                  <a:lnTo>
                    <a:pt x="95" y="195"/>
                  </a:lnTo>
                  <a:lnTo>
                    <a:pt x="97" y="198"/>
                  </a:lnTo>
                  <a:lnTo>
                    <a:pt x="94" y="198"/>
                  </a:lnTo>
                  <a:lnTo>
                    <a:pt x="91" y="195"/>
                  </a:lnTo>
                  <a:lnTo>
                    <a:pt x="90" y="199"/>
                  </a:lnTo>
                  <a:lnTo>
                    <a:pt x="85" y="207"/>
                  </a:lnTo>
                  <a:lnTo>
                    <a:pt x="70" y="225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59" y="246"/>
                  </a:lnTo>
                  <a:lnTo>
                    <a:pt x="59" y="247"/>
                  </a:lnTo>
                  <a:lnTo>
                    <a:pt x="54" y="253"/>
                  </a:lnTo>
                  <a:lnTo>
                    <a:pt x="52" y="253"/>
                  </a:lnTo>
                  <a:lnTo>
                    <a:pt x="47" y="256"/>
                  </a:lnTo>
                  <a:lnTo>
                    <a:pt x="43" y="261"/>
                  </a:lnTo>
                  <a:lnTo>
                    <a:pt x="45" y="264"/>
                  </a:lnTo>
                  <a:lnTo>
                    <a:pt x="43" y="262"/>
                  </a:lnTo>
                  <a:lnTo>
                    <a:pt x="36" y="266"/>
                  </a:lnTo>
                  <a:lnTo>
                    <a:pt x="35" y="264"/>
                  </a:lnTo>
                  <a:lnTo>
                    <a:pt x="34" y="266"/>
                  </a:lnTo>
                  <a:lnTo>
                    <a:pt x="31" y="264"/>
                  </a:lnTo>
                  <a:lnTo>
                    <a:pt x="29" y="265"/>
                  </a:lnTo>
                  <a:lnTo>
                    <a:pt x="30" y="267"/>
                  </a:lnTo>
                  <a:lnTo>
                    <a:pt x="31" y="267"/>
                  </a:lnTo>
                  <a:lnTo>
                    <a:pt x="32" y="272"/>
                  </a:lnTo>
                  <a:lnTo>
                    <a:pt x="26" y="288"/>
                  </a:lnTo>
                  <a:lnTo>
                    <a:pt x="24" y="289"/>
                  </a:lnTo>
                  <a:lnTo>
                    <a:pt x="20" y="294"/>
                  </a:lnTo>
                  <a:lnTo>
                    <a:pt x="18" y="307"/>
                  </a:lnTo>
                  <a:lnTo>
                    <a:pt x="16" y="310"/>
                  </a:lnTo>
                  <a:lnTo>
                    <a:pt x="8" y="321"/>
                  </a:lnTo>
                  <a:lnTo>
                    <a:pt x="7" y="324"/>
                  </a:lnTo>
                  <a:lnTo>
                    <a:pt x="8" y="326"/>
                  </a:lnTo>
                  <a:lnTo>
                    <a:pt x="7" y="328"/>
                  </a:lnTo>
                  <a:lnTo>
                    <a:pt x="8" y="332"/>
                  </a:lnTo>
                  <a:lnTo>
                    <a:pt x="11" y="334"/>
                  </a:lnTo>
                  <a:lnTo>
                    <a:pt x="12" y="332"/>
                  </a:lnTo>
                  <a:lnTo>
                    <a:pt x="13" y="332"/>
                  </a:lnTo>
                  <a:lnTo>
                    <a:pt x="18" y="337"/>
                  </a:lnTo>
                  <a:lnTo>
                    <a:pt x="19" y="336"/>
                  </a:lnTo>
                  <a:lnTo>
                    <a:pt x="29" y="339"/>
                  </a:lnTo>
                  <a:lnTo>
                    <a:pt x="34" y="339"/>
                  </a:lnTo>
                  <a:lnTo>
                    <a:pt x="35" y="338"/>
                  </a:lnTo>
                  <a:lnTo>
                    <a:pt x="40" y="325"/>
                  </a:lnTo>
                  <a:lnTo>
                    <a:pt x="43" y="322"/>
                  </a:lnTo>
                  <a:lnTo>
                    <a:pt x="48" y="316"/>
                  </a:lnTo>
                  <a:lnTo>
                    <a:pt x="47" y="326"/>
                  </a:lnTo>
                  <a:lnTo>
                    <a:pt x="48" y="328"/>
                  </a:lnTo>
                  <a:lnTo>
                    <a:pt x="49" y="332"/>
                  </a:lnTo>
                  <a:lnTo>
                    <a:pt x="49" y="334"/>
                  </a:lnTo>
                  <a:lnTo>
                    <a:pt x="48" y="336"/>
                  </a:lnTo>
                  <a:lnTo>
                    <a:pt x="47" y="337"/>
                  </a:lnTo>
                  <a:lnTo>
                    <a:pt x="45" y="336"/>
                  </a:lnTo>
                  <a:lnTo>
                    <a:pt x="43" y="337"/>
                  </a:lnTo>
                  <a:lnTo>
                    <a:pt x="42" y="338"/>
                  </a:lnTo>
                  <a:lnTo>
                    <a:pt x="40" y="340"/>
                  </a:lnTo>
                  <a:lnTo>
                    <a:pt x="38" y="342"/>
                  </a:lnTo>
                  <a:lnTo>
                    <a:pt x="42" y="343"/>
                  </a:lnTo>
                  <a:lnTo>
                    <a:pt x="41" y="345"/>
                  </a:lnTo>
                  <a:lnTo>
                    <a:pt x="38" y="343"/>
                  </a:lnTo>
                  <a:lnTo>
                    <a:pt x="32" y="344"/>
                  </a:lnTo>
                  <a:lnTo>
                    <a:pt x="31" y="343"/>
                  </a:lnTo>
                  <a:lnTo>
                    <a:pt x="31" y="340"/>
                  </a:lnTo>
                  <a:lnTo>
                    <a:pt x="29" y="340"/>
                  </a:lnTo>
                  <a:lnTo>
                    <a:pt x="20" y="339"/>
                  </a:lnTo>
                  <a:lnTo>
                    <a:pt x="23" y="344"/>
                  </a:lnTo>
                  <a:lnTo>
                    <a:pt x="24" y="354"/>
                  </a:lnTo>
                  <a:lnTo>
                    <a:pt x="23" y="361"/>
                  </a:lnTo>
                  <a:lnTo>
                    <a:pt x="18" y="367"/>
                  </a:lnTo>
                  <a:lnTo>
                    <a:pt x="20" y="367"/>
                  </a:lnTo>
                  <a:lnTo>
                    <a:pt x="22" y="366"/>
                  </a:lnTo>
                  <a:lnTo>
                    <a:pt x="29" y="368"/>
                  </a:lnTo>
                  <a:lnTo>
                    <a:pt x="32" y="368"/>
                  </a:lnTo>
                  <a:lnTo>
                    <a:pt x="42" y="366"/>
                  </a:lnTo>
                  <a:lnTo>
                    <a:pt x="42" y="364"/>
                  </a:lnTo>
                  <a:lnTo>
                    <a:pt x="43" y="363"/>
                  </a:lnTo>
                  <a:lnTo>
                    <a:pt x="46" y="363"/>
                  </a:lnTo>
                  <a:lnTo>
                    <a:pt x="47" y="364"/>
                  </a:lnTo>
                  <a:lnTo>
                    <a:pt x="52" y="369"/>
                  </a:lnTo>
                  <a:lnTo>
                    <a:pt x="53" y="370"/>
                  </a:lnTo>
                  <a:lnTo>
                    <a:pt x="55" y="369"/>
                  </a:lnTo>
                  <a:lnTo>
                    <a:pt x="55" y="366"/>
                  </a:lnTo>
                  <a:lnTo>
                    <a:pt x="54" y="364"/>
                  </a:lnTo>
                  <a:lnTo>
                    <a:pt x="57" y="363"/>
                  </a:lnTo>
                  <a:lnTo>
                    <a:pt x="58" y="362"/>
                  </a:lnTo>
                  <a:lnTo>
                    <a:pt x="58" y="366"/>
                  </a:lnTo>
                  <a:lnTo>
                    <a:pt x="59" y="367"/>
                  </a:lnTo>
                  <a:lnTo>
                    <a:pt x="58" y="367"/>
                  </a:lnTo>
                  <a:lnTo>
                    <a:pt x="59" y="374"/>
                  </a:lnTo>
                  <a:lnTo>
                    <a:pt x="63" y="379"/>
                  </a:lnTo>
                  <a:lnTo>
                    <a:pt x="59" y="378"/>
                  </a:lnTo>
                  <a:lnTo>
                    <a:pt x="55" y="374"/>
                  </a:lnTo>
                  <a:lnTo>
                    <a:pt x="49" y="372"/>
                  </a:lnTo>
                  <a:lnTo>
                    <a:pt x="47" y="369"/>
                  </a:lnTo>
                  <a:lnTo>
                    <a:pt x="46" y="366"/>
                  </a:lnTo>
                  <a:lnTo>
                    <a:pt x="45" y="366"/>
                  </a:lnTo>
                  <a:lnTo>
                    <a:pt x="43" y="367"/>
                  </a:lnTo>
                  <a:lnTo>
                    <a:pt x="46" y="369"/>
                  </a:lnTo>
                  <a:lnTo>
                    <a:pt x="49" y="374"/>
                  </a:lnTo>
                  <a:lnTo>
                    <a:pt x="51" y="381"/>
                  </a:lnTo>
                  <a:lnTo>
                    <a:pt x="51" y="388"/>
                  </a:lnTo>
                  <a:lnTo>
                    <a:pt x="43" y="404"/>
                  </a:lnTo>
                  <a:lnTo>
                    <a:pt x="34" y="417"/>
                  </a:lnTo>
                  <a:lnTo>
                    <a:pt x="31" y="418"/>
                  </a:lnTo>
                  <a:lnTo>
                    <a:pt x="30" y="420"/>
                  </a:lnTo>
                  <a:lnTo>
                    <a:pt x="30" y="422"/>
                  </a:lnTo>
                  <a:lnTo>
                    <a:pt x="31" y="421"/>
                  </a:lnTo>
                  <a:lnTo>
                    <a:pt x="32" y="423"/>
                  </a:lnTo>
                  <a:lnTo>
                    <a:pt x="35" y="423"/>
                  </a:lnTo>
                  <a:lnTo>
                    <a:pt x="36" y="433"/>
                  </a:lnTo>
                  <a:lnTo>
                    <a:pt x="35" y="434"/>
                  </a:lnTo>
                  <a:lnTo>
                    <a:pt x="35" y="438"/>
                  </a:lnTo>
                  <a:lnTo>
                    <a:pt x="34" y="440"/>
                  </a:lnTo>
                  <a:lnTo>
                    <a:pt x="32" y="445"/>
                  </a:lnTo>
                  <a:lnTo>
                    <a:pt x="34" y="448"/>
                  </a:lnTo>
                  <a:lnTo>
                    <a:pt x="31" y="450"/>
                  </a:lnTo>
                  <a:lnTo>
                    <a:pt x="28" y="459"/>
                  </a:lnTo>
                  <a:lnTo>
                    <a:pt x="28" y="466"/>
                  </a:lnTo>
                  <a:lnTo>
                    <a:pt x="24" y="475"/>
                  </a:lnTo>
                  <a:lnTo>
                    <a:pt x="23" y="478"/>
                  </a:lnTo>
                  <a:lnTo>
                    <a:pt x="17" y="486"/>
                  </a:lnTo>
                  <a:lnTo>
                    <a:pt x="16" y="486"/>
                  </a:lnTo>
                  <a:lnTo>
                    <a:pt x="16" y="488"/>
                  </a:lnTo>
                  <a:lnTo>
                    <a:pt x="16" y="489"/>
                  </a:lnTo>
                  <a:lnTo>
                    <a:pt x="16" y="492"/>
                  </a:lnTo>
                  <a:lnTo>
                    <a:pt x="12" y="496"/>
                  </a:lnTo>
                  <a:lnTo>
                    <a:pt x="10" y="498"/>
                  </a:lnTo>
                  <a:lnTo>
                    <a:pt x="10" y="501"/>
                  </a:lnTo>
                  <a:lnTo>
                    <a:pt x="0" y="512"/>
                  </a:lnTo>
                  <a:lnTo>
                    <a:pt x="0" y="513"/>
                  </a:lnTo>
                  <a:lnTo>
                    <a:pt x="1" y="513"/>
                  </a:lnTo>
                  <a:lnTo>
                    <a:pt x="2" y="514"/>
                  </a:lnTo>
                  <a:lnTo>
                    <a:pt x="2" y="516"/>
                  </a:lnTo>
                  <a:lnTo>
                    <a:pt x="2" y="517"/>
                  </a:lnTo>
                  <a:lnTo>
                    <a:pt x="4" y="516"/>
                  </a:lnTo>
                  <a:lnTo>
                    <a:pt x="5" y="516"/>
                  </a:lnTo>
                  <a:lnTo>
                    <a:pt x="6" y="516"/>
                  </a:lnTo>
                  <a:lnTo>
                    <a:pt x="8" y="513"/>
                  </a:lnTo>
                  <a:lnTo>
                    <a:pt x="11" y="513"/>
                  </a:lnTo>
                  <a:lnTo>
                    <a:pt x="12" y="513"/>
                  </a:lnTo>
                  <a:lnTo>
                    <a:pt x="14" y="512"/>
                  </a:lnTo>
                  <a:lnTo>
                    <a:pt x="17" y="513"/>
                  </a:lnTo>
                  <a:lnTo>
                    <a:pt x="22" y="512"/>
                  </a:lnTo>
                  <a:lnTo>
                    <a:pt x="26" y="513"/>
                  </a:lnTo>
                  <a:lnTo>
                    <a:pt x="26" y="512"/>
                  </a:lnTo>
                  <a:lnTo>
                    <a:pt x="28" y="511"/>
                  </a:lnTo>
                  <a:lnTo>
                    <a:pt x="30" y="511"/>
                  </a:lnTo>
                  <a:lnTo>
                    <a:pt x="32" y="512"/>
                  </a:lnTo>
                  <a:lnTo>
                    <a:pt x="46" y="519"/>
                  </a:lnTo>
                  <a:lnTo>
                    <a:pt x="51" y="520"/>
                  </a:lnTo>
                  <a:lnTo>
                    <a:pt x="53" y="523"/>
                  </a:lnTo>
                  <a:lnTo>
                    <a:pt x="55" y="524"/>
                  </a:lnTo>
                  <a:lnTo>
                    <a:pt x="64" y="525"/>
                  </a:lnTo>
                  <a:lnTo>
                    <a:pt x="70" y="529"/>
                  </a:lnTo>
                  <a:lnTo>
                    <a:pt x="76" y="536"/>
                  </a:lnTo>
                  <a:lnTo>
                    <a:pt x="83" y="538"/>
                  </a:lnTo>
                  <a:lnTo>
                    <a:pt x="94" y="538"/>
                  </a:lnTo>
                  <a:lnTo>
                    <a:pt x="100" y="536"/>
                  </a:lnTo>
                  <a:lnTo>
                    <a:pt x="120" y="528"/>
                  </a:lnTo>
                  <a:lnTo>
                    <a:pt x="127" y="529"/>
                  </a:lnTo>
                  <a:lnTo>
                    <a:pt x="130" y="530"/>
                  </a:lnTo>
                  <a:lnTo>
                    <a:pt x="131" y="529"/>
                  </a:lnTo>
                  <a:lnTo>
                    <a:pt x="130" y="526"/>
                  </a:lnTo>
                  <a:lnTo>
                    <a:pt x="130" y="523"/>
                  </a:lnTo>
                  <a:lnTo>
                    <a:pt x="129" y="520"/>
                  </a:lnTo>
                  <a:lnTo>
                    <a:pt x="130" y="518"/>
                  </a:lnTo>
                  <a:lnTo>
                    <a:pt x="129" y="513"/>
                  </a:lnTo>
                  <a:lnTo>
                    <a:pt x="130" y="510"/>
                  </a:lnTo>
                  <a:lnTo>
                    <a:pt x="130" y="507"/>
                  </a:lnTo>
                  <a:lnTo>
                    <a:pt x="130" y="505"/>
                  </a:lnTo>
                  <a:lnTo>
                    <a:pt x="129" y="502"/>
                  </a:lnTo>
                  <a:lnTo>
                    <a:pt x="130" y="501"/>
                  </a:lnTo>
                  <a:lnTo>
                    <a:pt x="131" y="494"/>
                  </a:lnTo>
                  <a:lnTo>
                    <a:pt x="129" y="493"/>
                  </a:lnTo>
                  <a:lnTo>
                    <a:pt x="129" y="489"/>
                  </a:lnTo>
                  <a:lnTo>
                    <a:pt x="129" y="487"/>
                  </a:lnTo>
                  <a:lnTo>
                    <a:pt x="131" y="486"/>
                  </a:lnTo>
                  <a:lnTo>
                    <a:pt x="132" y="482"/>
                  </a:lnTo>
                  <a:lnTo>
                    <a:pt x="137" y="477"/>
                  </a:lnTo>
                  <a:lnTo>
                    <a:pt x="137" y="474"/>
                  </a:lnTo>
                  <a:lnTo>
                    <a:pt x="141" y="469"/>
                  </a:lnTo>
                  <a:lnTo>
                    <a:pt x="148" y="465"/>
                  </a:lnTo>
                  <a:lnTo>
                    <a:pt x="153" y="460"/>
                  </a:lnTo>
                  <a:lnTo>
                    <a:pt x="154" y="458"/>
                  </a:lnTo>
                  <a:lnTo>
                    <a:pt x="157" y="454"/>
                  </a:lnTo>
                  <a:lnTo>
                    <a:pt x="157" y="450"/>
                  </a:lnTo>
                  <a:lnTo>
                    <a:pt x="160" y="448"/>
                  </a:lnTo>
                  <a:lnTo>
                    <a:pt x="162" y="448"/>
                  </a:lnTo>
                  <a:lnTo>
                    <a:pt x="167" y="448"/>
                  </a:lnTo>
                  <a:lnTo>
                    <a:pt x="171" y="446"/>
                  </a:lnTo>
                  <a:lnTo>
                    <a:pt x="173" y="446"/>
                  </a:lnTo>
                  <a:lnTo>
                    <a:pt x="175" y="447"/>
                  </a:lnTo>
                  <a:lnTo>
                    <a:pt x="179" y="447"/>
                  </a:lnTo>
                  <a:lnTo>
                    <a:pt x="183" y="440"/>
                  </a:lnTo>
                  <a:lnTo>
                    <a:pt x="185" y="439"/>
                  </a:lnTo>
                  <a:lnTo>
                    <a:pt x="186" y="434"/>
                  </a:lnTo>
                  <a:lnTo>
                    <a:pt x="190" y="430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3" name="Freeform 548">
              <a:extLst>
                <a:ext uri="{FF2B5EF4-FFF2-40B4-BE49-F238E27FC236}">
                  <a16:creationId xmlns:a16="http://schemas.microsoft.com/office/drawing/2014/main" id="{4818E642-492A-07E6-27C7-7EE606C89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611" y="3336831"/>
              <a:ext cx="233772" cy="255826"/>
            </a:xfrm>
            <a:custGeom>
              <a:avLst/>
              <a:gdLst>
                <a:gd name="T0" fmla="*/ 116 w 249"/>
                <a:gd name="T1" fmla="*/ 112 h 288"/>
                <a:gd name="T2" fmla="*/ 136 w 249"/>
                <a:gd name="T3" fmla="*/ 96 h 288"/>
                <a:gd name="T4" fmla="*/ 161 w 249"/>
                <a:gd name="T5" fmla="*/ 102 h 288"/>
                <a:gd name="T6" fmla="*/ 140 w 249"/>
                <a:gd name="T7" fmla="*/ 124 h 288"/>
                <a:gd name="T8" fmla="*/ 162 w 249"/>
                <a:gd name="T9" fmla="*/ 100 h 288"/>
                <a:gd name="T10" fmla="*/ 155 w 249"/>
                <a:gd name="T11" fmla="*/ 65 h 288"/>
                <a:gd name="T12" fmla="*/ 137 w 249"/>
                <a:gd name="T13" fmla="*/ 61 h 288"/>
                <a:gd name="T14" fmla="*/ 138 w 249"/>
                <a:gd name="T15" fmla="*/ 37 h 288"/>
                <a:gd name="T16" fmla="*/ 141 w 249"/>
                <a:gd name="T17" fmla="*/ 25 h 288"/>
                <a:gd name="T18" fmla="*/ 186 w 249"/>
                <a:gd name="T19" fmla="*/ 11 h 288"/>
                <a:gd name="T20" fmla="*/ 203 w 249"/>
                <a:gd name="T21" fmla="*/ 5 h 288"/>
                <a:gd name="T22" fmla="*/ 228 w 249"/>
                <a:gd name="T23" fmla="*/ 8 h 288"/>
                <a:gd name="T24" fmla="*/ 249 w 249"/>
                <a:gd name="T25" fmla="*/ 31 h 288"/>
                <a:gd name="T26" fmla="*/ 246 w 249"/>
                <a:gd name="T27" fmla="*/ 52 h 288"/>
                <a:gd name="T28" fmla="*/ 216 w 249"/>
                <a:gd name="T29" fmla="*/ 89 h 288"/>
                <a:gd name="T30" fmla="*/ 221 w 249"/>
                <a:gd name="T31" fmla="*/ 108 h 288"/>
                <a:gd name="T32" fmla="*/ 232 w 249"/>
                <a:gd name="T33" fmla="*/ 128 h 288"/>
                <a:gd name="T34" fmla="*/ 215 w 249"/>
                <a:gd name="T35" fmla="*/ 148 h 288"/>
                <a:gd name="T36" fmla="*/ 212 w 249"/>
                <a:gd name="T37" fmla="*/ 169 h 288"/>
                <a:gd name="T38" fmla="*/ 194 w 249"/>
                <a:gd name="T39" fmla="*/ 172 h 288"/>
                <a:gd name="T40" fmla="*/ 176 w 249"/>
                <a:gd name="T41" fmla="*/ 166 h 288"/>
                <a:gd name="T42" fmla="*/ 164 w 249"/>
                <a:gd name="T43" fmla="*/ 175 h 288"/>
                <a:gd name="T44" fmla="*/ 176 w 249"/>
                <a:gd name="T45" fmla="*/ 206 h 288"/>
                <a:gd name="T46" fmla="*/ 166 w 249"/>
                <a:gd name="T47" fmla="*/ 242 h 288"/>
                <a:gd name="T48" fmla="*/ 165 w 249"/>
                <a:gd name="T49" fmla="*/ 250 h 288"/>
                <a:gd name="T50" fmla="*/ 153 w 249"/>
                <a:gd name="T51" fmla="*/ 260 h 288"/>
                <a:gd name="T52" fmla="*/ 164 w 249"/>
                <a:gd name="T53" fmla="*/ 274 h 288"/>
                <a:gd name="T54" fmla="*/ 160 w 249"/>
                <a:gd name="T55" fmla="*/ 286 h 288"/>
                <a:gd name="T56" fmla="*/ 147 w 249"/>
                <a:gd name="T57" fmla="*/ 287 h 288"/>
                <a:gd name="T58" fmla="*/ 136 w 249"/>
                <a:gd name="T59" fmla="*/ 274 h 288"/>
                <a:gd name="T60" fmla="*/ 146 w 249"/>
                <a:gd name="T61" fmla="*/ 254 h 288"/>
                <a:gd name="T62" fmla="*/ 149 w 249"/>
                <a:gd name="T63" fmla="*/ 244 h 288"/>
                <a:gd name="T64" fmla="*/ 124 w 249"/>
                <a:gd name="T65" fmla="*/ 232 h 288"/>
                <a:gd name="T66" fmla="*/ 108 w 249"/>
                <a:gd name="T67" fmla="*/ 224 h 288"/>
                <a:gd name="T68" fmla="*/ 100 w 249"/>
                <a:gd name="T69" fmla="*/ 208 h 288"/>
                <a:gd name="T70" fmla="*/ 87 w 249"/>
                <a:gd name="T71" fmla="*/ 209 h 288"/>
                <a:gd name="T72" fmla="*/ 77 w 249"/>
                <a:gd name="T73" fmla="*/ 208 h 288"/>
                <a:gd name="T74" fmla="*/ 59 w 249"/>
                <a:gd name="T75" fmla="*/ 206 h 288"/>
                <a:gd name="T76" fmla="*/ 50 w 249"/>
                <a:gd name="T77" fmla="*/ 211 h 288"/>
                <a:gd name="T78" fmla="*/ 20 w 249"/>
                <a:gd name="T79" fmla="*/ 204 h 288"/>
                <a:gd name="T80" fmla="*/ 0 w 249"/>
                <a:gd name="T81" fmla="*/ 190 h 288"/>
                <a:gd name="T82" fmla="*/ 28 w 249"/>
                <a:gd name="T83" fmla="*/ 192 h 288"/>
                <a:gd name="T84" fmla="*/ 46 w 249"/>
                <a:gd name="T85" fmla="*/ 205 h 288"/>
                <a:gd name="T86" fmla="*/ 42 w 249"/>
                <a:gd name="T87" fmla="*/ 196 h 288"/>
                <a:gd name="T88" fmla="*/ 45 w 249"/>
                <a:gd name="T89" fmla="*/ 184 h 288"/>
                <a:gd name="T90" fmla="*/ 72 w 249"/>
                <a:gd name="T91" fmla="*/ 181 h 288"/>
                <a:gd name="T92" fmla="*/ 89 w 249"/>
                <a:gd name="T93" fmla="*/ 178 h 288"/>
                <a:gd name="T94" fmla="*/ 80 w 249"/>
                <a:gd name="T95" fmla="*/ 176 h 288"/>
                <a:gd name="T96" fmla="*/ 52 w 249"/>
                <a:gd name="T97" fmla="*/ 166 h 288"/>
                <a:gd name="T98" fmla="*/ 51 w 249"/>
                <a:gd name="T99" fmla="*/ 145 h 288"/>
                <a:gd name="T100" fmla="*/ 77 w 249"/>
                <a:gd name="T101" fmla="*/ 110 h 288"/>
                <a:gd name="T102" fmla="*/ 92 w 249"/>
                <a:gd name="T103" fmla="*/ 66 h 288"/>
                <a:gd name="T104" fmla="*/ 107 w 249"/>
                <a:gd name="T105" fmla="*/ 55 h 288"/>
                <a:gd name="T106" fmla="*/ 122 w 249"/>
                <a:gd name="T107" fmla="*/ 72 h 288"/>
                <a:gd name="T108" fmla="*/ 126 w 249"/>
                <a:gd name="T109" fmla="*/ 78 h 288"/>
                <a:gd name="T110" fmla="*/ 112 w 249"/>
                <a:gd name="T111" fmla="*/ 100 h 288"/>
                <a:gd name="T112" fmla="*/ 116 w 249"/>
                <a:gd name="T113" fmla="*/ 116 h 288"/>
                <a:gd name="T114" fmla="*/ 94 w 249"/>
                <a:gd name="T115" fmla="*/ 209 h 2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9"/>
                <a:gd name="T175" fmla="*/ 0 h 288"/>
                <a:gd name="T176" fmla="*/ 249 w 249"/>
                <a:gd name="T177" fmla="*/ 288 h 2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9" h="288">
                  <a:moveTo>
                    <a:pt x="132" y="125"/>
                  </a:moveTo>
                  <a:lnTo>
                    <a:pt x="135" y="125"/>
                  </a:lnTo>
                  <a:lnTo>
                    <a:pt x="137" y="125"/>
                  </a:lnTo>
                  <a:lnTo>
                    <a:pt x="138" y="124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25" y="118"/>
                  </a:lnTo>
                  <a:lnTo>
                    <a:pt x="119" y="115"/>
                  </a:lnTo>
                  <a:lnTo>
                    <a:pt x="117" y="115"/>
                  </a:lnTo>
                  <a:lnTo>
                    <a:pt x="116" y="112"/>
                  </a:lnTo>
                  <a:lnTo>
                    <a:pt x="119" y="108"/>
                  </a:lnTo>
                  <a:lnTo>
                    <a:pt x="122" y="107"/>
                  </a:lnTo>
                  <a:lnTo>
                    <a:pt x="135" y="98"/>
                  </a:lnTo>
                  <a:lnTo>
                    <a:pt x="136" y="96"/>
                  </a:lnTo>
                  <a:lnTo>
                    <a:pt x="136" y="95"/>
                  </a:lnTo>
                  <a:lnTo>
                    <a:pt x="138" y="92"/>
                  </a:lnTo>
                  <a:lnTo>
                    <a:pt x="134" y="85"/>
                  </a:lnTo>
                  <a:lnTo>
                    <a:pt x="138" y="92"/>
                  </a:lnTo>
                  <a:lnTo>
                    <a:pt x="136" y="95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41" y="94"/>
                  </a:lnTo>
                  <a:lnTo>
                    <a:pt x="144" y="90"/>
                  </a:lnTo>
                  <a:lnTo>
                    <a:pt x="149" y="89"/>
                  </a:lnTo>
                  <a:lnTo>
                    <a:pt x="150" y="90"/>
                  </a:lnTo>
                  <a:lnTo>
                    <a:pt x="156" y="92"/>
                  </a:lnTo>
                  <a:lnTo>
                    <a:pt x="159" y="92"/>
                  </a:lnTo>
                  <a:lnTo>
                    <a:pt x="160" y="95"/>
                  </a:lnTo>
                  <a:lnTo>
                    <a:pt x="162" y="98"/>
                  </a:lnTo>
                  <a:lnTo>
                    <a:pt x="161" y="102"/>
                  </a:lnTo>
                  <a:lnTo>
                    <a:pt x="159" y="106"/>
                  </a:lnTo>
                  <a:lnTo>
                    <a:pt x="154" y="109"/>
                  </a:lnTo>
                  <a:lnTo>
                    <a:pt x="153" y="109"/>
                  </a:lnTo>
                  <a:lnTo>
                    <a:pt x="149" y="112"/>
                  </a:lnTo>
                  <a:lnTo>
                    <a:pt x="144" y="114"/>
                  </a:lnTo>
                  <a:lnTo>
                    <a:pt x="143" y="114"/>
                  </a:lnTo>
                  <a:lnTo>
                    <a:pt x="141" y="115"/>
                  </a:lnTo>
                  <a:lnTo>
                    <a:pt x="141" y="116"/>
                  </a:lnTo>
                  <a:lnTo>
                    <a:pt x="142" y="118"/>
                  </a:lnTo>
                  <a:lnTo>
                    <a:pt x="140" y="124"/>
                  </a:lnTo>
                  <a:lnTo>
                    <a:pt x="141" y="124"/>
                  </a:lnTo>
                  <a:lnTo>
                    <a:pt x="142" y="119"/>
                  </a:lnTo>
                  <a:lnTo>
                    <a:pt x="144" y="118"/>
                  </a:lnTo>
                  <a:lnTo>
                    <a:pt x="146" y="115"/>
                  </a:lnTo>
                  <a:lnTo>
                    <a:pt x="148" y="114"/>
                  </a:lnTo>
                  <a:lnTo>
                    <a:pt x="149" y="113"/>
                  </a:lnTo>
                  <a:lnTo>
                    <a:pt x="152" y="113"/>
                  </a:lnTo>
                  <a:lnTo>
                    <a:pt x="159" y="108"/>
                  </a:lnTo>
                  <a:lnTo>
                    <a:pt x="162" y="101"/>
                  </a:lnTo>
                  <a:lnTo>
                    <a:pt x="162" y="100"/>
                  </a:lnTo>
                  <a:lnTo>
                    <a:pt x="161" y="94"/>
                  </a:lnTo>
                  <a:lnTo>
                    <a:pt x="160" y="92"/>
                  </a:lnTo>
                  <a:lnTo>
                    <a:pt x="161" y="91"/>
                  </a:lnTo>
                  <a:lnTo>
                    <a:pt x="161" y="89"/>
                  </a:lnTo>
                  <a:lnTo>
                    <a:pt x="150" y="88"/>
                  </a:lnTo>
                  <a:lnTo>
                    <a:pt x="148" y="84"/>
                  </a:lnTo>
                  <a:lnTo>
                    <a:pt x="147" y="83"/>
                  </a:lnTo>
                  <a:lnTo>
                    <a:pt x="148" y="72"/>
                  </a:lnTo>
                  <a:lnTo>
                    <a:pt x="152" y="65"/>
                  </a:lnTo>
                  <a:lnTo>
                    <a:pt x="155" y="65"/>
                  </a:lnTo>
                  <a:lnTo>
                    <a:pt x="154" y="64"/>
                  </a:lnTo>
                  <a:lnTo>
                    <a:pt x="153" y="64"/>
                  </a:lnTo>
                  <a:lnTo>
                    <a:pt x="152" y="62"/>
                  </a:lnTo>
                  <a:lnTo>
                    <a:pt x="150" y="61"/>
                  </a:lnTo>
                  <a:lnTo>
                    <a:pt x="149" y="62"/>
                  </a:lnTo>
                  <a:lnTo>
                    <a:pt x="148" y="62"/>
                  </a:lnTo>
                  <a:lnTo>
                    <a:pt x="147" y="64"/>
                  </a:lnTo>
                  <a:lnTo>
                    <a:pt x="146" y="64"/>
                  </a:lnTo>
                  <a:lnTo>
                    <a:pt x="140" y="61"/>
                  </a:lnTo>
                  <a:lnTo>
                    <a:pt x="137" y="61"/>
                  </a:lnTo>
                  <a:lnTo>
                    <a:pt x="134" y="58"/>
                  </a:lnTo>
                  <a:lnTo>
                    <a:pt x="135" y="56"/>
                  </a:lnTo>
                  <a:lnTo>
                    <a:pt x="137" y="55"/>
                  </a:lnTo>
                  <a:lnTo>
                    <a:pt x="137" y="52"/>
                  </a:lnTo>
                  <a:lnTo>
                    <a:pt x="138" y="50"/>
                  </a:lnTo>
                  <a:lnTo>
                    <a:pt x="138" y="47"/>
                  </a:lnTo>
                  <a:lnTo>
                    <a:pt x="138" y="46"/>
                  </a:lnTo>
                  <a:lnTo>
                    <a:pt x="138" y="42"/>
                  </a:lnTo>
                  <a:lnTo>
                    <a:pt x="137" y="38"/>
                  </a:lnTo>
                  <a:lnTo>
                    <a:pt x="138" y="37"/>
                  </a:lnTo>
                  <a:lnTo>
                    <a:pt x="137" y="35"/>
                  </a:lnTo>
                  <a:lnTo>
                    <a:pt x="136" y="37"/>
                  </a:lnTo>
                  <a:lnTo>
                    <a:pt x="125" y="43"/>
                  </a:lnTo>
                  <a:lnTo>
                    <a:pt x="135" y="37"/>
                  </a:lnTo>
                  <a:lnTo>
                    <a:pt x="136" y="36"/>
                  </a:lnTo>
                  <a:lnTo>
                    <a:pt x="137" y="35"/>
                  </a:lnTo>
                  <a:lnTo>
                    <a:pt x="138" y="34"/>
                  </a:lnTo>
                  <a:lnTo>
                    <a:pt x="140" y="32"/>
                  </a:lnTo>
                  <a:lnTo>
                    <a:pt x="140" y="29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8" y="18"/>
                  </a:lnTo>
                  <a:lnTo>
                    <a:pt x="153" y="13"/>
                  </a:lnTo>
                  <a:lnTo>
                    <a:pt x="159" y="11"/>
                  </a:lnTo>
                  <a:lnTo>
                    <a:pt x="162" y="8"/>
                  </a:lnTo>
                  <a:lnTo>
                    <a:pt x="171" y="5"/>
                  </a:lnTo>
                  <a:lnTo>
                    <a:pt x="173" y="6"/>
                  </a:lnTo>
                  <a:lnTo>
                    <a:pt x="179" y="5"/>
                  </a:lnTo>
                  <a:lnTo>
                    <a:pt x="186" y="5"/>
                  </a:lnTo>
                  <a:lnTo>
                    <a:pt x="186" y="11"/>
                  </a:lnTo>
                  <a:lnTo>
                    <a:pt x="189" y="11"/>
                  </a:lnTo>
                  <a:lnTo>
                    <a:pt x="190" y="12"/>
                  </a:lnTo>
                  <a:lnTo>
                    <a:pt x="191" y="11"/>
                  </a:lnTo>
                  <a:lnTo>
                    <a:pt x="188" y="8"/>
                  </a:lnTo>
                  <a:lnTo>
                    <a:pt x="188" y="6"/>
                  </a:lnTo>
                  <a:lnTo>
                    <a:pt x="189" y="6"/>
                  </a:lnTo>
                  <a:lnTo>
                    <a:pt x="189" y="5"/>
                  </a:lnTo>
                  <a:lnTo>
                    <a:pt x="191" y="5"/>
                  </a:lnTo>
                  <a:lnTo>
                    <a:pt x="195" y="7"/>
                  </a:lnTo>
                  <a:lnTo>
                    <a:pt x="203" y="5"/>
                  </a:lnTo>
                  <a:lnTo>
                    <a:pt x="210" y="4"/>
                  </a:lnTo>
                  <a:lnTo>
                    <a:pt x="215" y="1"/>
                  </a:lnTo>
                  <a:lnTo>
                    <a:pt x="222" y="0"/>
                  </a:lnTo>
                  <a:lnTo>
                    <a:pt x="225" y="2"/>
                  </a:lnTo>
                  <a:lnTo>
                    <a:pt x="226" y="2"/>
                  </a:lnTo>
                  <a:lnTo>
                    <a:pt x="227" y="4"/>
                  </a:lnTo>
                  <a:lnTo>
                    <a:pt x="228" y="2"/>
                  </a:lnTo>
                  <a:lnTo>
                    <a:pt x="230" y="5"/>
                  </a:lnTo>
                  <a:lnTo>
                    <a:pt x="228" y="7"/>
                  </a:lnTo>
                  <a:lnTo>
                    <a:pt x="228" y="8"/>
                  </a:lnTo>
                  <a:lnTo>
                    <a:pt x="230" y="14"/>
                  </a:lnTo>
                  <a:lnTo>
                    <a:pt x="232" y="17"/>
                  </a:lnTo>
                  <a:lnTo>
                    <a:pt x="240" y="19"/>
                  </a:lnTo>
                  <a:lnTo>
                    <a:pt x="239" y="22"/>
                  </a:lnTo>
                  <a:lnTo>
                    <a:pt x="240" y="23"/>
                  </a:lnTo>
                  <a:lnTo>
                    <a:pt x="245" y="25"/>
                  </a:lnTo>
                  <a:lnTo>
                    <a:pt x="245" y="24"/>
                  </a:lnTo>
                  <a:lnTo>
                    <a:pt x="248" y="25"/>
                  </a:lnTo>
                  <a:lnTo>
                    <a:pt x="249" y="29"/>
                  </a:lnTo>
                  <a:lnTo>
                    <a:pt x="249" y="31"/>
                  </a:lnTo>
                  <a:lnTo>
                    <a:pt x="248" y="32"/>
                  </a:lnTo>
                  <a:lnTo>
                    <a:pt x="249" y="34"/>
                  </a:lnTo>
                  <a:lnTo>
                    <a:pt x="248" y="34"/>
                  </a:lnTo>
                  <a:lnTo>
                    <a:pt x="246" y="35"/>
                  </a:lnTo>
                  <a:lnTo>
                    <a:pt x="246" y="36"/>
                  </a:lnTo>
                  <a:lnTo>
                    <a:pt x="245" y="37"/>
                  </a:lnTo>
                  <a:lnTo>
                    <a:pt x="246" y="40"/>
                  </a:lnTo>
                  <a:lnTo>
                    <a:pt x="246" y="43"/>
                  </a:lnTo>
                  <a:lnTo>
                    <a:pt x="248" y="52"/>
                  </a:lnTo>
                  <a:lnTo>
                    <a:pt x="246" y="52"/>
                  </a:lnTo>
                  <a:lnTo>
                    <a:pt x="245" y="58"/>
                  </a:lnTo>
                  <a:lnTo>
                    <a:pt x="238" y="67"/>
                  </a:lnTo>
                  <a:lnTo>
                    <a:pt x="239" y="68"/>
                  </a:lnTo>
                  <a:lnTo>
                    <a:pt x="237" y="72"/>
                  </a:lnTo>
                  <a:lnTo>
                    <a:pt x="236" y="89"/>
                  </a:lnTo>
                  <a:lnTo>
                    <a:pt x="236" y="91"/>
                  </a:lnTo>
                  <a:lnTo>
                    <a:pt x="231" y="89"/>
                  </a:lnTo>
                  <a:lnTo>
                    <a:pt x="228" y="90"/>
                  </a:lnTo>
                  <a:lnTo>
                    <a:pt x="226" y="89"/>
                  </a:lnTo>
                  <a:lnTo>
                    <a:pt x="216" y="89"/>
                  </a:lnTo>
                  <a:lnTo>
                    <a:pt x="214" y="90"/>
                  </a:lnTo>
                  <a:lnTo>
                    <a:pt x="215" y="92"/>
                  </a:lnTo>
                  <a:lnTo>
                    <a:pt x="214" y="95"/>
                  </a:lnTo>
                  <a:lnTo>
                    <a:pt x="216" y="97"/>
                  </a:lnTo>
                  <a:lnTo>
                    <a:pt x="215" y="97"/>
                  </a:lnTo>
                  <a:lnTo>
                    <a:pt x="213" y="98"/>
                  </a:lnTo>
                  <a:lnTo>
                    <a:pt x="214" y="101"/>
                  </a:lnTo>
                  <a:lnTo>
                    <a:pt x="213" y="104"/>
                  </a:lnTo>
                  <a:lnTo>
                    <a:pt x="216" y="108"/>
                  </a:lnTo>
                  <a:lnTo>
                    <a:pt x="221" y="108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1" y="107"/>
                  </a:lnTo>
                  <a:lnTo>
                    <a:pt x="232" y="108"/>
                  </a:lnTo>
                  <a:lnTo>
                    <a:pt x="232" y="112"/>
                  </a:lnTo>
                  <a:lnTo>
                    <a:pt x="233" y="114"/>
                  </a:lnTo>
                  <a:lnTo>
                    <a:pt x="234" y="115"/>
                  </a:lnTo>
                  <a:lnTo>
                    <a:pt x="236" y="120"/>
                  </a:lnTo>
                  <a:lnTo>
                    <a:pt x="232" y="127"/>
                  </a:lnTo>
                  <a:lnTo>
                    <a:pt x="232" y="128"/>
                  </a:lnTo>
                  <a:lnTo>
                    <a:pt x="234" y="132"/>
                  </a:lnTo>
                  <a:lnTo>
                    <a:pt x="232" y="134"/>
                  </a:lnTo>
                  <a:lnTo>
                    <a:pt x="230" y="134"/>
                  </a:lnTo>
                  <a:lnTo>
                    <a:pt x="226" y="139"/>
                  </a:lnTo>
                  <a:lnTo>
                    <a:pt x="225" y="139"/>
                  </a:lnTo>
                  <a:lnTo>
                    <a:pt x="222" y="142"/>
                  </a:lnTo>
                  <a:lnTo>
                    <a:pt x="221" y="144"/>
                  </a:lnTo>
                  <a:lnTo>
                    <a:pt x="220" y="145"/>
                  </a:lnTo>
                  <a:lnTo>
                    <a:pt x="215" y="145"/>
                  </a:lnTo>
                  <a:lnTo>
                    <a:pt x="215" y="148"/>
                  </a:lnTo>
                  <a:lnTo>
                    <a:pt x="213" y="150"/>
                  </a:lnTo>
                  <a:lnTo>
                    <a:pt x="210" y="150"/>
                  </a:lnTo>
                  <a:lnTo>
                    <a:pt x="210" y="154"/>
                  </a:lnTo>
                  <a:lnTo>
                    <a:pt x="212" y="154"/>
                  </a:lnTo>
                  <a:lnTo>
                    <a:pt x="219" y="160"/>
                  </a:lnTo>
                  <a:lnTo>
                    <a:pt x="219" y="162"/>
                  </a:lnTo>
                  <a:lnTo>
                    <a:pt x="216" y="163"/>
                  </a:lnTo>
                  <a:lnTo>
                    <a:pt x="216" y="166"/>
                  </a:lnTo>
                  <a:lnTo>
                    <a:pt x="214" y="167"/>
                  </a:lnTo>
                  <a:lnTo>
                    <a:pt x="212" y="169"/>
                  </a:lnTo>
                  <a:lnTo>
                    <a:pt x="209" y="167"/>
                  </a:lnTo>
                  <a:lnTo>
                    <a:pt x="208" y="167"/>
                  </a:lnTo>
                  <a:lnTo>
                    <a:pt x="206" y="168"/>
                  </a:lnTo>
                  <a:lnTo>
                    <a:pt x="203" y="168"/>
                  </a:lnTo>
                  <a:lnTo>
                    <a:pt x="201" y="169"/>
                  </a:lnTo>
                  <a:lnTo>
                    <a:pt x="200" y="169"/>
                  </a:lnTo>
                  <a:lnTo>
                    <a:pt x="197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4" y="172"/>
                  </a:lnTo>
                  <a:lnTo>
                    <a:pt x="190" y="170"/>
                  </a:lnTo>
                  <a:lnTo>
                    <a:pt x="191" y="175"/>
                  </a:lnTo>
                  <a:lnTo>
                    <a:pt x="189" y="174"/>
                  </a:lnTo>
                  <a:lnTo>
                    <a:pt x="188" y="172"/>
                  </a:lnTo>
                  <a:lnTo>
                    <a:pt x="185" y="172"/>
                  </a:lnTo>
                  <a:lnTo>
                    <a:pt x="184" y="170"/>
                  </a:lnTo>
                  <a:lnTo>
                    <a:pt x="183" y="169"/>
                  </a:lnTo>
                  <a:lnTo>
                    <a:pt x="182" y="169"/>
                  </a:lnTo>
                  <a:lnTo>
                    <a:pt x="178" y="169"/>
                  </a:lnTo>
                  <a:lnTo>
                    <a:pt x="176" y="166"/>
                  </a:lnTo>
                  <a:lnTo>
                    <a:pt x="173" y="167"/>
                  </a:lnTo>
                  <a:lnTo>
                    <a:pt x="176" y="170"/>
                  </a:lnTo>
                  <a:lnTo>
                    <a:pt x="177" y="172"/>
                  </a:lnTo>
                  <a:lnTo>
                    <a:pt x="172" y="172"/>
                  </a:lnTo>
                  <a:lnTo>
                    <a:pt x="170" y="170"/>
                  </a:lnTo>
                  <a:lnTo>
                    <a:pt x="168" y="172"/>
                  </a:lnTo>
                  <a:lnTo>
                    <a:pt x="166" y="173"/>
                  </a:lnTo>
                  <a:lnTo>
                    <a:pt x="162" y="173"/>
                  </a:lnTo>
                  <a:lnTo>
                    <a:pt x="162" y="174"/>
                  </a:lnTo>
                  <a:lnTo>
                    <a:pt x="164" y="175"/>
                  </a:lnTo>
                  <a:lnTo>
                    <a:pt x="164" y="180"/>
                  </a:lnTo>
                  <a:lnTo>
                    <a:pt x="162" y="181"/>
                  </a:lnTo>
                  <a:lnTo>
                    <a:pt x="165" y="182"/>
                  </a:lnTo>
                  <a:lnTo>
                    <a:pt x="167" y="185"/>
                  </a:lnTo>
                  <a:lnTo>
                    <a:pt x="167" y="190"/>
                  </a:lnTo>
                  <a:lnTo>
                    <a:pt x="171" y="192"/>
                  </a:lnTo>
                  <a:lnTo>
                    <a:pt x="170" y="197"/>
                  </a:lnTo>
                  <a:lnTo>
                    <a:pt x="174" y="202"/>
                  </a:lnTo>
                  <a:lnTo>
                    <a:pt x="174" y="205"/>
                  </a:lnTo>
                  <a:lnTo>
                    <a:pt x="176" y="206"/>
                  </a:lnTo>
                  <a:lnTo>
                    <a:pt x="177" y="212"/>
                  </a:lnTo>
                  <a:lnTo>
                    <a:pt x="176" y="218"/>
                  </a:lnTo>
                  <a:lnTo>
                    <a:pt x="177" y="220"/>
                  </a:lnTo>
                  <a:lnTo>
                    <a:pt x="177" y="222"/>
                  </a:lnTo>
                  <a:lnTo>
                    <a:pt x="177" y="224"/>
                  </a:lnTo>
                  <a:lnTo>
                    <a:pt x="172" y="228"/>
                  </a:lnTo>
                  <a:lnTo>
                    <a:pt x="170" y="233"/>
                  </a:lnTo>
                  <a:lnTo>
                    <a:pt x="166" y="236"/>
                  </a:lnTo>
                  <a:lnTo>
                    <a:pt x="166" y="238"/>
                  </a:lnTo>
                  <a:lnTo>
                    <a:pt x="166" y="242"/>
                  </a:lnTo>
                  <a:lnTo>
                    <a:pt x="167" y="244"/>
                  </a:lnTo>
                  <a:lnTo>
                    <a:pt x="171" y="241"/>
                  </a:lnTo>
                  <a:lnTo>
                    <a:pt x="172" y="242"/>
                  </a:lnTo>
                  <a:lnTo>
                    <a:pt x="171" y="244"/>
                  </a:lnTo>
                  <a:lnTo>
                    <a:pt x="170" y="244"/>
                  </a:lnTo>
                  <a:lnTo>
                    <a:pt x="171" y="245"/>
                  </a:lnTo>
                  <a:lnTo>
                    <a:pt x="171" y="246"/>
                  </a:lnTo>
                  <a:lnTo>
                    <a:pt x="167" y="247"/>
                  </a:lnTo>
                  <a:lnTo>
                    <a:pt x="166" y="248"/>
                  </a:lnTo>
                  <a:lnTo>
                    <a:pt x="165" y="250"/>
                  </a:lnTo>
                  <a:lnTo>
                    <a:pt x="162" y="252"/>
                  </a:lnTo>
                  <a:lnTo>
                    <a:pt x="161" y="252"/>
                  </a:lnTo>
                  <a:lnTo>
                    <a:pt x="159" y="254"/>
                  </a:lnTo>
                  <a:lnTo>
                    <a:pt x="158" y="257"/>
                  </a:lnTo>
                  <a:lnTo>
                    <a:pt x="156" y="258"/>
                  </a:lnTo>
                  <a:lnTo>
                    <a:pt x="154" y="254"/>
                  </a:lnTo>
                  <a:lnTo>
                    <a:pt x="153" y="256"/>
                  </a:lnTo>
                  <a:lnTo>
                    <a:pt x="152" y="256"/>
                  </a:lnTo>
                  <a:lnTo>
                    <a:pt x="153" y="259"/>
                  </a:lnTo>
                  <a:lnTo>
                    <a:pt x="153" y="260"/>
                  </a:lnTo>
                  <a:lnTo>
                    <a:pt x="153" y="263"/>
                  </a:lnTo>
                  <a:lnTo>
                    <a:pt x="153" y="264"/>
                  </a:lnTo>
                  <a:lnTo>
                    <a:pt x="154" y="264"/>
                  </a:lnTo>
                  <a:lnTo>
                    <a:pt x="155" y="263"/>
                  </a:lnTo>
                  <a:lnTo>
                    <a:pt x="161" y="264"/>
                  </a:lnTo>
                  <a:lnTo>
                    <a:pt x="160" y="266"/>
                  </a:lnTo>
                  <a:lnTo>
                    <a:pt x="161" y="269"/>
                  </a:lnTo>
                  <a:lnTo>
                    <a:pt x="162" y="270"/>
                  </a:lnTo>
                  <a:lnTo>
                    <a:pt x="165" y="271"/>
                  </a:lnTo>
                  <a:lnTo>
                    <a:pt x="164" y="274"/>
                  </a:lnTo>
                  <a:lnTo>
                    <a:pt x="164" y="275"/>
                  </a:lnTo>
                  <a:lnTo>
                    <a:pt x="164" y="278"/>
                  </a:lnTo>
                  <a:lnTo>
                    <a:pt x="162" y="277"/>
                  </a:lnTo>
                  <a:lnTo>
                    <a:pt x="160" y="278"/>
                  </a:lnTo>
                  <a:lnTo>
                    <a:pt x="160" y="280"/>
                  </a:lnTo>
                  <a:lnTo>
                    <a:pt x="160" y="281"/>
                  </a:lnTo>
                  <a:lnTo>
                    <a:pt x="159" y="283"/>
                  </a:lnTo>
                  <a:lnTo>
                    <a:pt x="158" y="282"/>
                  </a:lnTo>
                  <a:lnTo>
                    <a:pt x="156" y="283"/>
                  </a:lnTo>
                  <a:lnTo>
                    <a:pt x="160" y="286"/>
                  </a:lnTo>
                  <a:lnTo>
                    <a:pt x="159" y="287"/>
                  </a:lnTo>
                  <a:lnTo>
                    <a:pt x="159" y="288"/>
                  </a:lnTo>
                  <a:lnTo>
                    <a:pt x="156" y="288"/>
                  </a:lnTo>
                  <a:lnTo>
                    <a:pt x="156" y="287"/>
                  </a:lnTo>
                  <a:lnTo>
                    <a:pt x="155" y="287"/>
                  </a:lnTo>
                  <a:lnTo>
                    <a:pt x="152" y="288"/>
                  </a:lnTo>
                  <a:lnTo>
                    <a:pt x="150" y="287"/>
                  </a:lnTo>
                  <a:lnTo>
                    <a:pt x="150" y="286"/>
                  </a:lnTo>
                  <a:lnTo>
                    <a:pt x="148" y="287"/>
                  </a:lnTo>
                  <a:lnTo>
                    <a:pt x="147" y="287"/>
                  </a:lnTo>
                  <a:lnTo>
                    <a:pt x="146" y="287"/>
                  </a:lnTo>
                  <a:lnTo>
                    <a:pt x="144" y="286"/>
                  </a:lnTo>
                  <a:lnTo>
                    <a:pt x="143" y="284"/>
                  </a:lnTo>
                  <a:lnTo>
                    <a:pt x="141" y="286"/>
                  </a:lnTo>
                  <a:lnTo>
                    <a:pt x="137" y="287"/>
                  </a:lnTo>
                  <a:lnTo>
                    <a:pt x="138" y="283"/>
                  </a:lnTo>
                  <a:lnTo>
                    <a:pt x="138" y="281"/>
                  </a:lnTo>
                  <a:lnTo>
                    <a:pt x="137" y="280"/>
                  </a:lnTo>
                  <a:lnTo>
                    <a:pt x="136" y="277"/>
                  </a:lnTo>
                  <a:lnTo>
                    <a:pt x="136" y="274"/>
                  </a:lnTo>
                  <a:lnTo>
                    <a:pt x="138" y="271"/>
                  </a:lnTo>
                  <a:lnTo>
                    <a:pt x="140" y="270"/>
                  </a:lnTo>
                  <a:lnTo>
                    <a:pt x="141" y="270"/>
                  </a:lnTo>
                  <a:lnTo>
                    <a:pt x="142" y="269"/>
                  </a:lnTo>
                  <a:lnTo>
                    <a:pt x="143" y="265"/>
                  </a:lnTo>
                  <a:lnTo>
                    <a:pt x="142" y="264"/>
                  </a:lnTo>
                  <a:lnTo>
                    <a:pt x="144" y="262"/>
                  </a:lnTo>
                  <a:lnTo>
                    <a:pt x="146" y="258"/>
                  </a:lnTo>
                  <a:lnTo>
                    <a:pt x="144" y="257"/>
                  </a:lnTo>
                  <a:lnTo>
                    <a:pt x="146" y="254"/>
                  </a:lnTo>
                  <a:lnTo>
                    <a:pt x="147" y="254"/>
                  </a:lnTo>
                  <a:lnTo>
                    <a:pt x="147" y="252"/>
                  </a:lnTo>
                  <a:lnTo>
                    <a:pt x="148" y="251"/>
                  </a:lnTo>
                  <a:lnTo>
                    <a:pt x="149" y="251"/>
                  </a:lnTo>
                  <a:lnTo>
                    <a:pt x="149" y="250"/>
                  </a:lnTo>
                  <a:lnTo>
                    <a:pt x="148" y="248"/>
                  </a:lnTo>
                  <a:lnTo>
                    <a:pt x="149" y="247"/>
                  </a:lnTo>
                  <a:lnTo>
                    <a:pt x="150" y="246"/>
                  </a:lnTo>
                  <a:lnTo>
                    <a:pt x="152" y="246"/>
                  </a:lnTo>
                  <a:lnTo>
                    <a:pt x="149" y="244"/>
                  </a:lnTo>
                  <a:lnTo>
                    <a:pt x="147" y="245"/>
                  </a:lnTo>
                  <a:lnTo>
                    <a:pt x="147" y="241"/>
                  </a:lnTo>
                  <a:lnTo>
                    <a:pt x="146" y="241"/>
                  </a:lnTo>
                  <a:lnTo>
                    <a:pt x="140" y="240"/>
                  </a:lnTo>
                  <a:lnTo>
                    <a:pt x="135" y="236"/>
                  </a:lnTo>
                  <a:lnTo>
                    <a:pt x="134" y="236"/>
                  </a:lnTo>
                  <a:lnTo>
                    <a:pt x="134" y="230"/>
                  </a:lnTo>
                  <a:lnTo>
                    <a:pt x="131" y="229"/>
                  </a:lnTo>
                  <a:lnTo>
                    <a:pt x="129" y="228"/>
                  </a:lnTo>
                  <a:lnTo>
                    <a:pt x="124" y="232"/>
                  </a:lnTo>
                  <a:lnTo>
                    <a:pt x="120" y="230"/>
                  </a:lnTo>
                  <a:lnTo>
                    <a:pt x="119" y="232"/>
                  </a:lnTo>
                  <a:lnTo>
                    <a:pt x="117" y="232"/>
                  </a:lnTo>
                  <a:lnTo>
                    <a:pt x="114" y="232"/>
                  </a:lnTo>
                  <a:lnTo>
                    <a:pt x="112" y="232"/>
                  </a:lnTo>
                  <a:lnTo>
                    <a:pt x="112" y="230"/>
                  </a:lnTo>
                  <a:lnTo>
                    <a:pt x="113" y="226"/>
                  </a:lnTo>
                  <a:lnTo>
                    <a:pt x="112" y="224"/>
                  </a:lnTo>
                  <a:lnTo>
                    <a:pt x="111" y="223"/>
                  </a:lnTo>
                  <a:lnTo>
                    <a:pt x="108" y="224"/>
                  </a:lnTo>
                  <a:lnTo>
                    <a:pt x="106" y="224"/>
                  </a:lnTo>
                  <a:lnTo>
                    <a:pt x="106" y="221"/>
                  </a:lnTo>
                  <a:lnTo>
                    <a:pt x="105" y="220"/>
                  </a:lnTo>
                  <a:lnTo>
                    <a:pt x="104" y="217"/>
                  </a:lnTo>
                  <a:lnTo>
                    <a:pt x="104" y="216"/>
                  </a:lnTo>
                  <a:lnTo>
                    <a:pt x="105" y="211"/>
                  </a:lnTo>
                  <a:lnTo>
                    <a:pt x="104" y="208"/>
                  </a:lnTo>
                  <a:lnTo>
                    <a:pt x="101" y="208"/>
                  </a:lnTo>
                  <a:lnTo>
                    <a:pt x="101" y="205"/>
                  </a:lnTo>
                  <a:lnTo>
                    <a:pt x="100" y="208"/>
                  </a:lnTo>
                  <a:lnTo>
                    <a:pt x="99" y="210"/>
                  </a:lnTo>
                  <a:lnTo>
                    <a:pt x="94" y="215"/>
                  </a:lnTo>
                  <a:lnTo>
                    <a:pt x="93" y="214"/>
                  </a:lnTo>
                  <a:lnTo>
                    <a:pt x="93" y="212"/>
                  </a:lnTo>
                  <a:lnTo>
                    <a:pt x="84" y="212"/>
                  </a:lnTo>
                  <a:lnTo>
                    <a:pt x="83" y="211"/>
                  </a:lnTo>
                  <a:lnTo>
                    <a:pt x="83" y="210"/>
                  </a:lnTo>
                  <a:lnTo>
                    <a:pt x="84" y="210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8"/>
                  </a:lnTo>
                  <a:lnTo>
                    <a:pt x="89" y="205"/>
                  </a:lnTo>
                  <a:lnTo>
                    <a:pt x="88" y="204"/>
                  </a:lnTo>
                  <a:lnTo>
                    <a:pt x="87" y="203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3" y="203"/>
                  </a:lnTo>
                  <a:lnTo>
                    <a:pt x="80" y="205"/>
                  </a:lnTo>
                  <a:lnTo>
                    <a:pt x="80" y="208"/>
                  </a:lnTo>
                  <a:lnTo>
                    <a:pt x="77" y="208"/>
                  </a:lnTo>
                  <a:lnTo>
                    <a:pt x="77" y="210"/>
                  </a:lnTo>
                  <a:lnTo>
                    <a:pt x="76" y="210"/>
                  </a:lnTo>
                  <a:lnTo>
                    <a:pt x="71" y="209"/>
                  </a:lnTo>
                  <a:lnTo>
                    <a:pt x="69" y="209"/>
                  </a:lnTo>
                  <a:lnTo>
                    <a:pt x="69" y="206"/>
                  </a:lnTo>
                  <a:lnTo>
                    <a:pt x="70" y="204"/>
                  </a:lnTo>
                  <a:lnTo>
                    <a:pt x="70" y="203"/>
                  </a:lnTo>
                  <a:lnTo>
                    <a:pt x="66" y="203"/>
                  </a:lnTo>
                  <a:lnTo>
                    <a:pt x="60" y="205"/>
                  </a:lnTo>
                  <a:lnTo>
                    <a:pt x="59" y="206"/>
                  </a:lnTo>
                  <a:lnTo>
                    <a:pt x="60" y="206"/>
                  </a:lnTo>
                  <a:lnTo>
                    <a:pt x="60" y="210"/>
                  </a:lnTo>
                  <a:lnTo>
                    <a:pt x="62" y="214"/>
                  </a:lnTo>
                  <a:lnTo>
                    <a:pt x="62" y="215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6" y="212"/>
                  </a:lnTo>
                  <a:lnTo>
                    <a:pt x="52" y="212"/>
                  </a:lnTo>
                  <a:lnTo>
                    <a:pt x="50" y="212"/>
                  </a:lnTo>
                  <a:lnTo>
                    <a:pt x="50" y="211"/>
                  </a:lnTo>
                  <a:lnTo>
                    <a:pt x="47" y="209"/>
                  </a:lnTo>
                  <a:lnTo>
                    <a:pt x="45" y="210"/>
                  </a:lnTo>
                  <a:lnTo>
                    <a:pt x="39" y="206"/>
                  </a:lnTo>
                  <a:lnTo>
                    <a:pt x="34" y="202"/>
                  </a:lnTo>
                  <a:lnTo>
                    <a:pt x="32" y="202"/>
                  </a:lnTo>
                  <a:lnTo>
                    <a:pt x="28" y="208"/>
                  </a:lnTo>
                  <a:lnTo>
                    <a:pt x="27" y="208"/>
                  </a:lnTo>
                  <a:lnTo>
                    <a:pt x="22" y="208"/>
                  </a:lnTo>
                  <a:lnTo>
                    <a:pt x="21" y="205"/>
                  </a:lnTo>
                  <a:lnTo>
                    <a:pt x="20" y="204"/>
                  </a:lnTo>
                  <a:lnTo>
                    <a:pt x="18" y="204"/>
                  </a:lnTo>
                  <a:lnTo>
                    <a:pt x="16" y="200"/>
                  </a:lnTo>
                  <a:lnTo>
                    <a:pt x="16" y="199"/>
                  </a:lnTo>
                  <a:lnTo>
                    <a:pt x="14" y="199"/>
                  </a:lnTo>
                  <a:lnTo>
                    <a:pt x="12" y="200"/>
                  </a:lnTo>
                  <a:lnTo>
                    <a:pt x="9" y="200"/>
                  </a:lnTo>
                  <a:lnTo>
                    <a:pt x="5" y="197"/>
                  </a:lnTo>
                  <a:lnTo>
                    <a:pt x="4" y="193"/>
                  </a:lnTo>
                  <a:lnTo>
                    <a:pt x="0" y="191"/>
                  </a:lnTo>
                  <a:lnTo>
                    <a:pt x="0" y="190"/>
                  </a:lnTo>
                  <a:lnTo>
                    <a:pt x="4" y="186"/>
                  </a:lnTo>
                  <a:lnTo>
                    <a:pt x="11" y="184"/>
                  </a:lnTo>
                  <a:lnTo>
                    <a:pt x="14" y="185"/>
                  </a:lnTo>
                  <a:lnTo>
                    <a:pt x="14" y="187"/>
                  </a:lnTo>
                  <a:lnTo>
                    <a:pt x="16" y="190"/>
                  </a:lnTo>
                  <a:lnTo>
                    <a:pt x="17" y="193"/>
                  </a:lnTo>
                  <a:lnTo>
                    <a:pt x="21" y="193"/>
                  </a:lnTo>
                  <a:lnTo>
                    <a:pt x="18" y="193"/>
                  </a:lnTo>
                  <a:lnTo>
                    <a:pt x="20" y="191"/>
                  </a:lnTo>
                  <a:lnTo>
                    <a:pt x="28" y="192"/>
                  </a:lnTo>
                  <a:lnTo>
                    <a:pt x="32" y="192"/>
                  </a:lnTo>
                  <a:lnTo>
                    <a:pt x="33" y="192"/>
                  </a:lnTo>
                  <a:lnTo>
                    <a:pt x="33" y="193"/>
                  </a:lnTo>
                  <a:lnTo>
                    <a:pt x="34" y="193"/>
                  </a:lnTo>
                  <a:lnTo>
                    <a:pt x="36" y="194"/>
                  </a:lnTo>
                  <a:lnTo>
                    <a:pt x="39" y="197"/>
                  </a:lnTo>
                  <a:lnTo>
                    <a:pt x="39" y="200"/>
                  </a:lnTo>
                  <a:lnTo>
                    <a:pt x="41" y="203"/>
                  </a:lnTo>
                  <a:lnTo>
                    <a:pt x="45" y="205"/>
                  </a:lnTo>
                  <a:lnTo>
                    <a:pt x="46" y="205"/>
                  </a:lnTo>
                  <a:lnTo>
                    <a:pt x="48" y="205"/>
                  </a:lnTo>
                  <a:lnTo>
                    <a:pt x="50" y="204"/>
                  </a:lnTo>
                  <a:lnTo>
                    <a:pt x="52" y="205"/>
                  </a:lnTo>
                  <a:lnTo>
                    <a:pt x="54" y="205"/>
                  </a:lnTo>
                  <a:lnTo>
                    <a:pt x="54" y="204"/>
                  </a:lnTo>
                  <a:lnTo>
                    <a:pt x="54" y="200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6" y="196"/>
                  </a:lnTo>
                  <a:lnTo>
                    <a:pt x="42" y="196"/>
                  </a:lnTo>
                  <a:lnTo>
                    <a:pt x="41" y="194"/>
                  </a:lnTo>
                  <a:lnTo>
                    <a:pt x="40" y="192"/>
                  </a:lnTo>
                  <a:lnTo>
                    <a:pt x="35" y="187"/>
                  </a:lnTo>
                  <a:lnTo>
                    <a:pt x="41" y="186"/>
                  </a:lnTo>
                  <a:lnTo>
                    <a:pt x="44" y="186"/>
                  </a:lnTo>
                  <a:lnTo>
                    <a:pt x="46" y="187"/>
                  </a:lnTo>
                  <a:lnTo>
                    <a:pt x="50" y="187"/>
                  </a:lnTo>
                  <a:lnTo>
                    <a:pt x="50" y="186"/>
                  </a:lnTo>
                  <a:lnTo>
                    <a:pt x="46" y="186"/>
                  </a:lnTo>
                  <a:lnTo>
                    <a:pt x="45" y="184"/>
                  </a:lnTo>
                  <a:lnTo>
                    <a:pt x="45" y="182"/>
                  </a:lnTo>
                  <a:lnTo>
                    <a:pt x="46" y="181"/>
                  </a:lnTo>
                  <a:lnTo>
                    <a:pt x="47" y="182"/>
                  </a:lnTo>
                  <a:lnTo>
                    <a:pt x="48" y="184"/>
                  </a:lnTo>
                  <a:lnTo>
                    <a:pt x="52" y="185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65" y="180"/>
                  </a:lnTo>
                  <a:lnTo>
                    <a:pt x="68" y="181"/>
                  </a:lnTo>
                  <a:lnTo>
                    <a:pt x="72" y="181"/>
                  </a:lnTo>
                  <a:lnTo>
                    <a:pt x="76" y="180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80" y="179"/>
                  </a:lnTo>
                  <a:lnTo>
                    <a:pt x="83" y="179"/>
                  </a:lnTo>
                  <a:lnTo>
                    <a:pt x="84" y="178"/>
                  </a:lnTo>
                  <a:lnTo>
                    <a:pt x="86" y="178"/>
                  </a:lnTo>
                  <a:lnTo>
                    <a:pt x="87" y="179"/>
                  </a:lnTo>
                  <a:lnTo>
                    <a:pt x="89" y="179"/>
                  </a:lnTo>
                  <a:lnTo>
                    <a:pt x="89" y="178"/>
                  </a:lnTo>
                  <a:lnTo>
                    <a:pt x="87" y="178"/>
                  </a:lnTo>
                  <a:lnTo>
                    <a:pt x="88" y="175"/>
                  </a:lnTo>
                  <a:lnTo>
                    <a:pt x="86" y="176"/>
                  </a:lnTo>
                  <a:lnTo>
                    <a:pt x="84" y="176"/>
                  </a:lnTo>
                  <a:lnTo>
                    <a:pt x="86" y="173"/>
                  </a:lnTo>
                  <a:lnTo>
                    <a:pt x="86" y="174"/>
                  </a:lnTo>
                  <a:lnTo>
                    <a:pt x="82" y="178"/>
                  </a:lnTo>
                  <a:lnTo>
                    <a:pt x="80" y="178"/>
                  </a:lnTo>
                  <a:lnTo>
                    <a:pt x="81" y="175"/>
                  </a:lnTo>
                  <a:lnTo>
                    <a:pt x="80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5" y="179"/>
                  </a:lnTo>
                  <a:lnTo>
                    <a:pt x="72" y="180"/>
                  </a:lnTo>
                  <a:lnTo>
                    <a:pt x="64" y="176"/>
                  </a:lnTo>
                  <a:lnTo>
                    <a:pt x="60" y="173"/>
                  </a:lnTo>
                  <a:lnTo>
                    <a:pt x="54" y="170"/>
                  </a:lnTo>
                  <a:lnTo>
                    <a:pt x="53" y="167"/>
                  </a:lnTo>
                  <a:lnTo>
                    <a:pt x="52" y="166"/>
                  </a:lnTo>
                  <a:lnTo>
                    <a:pt x="51" y="164"/>
                  </a:lnTo>
                  <a:lnTo>
                    <a:pt x="47" y="163"/>
                  </a:lnTo>
                  <a:lnTo>
                    <a:pt x="45" y="161"/>
                  </a:lnTo>
                  <a:lnTo>
                    <a:pt x="42" y="156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4" y="146"/>
                  </a:lnTo>
                  <a:lnTo>
                    <a:pt x="45" y="146"/>
                  </a:lnTo>
                  <a:lnTo>
                    <a:pt x="47" y="148"/>
                  </a:lnTo>
                  <a:lnTo>
                    <a:pt x="51" y="145"/>
                  </a:lnTo>
                  <a:lnTo>
                    <a:pt x="51" y="144"/>
                  </a:lnTo>
                  <a:lnTo>
                    <a:pt x="52" y="143"/>
                  </a:lnTo>
                  <a:lnTo>
                    <a:pt x="56" y="139"/>
                  </a:lnTo>
                  <a:lnTo>
                    <a:pt x="60" y="133"/>
                  </a:lnTo>
                  <a:lnTo>
                    <a:pt x="62" y="132"/>
                  </a:lnTo>
                  <a:lnTo>
                    <a:pt x="68" y="126"/>
                  </a:lnTo>
                  <a:lnTo>
                    <a:pt x="69" y="125"/>
                  </a:lnTo>
                  <a:lnTo>
                    <a:pt x="72" y="119"/>
                  </a:lnTo>
                  <a:lnTo>
                    <a:pt x="76" y="112"/>
                  </a:lnTo>
                  <a:lnTo>
                    <a:pt x="77" y="110"/>
                  </a:lnTo>
                  <a:lnTo>
                    <a:pt x="77" y="109"/>
                  </a:lnTo>
                  <a:lnTo>
                    <a:pt x="82" y="101"/>
                  </a:lnTo>
                  <a:lnTo>
                    <a:pt x="82" y="98"/>
                  </a:lnTo>
                  <a:lnTo>
                    <a:pt x="83" y="97"/>
                  </a:lnTo>
                  <a:lnTo>
                    <a:pt x="83" y="96"/>
                  </a:lnTo>
                  <a:lnTo>
                    <a:pt x="84" y="92"/>
                  </a:lnTo>
                  <a:lnTo>
                    <a:pt x="87" y="86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92" y="66"/>
                  </a:lnTo>
                  <a:lnTo>
                    <a:pt x="93" y="62"/>
                  </a:lnTo>
                  <a:lnTo>
                    <a:pt x="95" y="53"/>
                  </a:lnTo>
                  <a:lnTo>
                    <a:pt x="96" y="47"/>
                  </a:lnTo>
                  <a:lnTo>
                    <a:pt x="98" y="47"/>
                  </a:lnTo>
                  <a:lnTo>
                    <a:pt x="101" y="46"/>
                  </a:lnTo>
                  <a:lnTo>
                    <a:pt x="102" y="47"/>
                  </a:lnTo>
                  <a:lnTo>
                    <a:pt x="101" y="48"/>
                  </a:lnTo>
                  <a:lnTo>
                    <a:pt x="102" y="50"/>
                  </a:lnTo>
                  <a:lnTo>
                    <a:pt x="106" y="55"/>
                  </a:lnTo>
                  <a:lnTo>
                    <a:pt x="107" y="55"/>
                  </a:lnTo>
                  <a:lnTo>
                    <a:pt x="110" y="53"/>
                  </a:lnTo>
                  <a:lnTo>
                    <a:pt x="112" y="50"/>
                  </a:lnTo>
                  <a:lnTo>
                    <a:pt x="116" y="50"/>
                  </a:lnTo>
                  <a:lnTo>
                    <a:pt x="125" y="43"/>
                  </a:lnTo>
                  <a:lnTo>
                    <a:pt x="116" y="50"/>
                  </a:lnTo>
                  <a:lnTo>
                    <a:pt x="119" y="59"/>
                  </a:lnTo>
                  <a:lnTo>
                    <a:pt x="119" y="60"/>
                  </a:lnTo>
                  <a:lnTo>
                    <a:pt x="118" y="66"/>
                  </a:lnTo>
                  <a:lnTo>
                    <a:pt x="119" y="70"/>
                  </a:lnTo>
                  <a:lnTo>
                    <a:pt x="122" y="72"/>
                  </a:lnTo>
                  <a:lnTo>
                    <a:pt x="123" y="71"/>
                  </a:lnTo>
                  <a:lnTo>
                    <a:pt x="124" y="71"/>
                  </a:lnTo>
                  <a:lnTo>
                    <a:pt x="128" y="71"/>
                  </a:lnTo>
                  <a:lnTo>
                    <a:pt x="129" y="72"/>
                  </a:lnTo>
                  <a:lnTo>
                    <a:pt x="129" y="73"/>
                  </a:lnTo>
                  <a:lnTo>
                    <a:pt x="130" y="76"/>
                  </a:lnTo>
                  <a:lnTo>
                    <a:pt x="129" y="77"/>
                  </a:lnTo>
                  <a:lnTo>
                    <a:pt x="132" y="84"/>
                  </a:lnTo>
                  <a:lnTo>
                    <a:pt x="129" y="77"/>
                  </a:lnTo>
                  <a:lnTo>
                    <a:pt x="126" y="78"/>
                  </a:lnTo>
                  <a:lnTo>
                    <a:pt x="125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6" y="82"/>
                  </a:lnTo>
                  <a:lnTo>
                    <a:pt x="113" y="82"/>
                  </a:lnTo>
                  <a:lnTo>
                    <a:pt x="112" y="84"/>
                  </a:lnTo>
                  <a:lnTo>
                    <a:pt x="112" y="89"/>
                  </a:lnTo>
                  <a:lnTo>
                    <a:pt x="112" y="90"/>
                  </a:lnTo>
                  <a:lnTo>
                    <a:pt x="114" y="97"/>
                  </a:lnTo>
                  <a:lnTo>
                    <a:pt x="112" y="100"/>
                  </a:lnTo>
                  <a:lnTo>
                    <a:pt x="112" y="101"/>
                  </a:lnTo>
                  <a:lnTo>
                    <a:pt x="112" y="103"/>
                  </a:lnTo>
                  <a:lnTo>
                    <a:pt x="114" y="104"/>
                  </a:lnTo>
                  <a:lnTo>
                    <a:pt x="108" y="110"/>
                  </a:lnTo>
                  <a:lnTo>
                    <a:pt x="105" y="112"/>
                  </a:lnTo>
                  <a:lnTo>
                    <a:pt x="107" y="113"/>
                  </a:lnTo>
                  <a:lnTo>
                    <a:pt x="108" y="114"/>
                  </a:lnTo>
                  <a:lnTo>
                    <a:pt x="110" y="114"/>
                  </a:lnTo>
                  <a:lnTo>
                    <a:pt x="112" y="114"/>
                  </a:lnTo>
                  <a:lnTo>
                    <a:pt x="116" y="116"/>
                  </a:lnTo>
                  <a:lnTo>
                    <a:pt x="117" y="118"/>
                  </a:lnTo>
                  <a:lnTo>
                    <a:pt x="118" y="119"/>
                  </a:lnTo>
                  <a:lnTo>
                    <a:pt x="123" y="118"/>
                  </a:lnTo>
                  <a:lnTo>
                    <a:pt x="125" y="119"/>
                  </a:lnTo>
                  <a:lnTo>
                    <a:pt x="126" y="121"/>
                  </a:lnTo>
                  <a:lnTo>
                    <a:pt x="126" y="122"/>
                  </a:lnTo>
                  <a:lnTo>
                    <a:pt x="130" y="124"/>
                  </a:lnTo>
                  <a:lnTo>
                    <a:pt x="132" y="125"/>
                  </a:lnTo>
                  <a:lnTo>
                    <a:pt x="94" y="210"/>
                  </a:lnTo>
                  <a:lnTo>
                    <a:pt x="94" y="209"/>
                  </a:lnTo>
                  <a:lnTo>
                    <a:pt x="95" y="210"/>
                  </a:lnTo>
                  <a:lnTo>
                    <a:pt x="94" y="210"/>
                  </a:lnTo>
                  <a:lnTo>
                    <a:pt x="132" y="125"/>
                  </a:lnTo>
                  <a:lnTo>
                    <a:pt x="94" y="212"/>
                  </a:lnTo>
                  <a:lnTo>
                    <a:pt x="94" y="214"/>
                  </a:lnTo>
                  <a:lnTo>
                    <a:pt x="94" y="212"/>
                  </a:lnTo>
                  <a:lnTo>
                    <a:pt x="132" y="125"/>
                  </a:lnTo>
                  <a:lnTo>
                    <a:pt x="92" y="211"/>
                  </a:lnTo>
                  <a:lnTo>
                    <a:pt x="132" y="125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4" name="Freeform 549">
              <a:extLst>
                <a:ext uri="{FF2B5EF4-FFF2-40B4-BE49-F238E27FC236}">
                  <a16:creationId xmlns:a16="http://schemas.microsoft.com/office/drawing/2014/main" id="{DE12C926-1172-AB2F-87BB-F208A7898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611" y="3336831"/>
              <a:ext cx="233772" cy="255826"/>
            </a:xfrm>
            <a:custGeom>
              <a:avLst/>
              <a:gdLst>
                <a:gd name="T0" fmla="*/ 116 w 249"/>
                <a:gd name="T1" fmla="*/ 112 h 288"/>
                <a:gd name="T2" fmla="*/ 136 w 249"/>
                <a:gd name="T3" fmla="*/ 96 h 288"/>
                <a:gd name="T4" fmla="*/ 161 w 249"/>
                <a:gd name="T5" fmla="*/ 102 h 288"/>
                <a:gd name="T6" fmla="*/ 140 w 249"/>
                <a:gd name="T7" fmla="*/ 124 h 288"/>
                <a:gd name="T8" fmla="*/ 162 w 249"/>
                <a:gd name="T9" fmla="*/ 100 h 288"/>
                <a:gd name="T10" fmla="*/ 155 w 249"/>
                <a:gd name="T11" fmla="*/ 65 h 288"/>
                <a:gd name="T12" fmla="*/ 137 w 249"/>
                <a:gd name="T13" fmla="*/ 61 h 288"/>
                <a:gd name="T14" fmla="*/ 138 w 249"/>
                <a:gd name="T15" fmla="*/ 37 h 288"/>
                <a:gd name="T16" fmla="*/ 141 w 249"/>
                <a:gd name="T17" fmla="*/ 25 h 288"/>
                <a:gd name="T18" fmla="*/ 186 w 249"/>
                <a:gd name="T19" fmla="*/ 11 h 288"/>
                <a:gd name="T20" fmla="*/ 203 w 249"/>
                <a:gd name="T21" fmla="*/ 5 h 288"/>
                <a:gd name="T22" fmla="*/ 228 w 249"/>
                <a:gd name="T23" fmla="*/ 8 h 288"/>
                <a:gd name="T24" fmla="*/ 249 w 249"/>
                <a:gd name="T25" fmla="*/ 31 h 288"/>
                <a:gd name="T26" fmla="*/ 246 w 249"/>
                <a:gd name="T27" fmla="*/ 52 h 288"/>
                <a:gd name="T28" fmla="*/ 216 w 249"/>
                <a:gd name="T29" fmla="*/ 89 h 288"/>
                <a:gd name="T30" fmla="*/ 221 w 249"/>
                <a:gd name="T31" fmla="*/ 108 h 288"/>
                <a:gd name="T32" fmla="*/ 232 w 249"/>
                <a:gd name="T33" fmla="*/ 128 h 288"/>
                <a:gd name="T34" fmla="*/ 215 w 249"/>
                <a:gd name="T35" fmla="*/ 148 h 288"/>
                <a:gd name="T36" fmla="*/ 212 w 249"/>
                <a:gd name="T37" fmla="*/ 169 h 288"/>
                <a:gd name="T38" fmla="*/ 194 w 249"/>
                <a:gd name="T39" fmla="*/ 172 h 288"/>
                <a:gd name="T40" fmla="*/ 176 w 249"/>
                <a:gd name="T41" fmla="*/ 166 h 288"/>
                <a:gd name="T42" fmla="*/ 164 w 249"/>
                <a:gd name="T43" fmla="*/ 175 h 288"/>
                <a:gd name="T44" fmla="*/ 176 w 249"/>
                <a:gd name="T45" fmla="*/ 206 h 288"/>
                <a:gd name="T46" fmla="*/ 166 w 249"/>
                <a:gd name="T47" fmla="*/ 242 h 288"/>
                <a:gd name="T48" fmla="*/ 165 w 249"/>
                <a:gd name="T49" fmla="*/ 250 h 288"/>
                <a:gd name="T50" fmla="*/ 153 w 249"/>
                <a:gd name="T51" fmla="*/ 260 h 288"/>
                <a:gd name="T52" fmla="*/ 164 w 249"/>
                <a:gd name="T53" fmla="*/ 274 h 288"/>
                <a:gd name="T54" fmla="*/ 160 w 249"/>
                <a:gd name="T55" fmla="*/ 286 h 288"/>
                <a:gd name="T56" fmla="*/ 147 w 249"/>
                <a:gd name="T57" fmla="*/ 287 h 288"/>
                <a:gd name="T58" fmla="*/ 136 w 249"/>
                <a:gd name="T59" fmla="*/ 274 h 288"/>
                <a:gd name="T60" fmla="*/ 146 w 249"/>
                <a:gd name="T61" fmla="*/ 254 h 288"/>
                <a:gd name="T62" fmla="*/ 149 w 249"/>
                <a:gd name="T63" fmla="*/ 244 h 288"/>
                <a:gd name="T64" fmla="*/ 124 w 249"/>
                <a:gd name="T65" fmla="*/ 232 h 288"/>
                <a:gd name="T66" fmla="*/ 108 w 249"/>
                <a:gd name="T67" fmla="*/ 224 h 288"/>
                <a:gd name="T68" fmla="*/ 100 w 249"/>
                <a:gd name="T69" fmla="*/ 208 h 288"/>
                <a:gd name="T70" fmla="*/ 87 w 249"/>
                <a:gd name="T71" fmla="*/ 209 h 288"/>
                <a:gd name="T72" fmla="*/ 77 w 249"/>
                <a:gd name="T73" fmla="*/ 208 h 288"/>
                <a:gd name="T74" fmla="*/ 59 w 249"/>
                <a:gd name="T75" fmla="*/ 206 h 288"/>
                <a:gd name="T76" fmla="*/ 50 w 249"/>
                <a:gd name="T77" fmla="*/ 211 h 288"/>
                <a:gd name="T78" fmla="*/ 20 w 249"/>
                <a:gd name="T79" fmla="*/ 204 h 288"/>
                <a:gd name="T80" fmla="*/ 0 w 249"/>
                <a:gd name="T81" fmla="*/ 190 h 288"/>
                <a:gd name="T82" fmla="*/ 28 w 249"/>
                <a:gd name="T83" fmla="*/ 192 h 288"/>
                <a:gd name="T84" fmla="*/ 46 w 249"/>
                <a:gd name="T85" fmla="*/ 205 h 288"/>
                <a:gd name="T86" fmla="*/ 42 w 249"/>
                <a:gd name="T87" fmla="*/ 196 h 288"/>
                <a:gd name="T88" fmla="*/ 45 w 249"/>
                <a:gd name="T89" fmla="*/ 184 h 288"/>
                <a:gd name="T90" fmla="*/ 72 w 249"/>
                <a:gd name="T91" fmla="*/ 181 h 288"/>
                <a:gd name="T92" fmla="*/ 89 w 249"/>
                <a:gd name="T93" fmla="*/ 178 h 288"/>
                <a:gd name="T94" fmla="*/ 80 w 249"/>
                <a:gd name="T95" fmla="*/ 176 h 288"/>
                <a:gd name="T96" fmla="*/ 52 w 249"/>
                <a:gd name="T97" fmla="*/ 166 h 288"/>
                <a:gd name="T98" fmla="*/ 51 w 249"/>
                <a:gd name="T99" fmla="*/ 145 h 288"/>
                <a:gd name="T100" fmla="*/ 77 w 249"/>
                <a:gd name="T101" fmla="*/ 110 h 288"/>
                <a:gd name="T102" fmla="*/ 92 w 249"/>
                <a:gd name="T103" fmla="*/ 66 h 288"/>
                <a:gd name="T104" fmla="*/ 107 w 249"/>
                <a:gd name="T105" fmla="*/ 55 h 288"/>
                <a:gd name="T106" fmla="*/ 122 w 249"/>
                <a:gd name="T107" fmla="*/ 72 h 288"/>
                <a:gd name="T108" fmla="*/ 126 w 249"/>
                <a:gd name="T109" fmla="*/ 78 h 288"/>
                <a:gd name="T110" fmla="*/ 112 w 249"/>
                <a:gd name="T111" fmla="*/ 100 h 288"/>
                <a:gd name="T112" fmla="*/ 116 w 249"/>
                <a:gd name="T113" fmla="*/ 116 h 2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9"/>
                <a:gd name="T172" fmla="*/ 0 h 288"/>
                <a:gd name="T173" fmla="*/ 249 w 249"/>
                <a:gd name="T174" fmla="*/ 288 h 2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9" h="288">
                  <a:moveTo>
                    <a:pt x="132" y="125"/>
                  </a:moveTo>
                  <a:lnTo>
                    <a:pt x="135" y="125"/>
                  </a:lnTo>
                  <a:lnTo>
                    <a:pt x="137" y="125"/>
                  </a:lnTo>
                  <a:lnTo>
                    <a:pt x="138" y="124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25" y="118"/>
                  </a:lnTo>
                  <a:lnTo>
                    <a:pt x="119" y="115"/>
                  </a:lnTo>
                  <a:lnTo>
                    <a:pt x="117" y="115"/>
                  </a:lnTo>
                  <a:lnTo>
                    <a:pt x="116" y="112"/>
                  </a:lnTo>
                  <a:lnTo>
                    <a:pt x="119" y="108"/>
                  </a:lnTo>
                  <a:lnTo>
                    <a:pt x="122" y="107"/>
                  </a:lnTo>
                  <a:lnTo>
                    <a:pt x="135" y="98"/>
                  </a:lnTo>
                  <a:lnTo>
                    <a:pt x="136" y="96"/>
                  </a:lnTo>
                  <a:lnTo>
                    <a:pt x="136" y="95"/>
                  </a:lnTo>
                  <a:lnTo>
                    <a:pt x="138" y="92"/>
                  </a:lnTo>
                  <a:lnTo>
                    <a:pt x="134" y="85"/>
                  </a:lnTo>
                  <a:lnTo>
                    <a:pt x="138" y="92"/>
                  </a:lnTo>
                  <a:lnTo>
                    <a:pt x="136" y="95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41" y="94"/>
                  </a:lnTo>
                  <a:lnTo>
                    <a:pt x="144" y="90"/>
                  </a:lnTo>
                  <a:lnTo>
                    <a:pt x="149" y="89"/>
                  </a:lnTo>
                  <a:lnTo>
                    <a:pt x="150" y="90"/>
                  </a:lnTo>
                  <a:lnTo>
                    <a:pt x="156" y="92"/>
                  </a:lnTo>
                  <a:lnTo>
                    <a:pt x="159" y="92"/>
                  </a:lnTo>
                  <a:lnTo>
                    <a:pt x="160" y="95"/>
                  </a:lnTo>
                  <a:lnTo>
                    <a:pt x="162" y="98"/>
                  </a:lnTo>
                  <a:lnTo>
                    <a:pt x="161" y="102"/>
                  </a:lnTo>
                  <a:lnTo>
                    <a:pt x="159" y="106"/>
                  </a:lnTo>
                  <a:lnTo>
                    <a:pt x="154" y="109"/>
                  </a:lnTo>
                  <a:lnTo>
                    <a:pt x="153" y="109"/>
                  </a:lnTo>
                  <a:lnTo>
                    <a:pt x="149" y="112"/>
                  </a:lnTo>
                  <a:lnTo>
                    <a:pt x="144" y="114"/>
                  </a:lnTo>
                  <a:lnTo>
                    <a:pt x="143" y="114"/>
                  </a:lnTo>
                  <a:lnTo>
                    <a:pt x="141" y="115"/>
                  </a:lnTo>
                  <a:lnTo>
                    <a:pt x="141" y="116"/>
                  </a:lnTo>
                  <a:lnTo>
                    <a:pt x="142" y="118"/>
                  </a:lnTo>
                  <a:lnTo>
                    <a:pt x="140" y="124"/>
                  </a:lnTo>
                  <a:lnTo>
                    <a:pt x="141" y="124"/>
                  </a:lnTo>
                  <a:lnTo>
                    <a:pt x="142" y="119"/>
                  </a:lnTo>
                  <a:lnTo>
                    <a:pt x="144" y="118"/>
                  </a:lnTo>
                  <a:lnTo>
                    <a:pt x="146" y="115"/>
                  </a:lnTo>
                  <a:lnTo>
                    <a:pt x="148" y="114"/>
                  </a:lnTo>
                  <a:lnTo>
                    <a:pt x="149" y="113"/>
                  </a:lnTo>
                  <a:lnTo>
                    <a:pt x="152" y="113"/>
                  </a:lnTo>
                  <a:lnTo>
                    <a:pt x="159" y="108"/>
                  </a:lnTo>
                  <a:lnTo>
                    <a:pt x="162" y="101"/>
                  </a:lnTo>
                  <a:lnTo>
                    <a:pt x="162" y="100"/>
                  </a:lnTo>
                  <a:lnTo>
                    <a:pt x="161" y="94"/>
                  </a:lnTo>
                  <a:lnTo>
                    <a:pt x="160" y="92"/>
                  </a:lnTo>
                  <a:lnTo>
                    <a:pt x="161" y="91"/>
                  </a:lnTo>
                  <a:lnTo>
                    <a:pt x="161" y="89"/>
                  </a:lnTo>
                  <a:lnTo>
                    <a:pt x="150" y="88"/>
                  </a:lnTo>
                  <a:lnTo>
                    <a:pt x="148" y="84"/>
                  </a:lnTo>
                  <a:lnTo>
                    <a:pt x="147" y="83"/>
                  </a:lnTo>
                  <a:lnTo>
                    <a:pt x="148" y="72"/>
                  </a:lnTo>
                  <a:lnTo>
                    <a:pt x="152" y="65"/>
                  </a:lnTo>
                  <a:lnTo>
                    <a:pt x="155" y="65"/>
                  </a:lnTo>
                  <a:lnTo>
                    <a:pt x="154" y="64"/>
                  </a:lnTo>
                  <a:lnTo>
                    <a:pt x="153" y="64"/>
                  </a:lnTo>
                  <a:lnTo>
                    <a:pt x="152" y="62"/>
                  </a:lnTo>
                  <a:lnTo>
                    <a:pt x="150" y="61"/>
                  </a:lnTo>
                  <a:lnTo>
                    <a:pt x="149" y="62"/>
                  </a:lnTo>
                  <a:lnTo>
                    <a:pt x="148" y="62"/>
                  </a:lnTo>
                  <a:lnTo>
                    <a:pt x="147" y="64"/>
                  </a:lnTo>
                  <a:lnTo>
                    <a:pt x="146" y="64"/>
                  </a:lnTo>
                  <a:lnTo>
                    <a:pt x="140" y="61"/>
                  </a:lnTo>
                  <a:lnTo>
                    <a:pt x="137" y="61"/>
                  </a:lnTo>
                  <a:lnTo>
                    <a:pt x="134" y="58"/>
                  </a:lnTo>
                  <a:lnTo>
                    <a:pt x="135" y="56"/>
                  </a:lnTo>
                  <a:lnTo>
                    <a:pt x="137" y="55"/>
                  </a:lnTo>
                  <a:lnTo>
                    <a:pt x="137" y="52"/>
                  </a:lnTo>
                  <a:lnTo>
                    <a:pt x="138" y="50"/>
                  </a:lnTo>
                  <a:lnTo>
                    <a:pt x="138" y="47"/>
                  </a:lnTo>
                  <a:lnTo>
                    <a:pt x="138" y="46"/>
                  </a:lnTo>
                  <a:lnTo>
                    <a:pt x="138" y="42"/>
                  </a:lnTo>
                  <a:lnTo>
                    <a:pt x="137" y="38"/>
                  </a:lnTo>
                  <a:lnTo>
                    <a:pt x="138" y="37"/>
                  </a:lnTo>
                  <a:lnTo>
                    <a:pt x="137" y="35"/>
                  </a:lnTo>
                  <a:lnTo>
                    <a:pt x="136" y="37"/>
                  </a:lnTo>
                  <a:lnTo>
                    <a:pt x="125" y="43"/>
                  </a:lnTo>
                  <a:lnTo>
                    <a:pt x="135" y="37"/>
                  </a:lnTo>
                  <a:lnTo>
                    <a:pt x="136" y="36"/>
                  </a:lnTo>
                  <a:lnTo>
                    <a:pt x="137" y="35"/>
                  </a:lnTo>
                  <a:lnTo>
                    <a:pt x="138" y="34"/>
                  </a:lnTo>
                  <a:lnTo>
                    <a:pt x="140" y="32"/>
                  </a:lnTo>
                  <a:lnTo>
                    <a:pt x="140" y="29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8" y="18"/>
                  </a:lnTo>
                  <a:lnTo>
                    <a:pt x="153" y="13"/>
                  </a:lnTo>
                  <a:lnTo>
                    <a:pt x="159" y="11"/>
                  </a:lnTo>
                  <a:lnTo>
                    <a:pt x="162" y="8"/>
                  </a:lnTo>
                  <a:lnTo>
                    <a:pt x="171" y="5"/>
                  </a:lnTo>
                  <a:lnTo>
                    <a:pt x="173" y="6"/>
                  </a:lnTo>
                  <a:lnTo>
                    <a:pt x="179" y="5"/>
                  </a:lnTo>
                  <a:lnTo>
                    <a:pt x="186" y="5"/>
                  </a:lnTo>
                  <a:lnTo>
                    <a:pt x="186" y="11"/>
                  </a:lnTo>
                  <a:lnTo>
                    <a:pt x="189" y="11"/>
                  </a:lnTo>
                  <a:lnTo>
                    <a:pt x="190" y="12"/>
                  </a:lnTo>
                  <a:lnTo>
                    <a:pt x="191" y="11"/>
                  </a:lnTo>
                  <a:lnTo>
                    <a:pt x="188" y="8"/>
                  </a:lnTo>
                  <a:lnTo>
                    <a:pt x="188" y="6"/>
                  </a:lnTo>
                  <a:lnTo>
                    <a:pt x="189" y="6"/>
                  </a:lnTo>
                  <a:lnTo>
                    <a:pt x="189" y="5"/>
                  </a:lnTo>
                  <a:lnTo>
                    <a:pt x="191" y="5"/>
                  </a:lnTo>
                  <a:lnTo>
                    <a:pt x="195" y="7"/>
                  </a:lnTo>
                  <a:lnTo>
                    <a:pt x="203" y="5"/>
                  </a:lnTo>
                  <a:lnTo>
                    <a:pt x="210" y="4"/>
                  </a:lnTo>
                  <a:lnTo>
                    <a:pt x="215" y="1"/>
                  </a:lnTo>
                  <a:lnTo>
                    <a:pt x="222" y="0"/>
                  </a:lnTo>
                  <a:lnTo>
                    <a:pt x="225" y="2"/>
                  </a:lnTo>
                  <a:lnTo>
                    <a:pt x="226" y="2"/>
                  </a:lnTo>
                  <a:lnTo>
                    <a:pt x="227" y="4"/>
                  </a:lnTo>
                  <a:lnTo>
                    <a:pt x="228" y="2"/>
                  </a:lnTo>
                  <a:lnTo>
                    <a:pt x="230" y="5"/>
                  </a:lnTo>
                  <a:lnTo>
                    <a:pt x="228" y="7"/>
                  </a:lnTo>
                  <a:lnTo>
                    <a:pt x="228" y="8"/>
                  </a:lnTo>
                  <a:lnTo>
                    <a:pt x="230" y="14"/>
                  </a:lnTo>
                  <a:lnTo>
                    <a:pt x="232" y="17"/>
                  </a:lnTo>
                  <a:lnTo>
                    <a:pt x="240" y="19"/>
                  </a:lnTo>
                  <a:lnTo>
                    <a:pt x="239" y="22"/>
                  </a:lnTo>
                  <a:lnTo>
                    <a:pt x="240" y="23"/>
                  </a:lnTo>
                  <a:lnTo>
                    <a:pt x="245" y="25"/>
                  </a:lnTo>
                  <a:lnTo>
                    <a:pt x="245" y="24"/>
                  </a:lnTo>
                  <a:lnTo>
                    <a:pt x="248" y="25"/>
                  </a:lnTo>
                  <a:lnTo>
                    <a:pt x="249" y="29"/>
                  </a:lnTo>
                  <a:lnTo>
                    <a:pt x="249" y="31"/>
                  </a:lnTo>
                  <a:lnTo>
                    <a:pt x="248" y="32"/>
                  </a:lnTo>
                  <a:lnTo>
                    <a:pt x="249" y="34"/>
                  </a:lnTo>
                  <a:lnTo>
                    <a:pt x="248" y="34"/>
                  </a:lnTo>
                  <a:lnTo>
                    <a:pt x="246" y="35"/>
                  </a:lnTo>
                  <a:lnTo>
                    <a:pt x="246" y="36"/>
                  </a:lnTo>
                  <a:lnTo>
                    <a:pt x="245" y="37"/>
                  </a:lnTo>
                  <a:lnTo>
                    <a:pt x="246" y="40"/>
                  </a:lnTo>
                  <a:lnTo>
                    <a:pt x="246" y="43"/>
                  </a:lnTo>
                  <a:lnTo>
                    <a:pt x="248" y="52"/>
                  </a:lnTo>
                  <a:lnTo>
                    <a:pt x="246" y="52"/>
                  </a:lnTo>
                  <a:lnTo>
                    <a:pt x="245" y="58"/>
                  </a:lnTo>
                  <a:lnTo>
                    <a:pt x="238" y="67"/>
                  </a:lnTo>
                  <a:lnTo>
                    <a:pt x="239" y="68"/>
                  </a:lnTo>
                  <a:lnTo>
                    <a:pt x="237" y="72"/>
                  </a:lnTo>
                  <a:lnTo>
                    <a:pt x="236" y="89"/>
                  </a:lnTo>
                  <a:lnTo>
                    <a:pt x="236" y="91"/>
                  </a:lnTo>
                  <a:lnTo>
                    <a:pt x="231" y="89"/>
                  </a:lnTo>
                  <a:lnTo>
                    <a:pt x="228" y="90"/>
                  </a:lnTo>
                  <a:lnTo>
                    <a:pt x="226" y="89"/>
                  </a:lnTo>
                  <a:lnTo>
                    <a:pt x="216" y="89"/>
                  </a:lnTo>
                  <a:lnTo>
                    <a:pt x="214" y="90"/>
                  </a:lnTo>
                  <a:lnTo>
                    <a:pt x="215" y="92"/>
                  </a:lnTo>
                  <a:lnTo>
                    <a:pt x="214" y="95"/>
                  </a:lnTo>
                  <a:lnTo>
                    <a:pt x="216" y="97"/>
                  </a:lnTo>
                  <a:lnTo>
                    <a:pt x="215" y="97"/>
                  </a:lnTo>
                  <a:lnTo>
                    <a:pt x="213" y="98"/>
                  </a:lnTo>
                  <a:lnTo>
                    <a:pt x="214" y="101"/>
                  </a:lnTo>
                  <a:lnTo>
                    <a:pt x="213" y="104"/>
                  </a:lnTo>
                  <a:lnTo>
                    <a:pt x="216" y="108"/>
                  </a:lnTo>
                  <a:lnTo>
                    <a:pt x="221" y="108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1" y="107"/>
                  </a:lnTo>
                  <a:lnTo>
                    <a:pt x="232" y="108"/>
                  </a:lnTo>
                  <a:lnTo>
                    <a:pt x="232" y="112"/>
                  </a:lnTo>
                  <a:lnTo>
                    <a:pt x="233" y="114"/>
                  </a:lnTo>
                  <a:lnTo>
                    <a:pt x="234" y="115"/>
                  </a:lnTo>
                  <a:lnTo>
                    <a:pt x="236" y="120"/>
                  </a:lnTo>
                  <a:lnTo>
                    <a:pt x="232" y="127"/>
                  </a:lnTo>
                  <a:lnTo>
                    <a:pt x="232" y="128"/>
                  </a:lnTo>
                  <a:lnTo>
                    <a:pt x="234" y="132"/>
                  </a:lnTo>
                  <a:lnTo>
                    <a:pt x="232" y="134"/>
                  </a:lnTo>
                  <a:lnTo>
                    <a:pt x="230" y="134"/>
                  </a:lnTo>
                  <a:lnTo>
                    <a:pt x="226" y="139"/>
                  </a:lnTo>
                  <a:lnTo>
                    <a:pt x="225" y="139"/>
                  </a:lnTo>
                  <a:lnTo>
                    <a:pt x="222" y="142"/>
                  </a:lnTo>
                  <a:lnTo>
                    <a:pt x="221" y="144"/>
                  </a:lnTo>
                  <a:lnTo>
                    <a:pt x="220" y="145"/>
                  </a:lnTo>
                  <a:lnTo>
                    <a:pt x="215" y="145"/>
                  </a:lnTo>
                  <a:lnTo>
                    <a:pt x="215" y="148"/>
                  </a:lnTo>
                  <a:lnTo>
                    <a:pt x="213" y="150"/>
                  </a:lnTo>
                  <a:lnTo>
                    <a:pt x="210" y="150"/>
                  </a:lnTo>
                  <a:lnTo>
                    <a:pt x="210" y="154"/>
                  </a:lnTo>
                  <a:lnTo>
                    <a:pt x="212" y="154"/>
                  </a:lnTo>
                  <a:lnTo>
                    <a:pt x="219" y="160"/>
                  </a:lnTo>
                  <a:lnTo>
                    <a:pt x="219" y="162"/>
                  </a:lnTo>
                  <a:lnTo>
                    <a:pt x="216" y="163"/>
                  </a:lnTo>
                  <a:lnTo>
                    <a:pt x="216" y="166"/>
                  </a:lnTo>
                  <a:lnTo>
                    <a:pt x="214" y="167"/>
                  </a:lnTo>
                  <a:lnTo>
                    <a:pt x="212" y="169"/>
                  </a:lnTo>
                  <a:lnTo>
                    <a:pt x="209" y="167"/>
                  </a:lnTo>
                  <a:lnTo>
                    <a:pt x="208" y="167"/>
                  </a:lnTo>
                  <a:lnTo>
                    <a:pt x="206" y="168"/>
                  </a:lnTo>
                  <a:lnTo>
                    <a:pt x="203" y="168"/>
                  </a:lnTo>
                  <a:lnTo>
                    <a:pt x="201" y="169"/>
                  </a:lnTo>
                  <a:lnTo>
                    <a:pt x="200" y="169"/>
                  </a:lnTo>
                  <a:lnTo>
                    <a:pt x="197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4" y="172"/>
                  </a:lnTo>
                  <a:lnTo>
                    <a:pt x="190" y="170"/>
                  </a:lnTo>
                  <a:lnTo>
                    <a:pt x="191" y="175"/>
                  </a:lnTo>
                  <a:lnTo>
                    <a:pt x="189" y="174"/>
                  </a:lnTo>
                  <a:lnTo>
                    <a:pt x="188" y="172"/>
                  </a:lnTo>
                  <a:lnTo>
                    <a:pt x="185" y="172"/>
                  </a:lnTo>
                  <a:lnTo>
                    <a:pt x="184" y="170"/>
                  </a:lnTo>
                  <a:lnTo>
                    <a:pt x="183" y="169"/>
                  </a:lnTo>
                  <a:lnTo>
                    <a:pt x="182" y="169"/>
                  </a:lnTo>
                  <a:lnTo>
                    <a:pt x="178" y="169"/>
                  </a:lnTo>
                  <a:lnTo>
                    <a:pt x="176" y="166"/>
                  </a:lnTo>
                  <a:lnTo>
                    <a:pt x="173" y="167"/>
                  </a:lnTo>
                  <a:lnTo>
                    <a:pt x="176" y="170"/>
                  </a:lnTo>
                  <a:lnTo>
                    <a:pt x="177" y="172"/>
                  </a:lnTo>
                  <a:lnTo>
                    <a:pt x="172" y="172"/>
                  </a:lnTo>
                  <a:lnTo>
                    <a:pt x="170" y="170"/>
                  </a:lnTo>
                  <a:lnTo>
                    <a:pt x="168" y="172"/>
                  </a:lnTo>
                  <a:lnTo>
                    <a:pt x="166" y="173"/>
                  </a:lnTo>
                  <a:lnTo>
                    <a:pt x="162" y="173"/>
                  </a:lnTo>
                  <a:lnTo>
                    <a:pt x="162" y="174"/>
                  </a:lnTo>
                  <a:lnTo>
                    <a:pt x="164" y="175"/>
                  </a:lnTo>
                  <a:lnTo>
                    <a:pt x="164" y="180"/>
                  </a:lnTo>
                  <a:lnTo>
                    <a:pt x="162" y="181"/>
                  </a:lnTo>
                  <a:lnTo>
                    <a:pt x="165" y="182"/>
                  </a:lnTo>
                  <a:lnTo>
                    <a:pt x="167" y="185"/>
                  </a:lnTo>
                  <a:lnTo>
                    <a:pt x="167" y="190"/>
                  </a:lnTo>
                  <a:lnTo>
                    <a:pt x="171" y="192"/>
                  </a:lnTo>
                  <a:lnTo>
                    <a:pt x="170" y="197"/>
                  </a:lnTo>
                  <a:lnTo>
                    <a:pt x="174" y="202"/>
                  </a:lnTo>
                  <a:lnTo>
                    <a:pt x="174" y="205"/>
                  </a:lnTo>
                  <a:lnTo>
                    <a:pt x="176" y="206"/>
                  </a:lnTo>
                  <a:lnTo>
                    <a:pt x="177" y="212"/>
                  </a:lnTo>
                  <a:lnTo>
                    <a:pt x="176" y="218"/>
                  </a:lnTo>
                  <a:lnTo>
                    <a:pt x="177" y="220"/>
                  </a:lnTo>
                  <a:lnTo>
                    <a:pt x="177" y="222"/>
                  </a:lnTo>
                  <a:lnTo>
                    <a:pt x="177" y="224"/>
                  </a:lnTo>
                  <a:lnTo>
                    <a:pt x="172" y="228"/>
                  </a:lnTo>
                  <a:lnTo>
                    <a:pt x="170" y="233"/>
                  </a:lnTo>
                  <a:lnTo>
                    <a:pt x="166" y="236"/>
                  </a:lnTo>
                  <a:lnTo>
                    <a:pt x="166" y="238"/>
                  </a:lnTo>
                  <a:lnTo>
                    <a:pt x="166" y="242"/>
                  </a:lnTo>
                  <a:lnTo>
                    <a:pt x="167" y="244"/>
                  </a:lnTo>
                  <a:lnTo>
                    <a:pt x="171" y="241"/>
                  </a:lnTo>
                  <a:lnTo>
                    <a:pt x="172" y="242"/>
                  </a:lnTo>
                  <a:lnTo>
                    <a:pt x="171" y="244"/>
                  </a:lnTo>
                  <a:lnTo>
                    <a:pt x="170" y="244"/>
                  </a:lnTo>
                  <a:lnTo>
                    <a:pt x="171" y="245"/>
                  </a:lnTo>
                  <a:lnTo>
                    <a:pt x="171" y="246"/>
                  </a:lnTo>
                  <a:lnTo>
                    <a:pt x="167" y="247"/>
                  </a:lnTo>
                  <a:lnTo>
                    <a:pt x="166" y="248"/>
                  </a:lnTo>
                  <a:lnTo>
                    <a:pt x="165" y="250"/>
                  </a:lnTo>
                  <a:lnTo>
                    <a:pt x="162" y="252"/>
                  </a:lnTo>
                  <a:lnTo>
                    <a:pt x="161" y="252"/>
                  </a:lnTo>
                  <a:lnTo>
                    <a:pt x="159" y="254"/>
                  </a:lnTo>
                  <a:lnTo>
                    <a:pt x="158" y="257"/>
                  </a:lnTo>
                  <a:lnTo>
                    <a:pt x="156" y="258"/>
                  </a:lnTo>
                  <a:lnTo>
                    <a:pt x="154" y="254"/>
                  </a:lnTo>
                  <a:lnTo>
                    <a:pt x="153" y="256"/>
                  </a:lnTo>
                  <a:lnTo>
                    <a:pt x="152" y="256"/>
                  </a:lnTo>
                  <a:lnTo>
                    <a:pt x="153" y="259"/>
                  </a:lnTo>
                  <a:lnTo>
                    <a:pt x="153" y="260"/>
                  </a:lnTo>
                  <a:lnTo>
                    <a:pt x="153" y="263"/>
                  </a:lnTo>
                  <a:lnTo>
                    <a:pt x="153" y="264"/>
                  </a:lnTo>
                  <a:lnTo>
                    <a:pt x="154" y="264"/>
                  </a:lnTo>
                  <a:lnTo>
                    <a:pt x="155" y="263"/>
                  </a:lnTo>
                  <a:lnTo>
                    <a:pt x="161" y="264"/>
                  </a:lnTo>
                  <a:lnTo>
                    <a:pt x="160" y="266"/>
                  </a:lnTo>
                  <a:lnTo>
                    <a:pt x="161" y="269"/>
                  </a:lnTo>
                  <a:lnTo>
                    <a:pt x="162" y="270"/>
                  </a:lnTo>
                  <a:lnTo>
                    <a:pt x="165" y="271"/>
                  </a:lnTo>
                  <a:lnTo>
                    <a:pt x="164" y="274"/>
                  </a:lnTo>
                  <a:lnTo>
                    <a:pt x="164" y="275"/>
                  </a:lnTo>
                  <a:lnTo>
                    <a:pt x="164" y="278"/>
                  </a:lnTo>
                  <a:lnTo>
                    <a:pt x="162" y="277"/>
                  </a:lnTo>
                  <a:lnTo>
                    <a:pt x="160" y="278"/>
                  </a:lnTo>
                  <a:lnTo>
                    <a:pt x="160" y="280"/>
                  </a:lnTo>
                  <a:lnTo>
                    <a:pt x="160" y="281"/>
                  </a:lnTo>
                  <a:lnTo>
                    <a:pt x="159" y="283"/>
                  </a:lnTo>
                  <a:lnTo>
                    <a:pt x="158" y="282"/>
                  </a:lnTo>
                  <a:lnTo>
                    <a:pt x="156" y="283"/>
                  </a:lnTo>
                  <a:lnTo>
                    <a:pt x="160" y="286"/>
                  </a:lnTo>
                  <a:lnTo>
                    <a:pt x="159" y="287"/>
                  </a:lnTo>
                  <a:lnTo>
                    <a:pt x="159" y="288"/>
                  </a:lnTo>
                  <a:lnTo>
                    <a:pt x="156" y="288"/>
                  </a:lnTo>
                  <a:lnTo>
                    <a:pt x="156" y="287"/>
                  </a:lnTo>
                  <a:lnTo>
                    <a:pt x="155" y="287"/>
                  </a:lnTo>
                  <a:lnTo>
                    <a:pt x="152" y="288"/>
                  </a:lnTo>
                  <a:lnTo>
                    <a:pt x="150" y="287"/>
                  </a:lnTo>
                  <a:lnTo>
                    <a:pt x="150" y="286"/>
                  </a:lnTo>
                  <a:lnTo>
                    <a:pt x="148" y="287"/>
                  </a:lnTo>
                  <a:lnTo>
                    <a:pt x="147" y="287"/>
                  </a:lnTo>
                  <a:lnTo>
                    <a:pt x="146" y="287"/>
                  </a:lnTo>
                  <a:lnTo>
                    <a:pt x="144" y="286"/>
                  </a:lnTo>
                  <a:lnTo>
                    <a:pt x="143" y="284"/>
                  </a:lnTo>
                  <a:lnTo>
                    <a:pt x="141" y="286"/>
                  </a:lnTo>
                  <a:lnTo>
                    <a:pt x="137" y="287"/>
                  </a:lnTo>
                  <a:lnTo>
                    <a:pt x="138" y="283"/>
                  </a:lnTo>
                  <a:lnTo>
                    <a:pt x="138" y="281"/>
                  </a:lnTo>
                  <a:lnTo>
                    <a:pt x="137" y="280"/>
                  </a:lnTo>
                  <a:lnTo>
                    <a:pt x="136" y="277"/>
                  </a:lnTo>
                  <a:lnTo>
                    <a:pt x="136" y="274"/>
                  </a:lnTo>
                  <a:lnTo>
                    <a:pt x="138" y="271"/>
                  </a:lnTo>
                  <a:lnTo>
                    <a:pt x="140" y="270"/>
                  </a:lnTo>
                  <a:lnTo>
                    <a:pt x="141" y="270"/>
                  </a:lnTo>
                  <a:lnTo>
                    <a:pt x="142" y="269"/>
                  </a:lnTo>
                  <a:lnTo>
                    <a:pt x="143" y="265"/>
                  </a:lnTo>
                  <a:lnTo>
                    <a:pt x="142" y="264"/>
                  </a:lnTo>
                  <a:lnTo>
                    <a:pt x="144" y="262"/>
                  </a:lnTo>
                  <a:lnTo>
                    <a:pt x="146" y="258"/>
                  </a:lnTo>
                  <a:lnTo>
                    <a:pt x="144" y="257"/>
                  </a:lnTo>
                  <a:lnTo>
                    <a:pt x="146" y="254"/>
                  </a:lnTo>
                  <a:lnTo>
                    <a:pt x="147" y="254"/>
                  </a:lnTo>
                  <a:lnTo>
                    <a:pt x="147" y="252"/>
                  </a:lnTo>
                  <a:lnTo>
                    <a:pt x="148" y="251"/>
                  </a:lnTo>
                  <a:lnTo>
                    <a:pt x="149" y="251"/>
                  </a:lnTo>
                  <a:lnTo>
                    <a:pt x="149" y="250"/>
                  </a:lnTo>
                  <a:lnTo>
                    <a:pt x="148" y="248"/>
                  </a:lnTo>
                  <a:lnTo>
                    <a:pt x="149" y="247"/>
                  </a:lnTo>
                  <a:lnTo>
                    <a:pt x="150" y="246"/>
                  </a:lnTo>
                  <a:lnTo>
                    <a:pt x="152" y="246"/>
                  </a:lnTo>
                  <a:lnTo>
                    <a:pt x="149" y="244"/>
                  </a:lnTo>
                  <a:lnTo>
                    <a:pt x="147" y="245"/>
                  </a:lnTo>
                  <a:lnTo>
                    <a:pt x="147" y="241"/>
                  </a:lnTo>
                  <a:lnTo>
                    <a:pt x="146" y="241"/>
                  </a:lnTo>
                  <a:lnTo>
                    <a:pt x="140" y="240"/>
                  </a:lnTo>
                  <a:lnTo>
                    <a:pt x="135" y="236"/>
                  </a:lnTo>
                  <a:lnTo>
                    <a:pt x="134" y="236"/>
                  </a:lnTo>
                  <a:lnTo>
                    <a:pt x="134" y="230"/>
                  </a:lnTo>
                  <a:lnTo>
                    <a:pt x="131" y="229"/>
                  </a:lnTo>
                  <a:lnTo>
                    <a:pt x="129" y="228"/>
                  </a:lnTo>
                  <a:lnTo>
                    <a:pt x="124" y="232"/>
                  </a:lnTo>
                  <a:lnTo>
                    <a:pt x="120" y="230"/>
                  </a:lnTo>
                  <a:lnTo>
                    <a:pt x="119" y="232"/>
                  </a:lnTo>
                  <a:lnTo>
                    <a:pt x="117" y="232"/>
                  </a:lnTo>
                  <a:lnTo>
                    <a:pt x="114" y="232"/>
                  </a:lnTo>
                  <a:lnTo>
                    <a:pt x="112" y="232"/>
                  </a:lnTo>
                  <a:lnTo>
                    <a:pt x="112" y="230"/>
                  </a:lnTo>
                  <a:lnTo>
                    <a:pt x="113" y="226"/>
                  </a:lnTo>
                  <a:lnTo>
                    <a:pt x="112" y="224"/>
                  </a:lnTo>
                  <a:lnTo>
                    <a:pt x="111" y="223"/>
                  </a:lnTo>
                  <a:lnTo>
                    <a:pt x="108" y="224"/>
                  </a:lnTo>
                  <a:lnTo>
                    <a:pt x="106" y="224"/>
                  </a:lnTo>
                  <a:lnTo>
                    <a:pt x="106" y="221"/>
                  </a:lnTo>
                  <a:lnTo>
                    <a:pt x="105" y="220"/>
                  </a:lnTo>
                  <a:lnTo>
                    <a:pt x="104" y="217"/>
                  </a:lnTo>
                  <a:lnTo>
                    <a:pt x="104" y="216"/>
                  </a:lnTo>
                  <a:lnTo>
                    <a:pt x="105" y="211"/>
                  </a:lnTo>
                  <a:lnTo>
                    <a:pt x="104" y="208"/>
                  </a:lnTo>
                  <a:lnTo>
                    <a:pt x="101" y="208"/>
                  </a:lnTo>
                  <a:lnTo>
                    <a:pt x="101" y="205"/>
                  </a:lnTo>
                  <a:lnTo>
                    <a:pt x="100" y="208"/>
                  </a:lnTo>
                  <a:lnTo>
                    <a:pt x="99" y="210"/>
                  </a:lnTo>
                  <a:lnTo>
                    <a:pt x="94" y="215"/>
                  </a:lnTo>
                  <a:lnTo>
                    <a:pt x="93" y="214"/>
                  </a:lnTo>
                  <a:lnTo>
                    <a:pt x="93" y="212"/>
                  </a:lnTo>
                  <a:lnTo>
                    <a:pt x="84" y="212"/>
                  </a:lnTo>
                  <a:lnTo>
                    <a:pt x="83" y="211"/>
                  </a:lnTo>
                  <a:lnTo>
                    <a:pt x="83" y="210"/>
                  </a:lnTo>
                  <a:lnTo>
                    <a:pt x="84" y="210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8"/>
                  </a:lnTo>
                  <a:lnTo>
                    <a:pt x="89" y="205"/>
                  </a:lnTo>
                  <a:lnTo>
                    <a:pt x="88" y="204"/>
                  </a:lnTo>
                  <a:lnTo>
                    <a:pt x="87" y="203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3" y="203"/>
                  </a:lnTo>
                  <a:lnTo>
                    <a:pt x="80" y="205"/>
                  </a:lnTo>
                  <a:lnTo>
                    <a:pt x="80" y="208"/>
                  </a:lnTo>
                  <a:lnTo>
                    <a:pt x="77" y="208"/>
                  </a:lnTo>
                  <a:lnTo>
                    <a:pt x="77" y="210"/>
                  </a:lnTo>
                  <a:lnTo>
                    <a:pt x="76" y="210"/>
                  </a:lnTo>
                  <a:lnTo>
                    <a:pt x="71" y="209"/>
                  </a:lnTo>
                  <a:lnTo>
                    <a:pt x="69" y="209"/>
                  </a:lnTo>
                  <a:lnTo>
                    <a:pt x="69" y="206"/>
                  </a:lnTo>
                  <a:lnTo>
                    <a:pt x="70" y="204"/>
                  </a:lnTo>
                  <a:lnTo>
                    <a:pt x="70" y="203"/>
                  </a:lnTo>
                  <a:lnTo>
                    <a:pt x="66" y="203"/>
                  </a:lnTo>
                  <a:lnTo>
                    <a:pt x="60" y="205"/>
                  </a:lnTo>
                  <a:lnTo>
                    <a:pt x="59" y="206"/>
                  </a:lnTo>
                  <a:lnTo>
                    <a:pt x="60" y="206"/>
                  </a:lnTo>
                  <a:lnTo>
                    <a:pt x="60" y="210"/>
                  </a:lnTo>
                  <a:lnTo>
                    <a:pt x="62" y="214"/>
                  </a:lnTo>
                  <a:lnTo>
                    <a:pt x="62" y="215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6" y="212"/>
                  </a:lnTo>
                  <a:lnTo>
                    <a:pt x="52" y="212"/>
                  </a:lnTo>
                  <a:lnTo>
                    <a:pt x="50" y="212"/>
                  </a:lnTo>
                  <a:lnTo>
                    <a:pt x="50" y="211"/>
                  </a:lnTo>
                  <a:lnTo>
                    <a:pt x="47" y="209"/>
                  </a:lnTo>
                  <a:lnTo>
                    <a:pt x="45" y="210"/>
                  </a:lnTo>
                  <a:lnTo>
                    <a:pt x="39" y="206"/>
                  </a:lnTo>
                  <a:lnTo>
                    <a:pt x="34" y="202"/>
                  </a:lnTo>
                  <a:lnTo>
                    <a:pt x="32" y="202"/>
                  </a:lnTo>
                  <a:lnTo>
                    <a:pt x="28" y="208"/>
                  </a:lnTo>
                  <a:lnTo>
                    <a:pt x="27" y="208"/>
                  </a:lnTo>
                  <a:lnTo>
                    <a:pt x="22" y="208"/>
                  </a:lnTo>
                  <a:lnTo>
                    <a:pt x="21" y="205"/>
                  </a:lnTo>
                  <a:lnTo>
                    <a:pt x="20" y="204"/>
                  </a:lnTo>
                  <a:lnTo>
                    <a:pt x="18" y="204"/>
                  </a:lnTo>
                  <a:lnTo>
                    <a:pt x="16" y="200"/>
                  </a:lnTo>
                  <a:lnTo>
                    <a:pt x="16" y="199"/>
                  </a:lnTo>
                  <a:lnTo>
                    <a:pt x="14" y="199"/>
                  </a:lnTo>
                  <a:lnTo>
                    <a:pt x="12" y="200"/>
                  </a:lnTo>
                  <a:lnTo>
                    <a:pt x="9" y="200"/>
                  </a:lnTo>
                  <a:lnTo>
                    <a:pt x="5" y="197"/>
                  </a:lnTo>
                  <a:lnTo>
                    <a:pt x="4" y="193"/>
                  </a:lnTo>
                  <a:lnTo>
                    <a:pt x="0" y="191"/>
                  </a:lnTo>
                  <a:lnTo>
                    <a:pt x="0" y="190"/>
                  </a:lnTo>
                  <a:lnTo>
                    <a:pt x="4" y="186"/>
                  </a:lnTo>
                  <a:lnTo>
                    <a:pt x="11" y="184"/>
                  </a:lnTo>
                  <a:lnTo>
                    <a:pt x="14" y="185"/>
                  </a:lnTo>
                  <a:lnTo>
                    <a:pt x="14" y="187"/>
                  </a:lnTo>
                  <a:lnTo>
                    <a:pt x="16" y="190"/>
                  </a:lnTo>
                  <a:lnTo>
                    <a:pt x="17" y="193"/>
                  </a:lnTo>
                  <a:lnTo>
                    <a:pt x="21" y="193"/>
                  </a:lnTo>
                  <a:lnTo>
                    <a:pt x="18" y="193"/>
                  </a:lnTo>
                  <a:lnTo>
                    <a:pt x="20" y="191"/>
                  </a:lnTo>
                  <a:lnTo>
                    <a:pt x="28" y="192"/>
                  </a:lnTo>
                  <a:lnTo>
                    <a:pt x="32" y="192"/>
                  </a:lnTo>
                  <a:lnTo>
                    <a:pt x="33" y="192"/>
                  </a:lnTo>
                  <a:lnTo>
                    <a:pt x="33" y="193"/>
                  </a:lnTo>
                  <a:lnTo>
                    <a:pt x="34" y="193"/>
                  </a:lnTo>
                  <a:lnTo>
                    <a:pt x="36" y="194"/>
                  </a:lnTo>
                  <a:lnTo>
                    <a:pt x="39" y="197"/>
                  </a:lnTo>
                  <a:lnTo>
                    <a:pt x="39" y="200"/>
                  </a:lnTo>
                  <a:lnTo>
                    <a:pt x="41" y="203"/>
                  </a:lnTo>
                  <a:lnTo>
                    <a:pt x="45" y="205"/>
                  </a:lnTo>
                  <a:lnTo>
                    <a:pt x="46" y="205"/>
                  </a:lnTo>
                  <a:lnTo>
                    <a:pt x="48" y="205"/>
                  </a:lnTo>
                  <a:lnTo>
                    <a:pt x="50" y="204"/>
                  </a:lnTo>
                  <a:lnTo>
                    <a:pt x="52" y="205"/>
                  </a:lnTo>
                  <a:lnTo>
                    <a:pt x="54" y="205"/>
                  </a:lnTo>
                  <a:lnTo>
                    <a:pt x="54" y="204"/>
                  </a:lnTo>
                  <a:lnTo>
                    <a:pt x="54" y="200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6" y="196"/>
                  </a:lnTo>
                  <a:lnTo>
                    <a:pt x="42" y="196"/>
                  </a:lnTo>
                  <a:lnTo>
                    <a:pt x="41" y="194"/>
                  </a:lnTo>
                  <a:lnTo>
                    <a:pt x="40" y="192"/>
                  </a:lnTo>
                  <a:lnTo>
                    <a:pt x="35" y="187"/>
                  </a:lnTo>
                  <a:lnTo>
                    <a:pt x="41" y="186"/>
                  </a:lnTo>
                  <a:lnTo>
                    <a:pt x="44" y="186"/>
                  </a:lnTo>
                  <a:lnTo>
                    <a:pt x="46" y="187"/>
                  </a:lnTo>
                  <a:lnTo>
                    <a:pt x="50" y="187"/>
                  </a:lnTo>
                  <a:lnTo>
                    <a:pt x="50" y="186"/>
                  </a:lnTo>
                  <a:lnTo>
                    <a:pt x="46" y="186"/>
                  </a:lnTo>
                  <a:lnTo>
                    <a:pt x="45" y="184"/>
                  </a:lnTo>
                  <a:lnTo>
                    <a:pt x="45" y="182"/>
                  </a:lnTo>
                  <a:lnTo>
                    <a:pt x="46" y="181"/>
                  </a:lnTo>
                  <a:lnTo>
                    <a:pt x="47" y="182"/>
                  </a:lnTo>
                  <a:lnTo>
                    <a:pt x="48" y="184"/>
                  </a:lnTo>
                  <a:lnTo>
                    <a:pt x="52" y="185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65" y="180"/>
                  </a:lnTo>
                  <a:lnTo>
                    <a:pt x="68" y="181"/>
                  </a:lnTo>
                  <a:lnTo>
                    <a:pt x="72" y="181"/>
                  </a:lnTo>
                  <a:lnTo>
                    <a:pt x="76" y="180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80" y="179"/>
                  </a:lnTo>
                  <a:lnTo>
                    <a:pt x="83" y="179"/>
                  </a:lnTo>
                  <a:lnTo>
                    <a:pt x="84" y="178"/>
                  </a:lnTo>
                  <a:lnTo>
                    <a:pt x="86" y="178"/>
                  </a:lnTo>
                  <a:lnTo>
                    <a:pt x="87" y="179"/>
                  </a:lnTo>
                  <a:lnTo>
                    <a:pt x="89" y="179"/>
                  </a:lnTo>
                  <a:lnTo>
                    <a:pt x="89" y="178"/>
                  </a:lnTo>
                  <a:lnTo>
                    <a:pt x="87" y="178"/>
                  </a:lnTo>
                  <a:lnTo>
                    <a:pt x="88" y="175"/>
                  </a:lnTo>
                  <a:lnTo>
                    <a:pt x="86" y="176"/>
                  </a:lnTo>
                  <a:lnTo>
                    <a:pt x="84" y="176"/>
                  </a:lnTo>
                  <a:lnTo>
                    <a:pt x="86" y="173"/>
                  </a:lnTo>
                  <a:lnTo>
                    <a:pt x="86" y="174"/>
                  </a:lnTo>
                  <a:lnTo>
                    <a:pt x="82" y="178"/>
                  </a:lnTo>
                  <a:lnTo>
                    <a:pt x="80" y="178"/>
                  </a:lnTo>
                  <a:lnTo>
                    <a:pt x="81" y="175"/>
                  </a:lnTo>
                  <a:lnTo>
                    <a:pt x="80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5" y="179"/>
                  </a:lnTo>
                  <a:lnTo>
                    <a:pt x="72" y="180"/>
                  </a:lnTo>
                  <a:lnTo>
                    <a:pt x="64" y="176"/>
                  </a:lnTo>
                  <a:lnTo>
                    <a:pt x="60" y="173"/>
                  </a:lnTo>
                  <a:lnTo>
                    <a:pt x="54" y="170"/>
                  </a:lnTo>
                  <a:lnTo>
                    <a:pt x="53" y="167"/>
                  </a:lnTo>
                  <a:lnTo>
                    <a:pt x="52" y="166"/>
                  </a:lnTo>
                  <a:lnTo>
                    <a:pt x="51" y="164"/>
                  </a:lnTo>
                  <a:lnTo>
                    <a:pt x="47" y="163"/>
                  </a:lnTo>
                  <a:lnTo>
                    <a:pt x="45" y="161"/>
                  </a:lnTo>
                  <a:lnTo>
                    <a:pt x="42" y="156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4" y="146"/>
                  </a:lnTo>
                  <a:lnTo>
                    <a:pt x="45" y="146"/>
                  </a:lnTo>
                  <a:lnTo>
                    <a:pt x="47" y="148"/>
                  </a:lnTo>
                  <a:lnTo>
                    <a:pt x="51" y="145"/>
                  </a:lnTo>
                  <a:lnTo>
                    <a:pt x="51" y="144"/>
                  </a:lnTo>
                  <a:lnTo>
                    <a:pt x="52" y="143"/>
                  </a:lnTo>
                  <a:lnTo>
                    <a:pt x="56" y="139"/>
                  </a:lnTo>
                  <a:lnTo>
                    <a:pt x="60" y="133"/>
                  </a:lnTo>
                  <a:lnTo>
                    <a:pt x="62" y="132"/>
                  </a:lnTo>
                  <a:lnTo>
                    <a:pt x="68" y="126"/>
                  </a:lnTo>
                  <a:lnTo>
                    <a:pt x="69" y="125"/>
                  </a:lnTo>
                  <a:lnTo>
                    <a:pt x="72" y="119"/>
                  </a:lnTo>
                  <a:lnTo>
                    <a:pt x="76" y="112"/>
                  </a:lnTo>
                  <a:lnTo>
                    <a:pt x="77" y="110"/>
                  </a:lnTo>
                  <a:lnTo>
                    <a:pt x="77" y="109"/>
                  </a:lnTo>
                  <a:lnTo>
                    <a:pt x="82" y="101"/>
                  </a:lnTo>
                  <a:lnTo>
                    <a:pt x="82" y="98"/>
                  </a:lnTo>
                  <a:lnTo>
                    <a:pt x="83" y="97"/>
                  </a:lnTo>
                  <a:lnTo>
                    <a:pt x="83" y="96"/>
                  </a:lnTo>
                  <a:lnTo>
                    <a:pt x="84" y="92"/>
                  </a:lnTo>
                  <a:lnTo>
                    <a:pt x="87" y="86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92" y="66"/>
                  </a:lnTo>
                  <a:lnTo>
                    <a:pt x="93" y="62"/>
                  </a:lnTo>
                  <a:lnTo>
                    <a:pt x="95" y="53"/>
                  </a:lnTo>
                  <a:lnTo>
                    <a:pt x="96" y="47"/>
                  </a:lnTo>
                  <a:lnTo>
                    <a:pt x="98" y="47"/>
                  </a:lnTo>
                  <a:lnTo>
                    <a:pt x="101" y="46"/>
                  </a:lnTo>
                  <a:lnTo>
                    <a:pt x="102" y="47"/>
                  </a:lnTo>
                  <a:lnTo>
                    <a:pt x="101" y="48"/>
                  </a:lnTo>
                  <a:lnTo>
                    <a:pt x="102" y="50"/>
                  </a:lnTo>
                  <a:lnTo>
                    <a:pt x="106" y="55"/>
                  </a:lnTo>
                  <a:lnTo>
                    <a:pt x="107" y="55"/>
                  </a:lnTo>
                  <a:lnTo>
                    <a:pt x="110" y="53"/>
                  </a:lnTo>
                  <a:lnTo>
                    <a:pt x="112" y="50"/>
                  </a:lnTo>
                  <a:lnTo>
                    <a:pt x="116" y="50"/>
                  </a:lnTo>
                  <a:lnTo>
                    <a:pt x="125" y="43"/>
                  </a:lnTo>
                  <a:lnTo>
                    <a:pt x="116" y="50"/>
                  </a:lnTo>
                  <a:lnTo>
                    <a:pt x="119" y="59"/>
                  </a:lnTo>
                  <a:lnTo>
                    <a:pt x="119" y="60"/>
                  </a:lnTo>
                  <a:lnTo>
                    <a:pt x="118" y="66"/>
                  </a:lnTo>
                  <a:lnTo>
                    <a:pt x="119" y="70"/>
                  </a:lnTo>
                  <a:lnTo>
                    <a:pt x="122" y="72"/>
                  </a:lnTo>
                  <a:lnTo>
                    <a:pt x="123" y="71"/>
                  </a:lnTo>
                  <a:lnTo>
                    <a:pt x="124" y="71"/>
                  </a:lnTo>
                  <a:lnTo>
                    <a:pt x="128" y="71"/>
                  </a:lnTo>
                  <a:lnTo>
                    <a:pt x="129" y="72"/>
                  </a:lnTo>
                  <a:lnTo>
                    <a:pt x="129" y="73"/>
                  </a:lnTo>
                  <a:lnTo>
                    <a:pt x="130" y="76"/>
                  </a:lnTo>
                  <a:lnTo>
                    <a:pt x="129" y="77"/>
                  </a:lnTo>
                  <a:lnTo>
                    <a:pt x="132" y="84"/>
                  </a:lnTo>
                  <a:lnTo>
                    <a:pt x="129" y="77"/>
                  </a:lnTo>
                  <a:lnTo>
                    <a:pt x="126" y="78"/>
                  </a:lnTo>
                  <a:lnTo>
                    <a:pt x="125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6" y="82"/>
                  </a:lnTo>
                  <a:lnTo>
                    <a:pt x="113" y="82"/>
                  </a:lnTo>
                  <a:lnTo>
                    <a:pt x="112" y="84"/>
                  </a:lnTo>
                  <a:lnTo>
                    <a:pt x="112" y="89"/>
                  </a:lnTo>
                  <a:lnTo>
                    <a:pt x="112" y="90"/>
                  </a:lnTo>
                  <a:lnTo>
                    <a:pt x="114" y="97"/>
                  </a:lnTo>
                  <a:lnTo>
                    <a:pt x="112" y="100"/>
                  </a:lnTo>
                  <a:lnTo>
                    <a:pt x="112" y="101"/>
                  </a:lnTo>
                  <a:lnTo>
                    <a:pt x="112" y="103"/>
                  </a:lnTo>
                  <a:lnTo>
                    <a:pt x="114" y="104"/>
                  </a:lnTo>
                  <a:lnTo>
                    <a:pt x="108" y="110"/>
                  </a:lnTo>
                  <a:lnTo>
                    <a:pt x="105" y="112"/>
                  </a:lnTo>
                  <a:lnTo>
                    <a:pt x="107" y="113"/>
                  </a:lnTo>
                  <a:lnTo>
                    <a:pt x="108" y="114"/>
                  </a:lnTo>
                  <a:lnTo>
                    <a:pt x="110" y="114"/>
                  </a:lnTo>
                  <a:lnTo>
                    <a:pt x="112" y="114"/>
                  </a:lnTo>
                  <a:lnTo>
                    <a:pt x="116" y="116"/>
                  </a:lnTo>
                  <a:lnTo>
                    <a:pt x="117" y="118"/>
                  </a:lnTo>
                  <a:lnTo>
                    <a:pt x="118" y="119"/>
                  </a:lnTo>
                  <a:lnTo>
                    <a:pt x="123" y="118"/>
                  </a:lnTo>
                  <a:lnTo>
                    <a:pt x="125" y="119"/>
                  </a:lnTo>
                  <a:lnTo>
                    <a:pt x="126" y="121"/>
                  </a:lnTo>
                  <a:lnTo>
                    <a:pt x="126" y="122"/>
                  </a:lnTo>
                  <a:lnTo>
                    <a:pt x="130" y="124"/>
                  </a:lnTo>
                  <a:lnTo>
                    <a:pt x="132" y="12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5" name="Freeform 550">
              <a:extLst>
                <a:ext uri="{FF2B5EF4-FFF2-40B4-BE49-F238E27FC236}">
                  <a16:creationId xmlns:a16="http://schemas.microsoft.com/office/drawing/2014/main" id="{32E931AB-4D2E-44E7-EAA6-059C7EC2F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828" y="3522084"/>
              <a:ext cx="1471" cy="147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6" name="Freeform 551">
              <a:extLst>
                <a:ext uri="{FF2B5EF4-FFF2-40B4-BE49-F238E27FC236}">
                  <a16:creationId xmlns:a16="http://schemas.microsoft.com/office/drawing/2014/main" id="{EF1AAA73-019F-E441-75D9-D1B3090C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828" y="3526494"/>
              <a:ext cx="1471" cy="0"/>
            </a:xfrm>
            <a:custGeom>
              <a:avLst/>
              <a:gdLst>
                <a:gd name="T0" fmla="*/ 0 w 1588"/>
                <a:gd name="T1" fmla="*/ 0 h 2"/>
                <a:gd name="T2" fmla="*/ 0 w 1588"/>
                <a:gd name="T3" fmla="*/ 2 h 2"/>
                <a:gd name="T4" fmla="*/ 0 w 1588"/>
                <a:gd name="T5" fmla="*/ 0 h 2"/>
                <a:gd name="T6" fmla="*/ 0 60000 65536"/>
                <a:gd name="T7" fmla="*/ 0 60000 65536"/>
                <a:gd name="T8" fmla="*/ 0 60000 65536"/>
                <a:gd name="T9" fmla="*/ 0 w 1588"/>
                <a:gd name="T10" fmla="*/ 0 h 2"/>
                <a:gd name="T11" fmla="*/ 1588 w 1588"/>
                <a:gd name="T12" fmla="*/ 0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7" name="Freeform 552">
              <a:extLst>
                <a:ext uri="{FF2B5EF4-FFF2-40B4-BE49-F238E27FC236}">
                  <a16:creationId xmlns:a16="http://schemas.microsoft.com/office/drawing/2014/main" id="{C3C9B730-05CF-FFDF-0AB0-A3EC5532C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790" y="3516202"/>
              <a:ext cx="52930" cy="23525"/>
            </a:xfrm>
            <a:custGeom>
              <a:avLst/>
              <a:gdLst>
                <a:gd name="T0" fmla="*/ 0 w 55"/>
                <a:gd name="T1" fmla="*/ 9 h 25"/>
                <a:gd name="T2" fmla="*/ 1 w 55"/>
                <a:gd name="T3" fmla="*/ 12 h 25"/>
                <a:gd name="T4" fmla="*/ 1 w 55"/>
                <a:gd name="T5" fmla="*/ 13 h 25"/>
                <a:gd name="T6" fmla="*/ 5 w 55"/>
                <a:gd name="T7" fmla="*/ 18 h 25"/>
                <a:gd name="T8" fmla="*/ 7 w 55"/>
                <a:gd name="T9" fmla="*/ 18 h 25"/>
                <a:gd name="T10" fmla="*/ 9 w 55"/>
                <a:gd name="T11" fmla="*/ 19 h 25"/>
                <a:gd name="T12" fmla="*/ 10 w 55"/>
                <a:gd name="T13" fmla="*/ 17 h 25"/>
                <a:gd name="T14" fmla="*/ 10 w 55"/>
                <a:gd name="T15" fmla="*/ 13 h 25"/>
                <a:gd name="T16" fmla="*/ 10 w 55"/>
                <a:gd name="T17" fmla="*/ 14 h 25"/>
                <a:gd name="T18" fmla="*/ 13 w 55"/>
                <a:gd name="T19" fmla="*/ 13 h 25"/>
                <a:gd name="T20" fmla="*/ 15 w 55"/>
                <a:gd name="T21" fmla="*/ 13 h 25"/>
                <a:gd name="T22" fmla="*/ 15 w 55"/>
                <a:gd name="T23" fmla="*/ 12 h 25"/>
                <a:gd name="T24" fmla="*/ 16 w 55"/>
                <a:gd name="T25" fmla="*/ 12 h 25"/>
                <a:gd name="T26" fmla="*/ 17 w 55"/>
                <a:gd name="T27" fmla="*/ 13 h 25"/>
                <a:gd name="T28" fmla="*/ 22 w 55"/>
                <a:gd name="T29" fmla="*/ 17 h 25"/>
                <a:gd name="T30" fmla="*/ 25 w 55"/>
                <a:gd name="T31" fmla="*/ 18 h 25"/>
                <a:gd name="T32" fmla="*/ 27 w 55"/>
                <a:gd name="T33" fmla="*/ 19 h 25"/>
                <a:gd name="T34" fmla="*/ 25 w 55"/>
                <a:gd name="T35" fmla="*/ 23 h 25"/>
                <a:gd name="T36" fmla="*/ 27 w 55"/>
                <a:gd name="T37" fmla="*/ 24 h 25"/>
                <a:gd name="T38" fmla="*/ 31 w 55"/>
                <a:gd name="T39" fmla="*/ 24 h 25"/>
                <a:gd name="T40" fmla="*/ 33 w 55"/>
                <a:gd name="T41" fmla="*/ 23 h 25"/>
                <a:gd name="T42" fmla="*/ 33 w 55"/>
                <a:gd name="T43" fmla="*/ 24 h 25"/>
                <a:gd name="T44" fmla="*/ 33 w 55"/>
                <a:gd name="T45" fmla="*/ 25 h 25"/>
                <a:gd name="T46" fmla="*/ 34 w 55"/>
                <a:gd name="T47" fmla="*/ 25 h 25"/>
                <a:gd name="T48" fmla="*/ 35 w 55"/>
                <a:gd name="T49" fmla="*/ 24 h 25"/>
                <a:gd name="T50" fmla="*/ 36 w 55"/>
                <a:gd name="T51" fmla="*/ 24 h 25"/>
                <a:gd name="T52" fmla="*/ 39 w 55"/>
                <a:gd name="T53" fmla="*/ 23 h 25"/>
                <a:gd name="T54" fmla="*/ 41 w 55"/>
                <a:gd name="T55" fmla="*/ 21 h 25"/>
                <a:gd name="T56" fmla="*/ 43 w 55"/>
                <a:gd name="T57" fmla="*/ 21 h 25"/>
                <a:gd name="T58" fmla="*/ 52 w 55"/>
                <a:gd name="T59" fmla="*/ 17 h 25"/>
                <a:gd name="T60" fmla="*/ 55 w 55"/>
                <a:gd name="T61" fmla="*/ 12 h 25"/>
                <a:gd name="T62" fmla="*/ 53 w 55"/>
                <a:gd name="T63" fmla="*/ 13 h 25"/>
                <a:gd name="T64" fmla="*/ 51 w 55"/>
                <a:gd name="T65" fmla="*/ 14 h 25"/>
                <a:gd name="T66" fmla="*/ 49 w 55"/>
                <a:gd name="T67" fmla="*/ 13 h 25"/>
                <a:gd name="T68" fmla="*/ 47 w 55"/>
                <a:gd name="T69" fmla="*/ 11 h 25"/>
                <a:gd name="T70" fmla="*/ 45 w 55"/>
                <a:gd name="T71" fmla="*/ 9 h 25"/>
                <a:gd name="T72" fmla="*/ 43 w 55"/>
                <a:gd name="T73" fmla="*/ 5 h 25"/>
                <a:gd name="T74" fmla="*/ 40 w 55"/>
                <a:gd name="T75" fmla="*/ 3 h 25"/>
                <a:gd name="T76" fmla="*/ 39 w 55"/>
                <a:gd name="T77" fmla="*/ 8 h 25"/>
                <a:gd name="T78" fmla="*/ 35 w 55"/>
                <a:gd name="T79" fmla="*/ 8 h 25"/>
                <a:gd name="T80" fmla="*/ 33 w 55"/>
                <a:gd name="T81" fmla="*/ 11 h 25"/>
                <a:gd name="T82" fmla="*/ 27 w 55"/>
                <a:gd name="T83" fmla="*/ 8 h 25"/>
                <a:gd name="T84" fmla="*/ 27 w 55"/>
                <a:gd name="T85" fmla="*/ 9 h 25"/>
                <a:gd name="T86" fmla="*/ 25 w 55"/>
                <a:gd name="T87" fmla="*/ 8 h 25"/>
                <a:gd name="T88" fmla="*/ 23 w 55"/>
                <a:gd name="T89" fmla="*/ 8 h 25"/>
                <a:gd name="T90" fmla="*/ 21 w 55"/>
                <a:gd name="T91" fmla="*/ 6 h 25"/>
                <a:gd name="T92" fmla="*/ 17 w 55"/>
                <a:gd name="T93" fmla="*/ 3 h 25"/>
                <a:gd name="T94" fmla="*/ 13 w 55"/>
                <a:gd name="T95" fmla="*/ 0 h 25"/>
                <a:gd name="T96" fmla="*/ 5 w 55"/>
                <a:gd name="T97" fmla="*/ 1 h 25"/>
                <a:gd name="T98" fmla="*/ 0 w 55"/>
                <a:gd name="T99" fmla="*/ 3 h 25"/>
                <a:gd name="T100" fmla="*/ 1 w 55"/>
                <a:gd name="T101" fmla="*/ 7 h 25"/>
                <a:gd name="T102" fmla="*/ 0 w 55"/>
                <a:gd name="T103" fmla="*/ 9 h 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"/>
                <a:gd name="T157" fmla="*/ 0 h 25"/>
                <a:gd name="T158" fmla="*/ 55 w 55"/>
                <a:gd name="T159" fmla="*/ 25 h 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" h="25">
                  <a:moveTo>
                    <a:pt x="0" y="9"/>
                  </a:moveTo>
                  <a:lnTo>
                    <a:pt x="1" y="12"/>
                  </a:lnTo>
                  <a:lnTo>
                    <a:pt x="1" y="13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22" y="17"/>
                  </a:lnTo>
                  <a:lnTo>
                    <a:pt x="25" y="18"/>
                  </a:lnTo>
                  <a:lnTo>
                    <a:pt x="27" y="19"/>
                  </a:lnTo>
                  <a:lnTo>
                    <a:pt x="25" y="23"/>
                  </a:lnTo>
                  <a:lnTo>
                    <a:pt x="27" y="24"/>
                  </a:lnTo>
                  <a:lnTo>
                    <a:pt x="31" y="24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52" y="17"/>
                  </a:lnTo>
                  <a:lnTo>
                    <a:pt x="55" y="12"/>
                  </a:lnTo>
                  <a:lnTo>
                    <a:pt x="53" y="13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7" y="11"/>
                  </a:lnTo>
                  <a:lnTo>
                    <a:pt x="45" y="9"/>
                  </a:lnTo>
                  <a:lnTo>
                    <a:pt x="43" y="5"/>
                  </a:lnTo>
                  <a:lnTo>
                    <a:pt x="40" y="3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1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8" name="Freeform 553">
              <a:extLst>
                <a:ext uri="{FF2B5EF4-FFF2-40B4-BE49-F238E27FC236}">
                  <a16:creationId xmlns:a16="http://schemas.microsoft.com/office/drawing/2014/main" id="{A97819B6-D69D-CD1F-84F5-D408FB3F9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547" y="3479447"/>
              <a:ext cx="27935" cy="19113"/>
            </a:xfrm>
            <a:custGeom>
              <a:avLst/>
              <a:gdLst>
                <a:gd name="T0" fmla="*/ 0 w 30"/>
                <a:gd name="T1" fmla="*/ 6 h 21"/>
                <a:gd name="T2" fmla="*/ 1 w 30"/>
                <a:gd name="T3" fmla="*/ 6 h 21"/>
                <a:gd name="T4" fmla="*/ 1 w 30"/>
                <a:gd name="T5" fmla="*/ 5 h 21"/>
                <a:gd name="T6" fmla="*/ 4 w 30"/>
                <a:gd name="T7" fmla="*/ 3 h 21"/>
                <a:gd name="T8" fmla="*/ 8 w 30"/>
                <a:gd name="T9" fmla="*/ 5 h 21"/>
                <a:gd name="T10" fmla="*/ 9 w 30"/>
                <a:gd name="T11" fmla="*/ 6 h 21"/>
                <a:gd name="T12" fmla="*/ 10 w 30"/>
                <a:gd name="T13" fmla="*/ 14 h 21"/>
                <a:gd name="T14" fmla="*/ 14 w 30"/>
                <a:gd name="T15" fmla="*/ 14 h 21"/>
                <a:gd name="T16" fmla="*/ 16 w 30"/>
                <a:gd name="T17" fmla="*/ 15 h 21"/>
                <a:gd name="T18" fmla="*/ 16 w 30"/>
                <a:gd name="T19" fmla="*/ 18 h 21"/>
                <a:gd name="T20" fmla="*/ 18 w 30"/>
                <a:gd name="T21" fmla="*/ 18 h 21"/>
                <a:gd name="T22" fmla="*/ 22 w 30"/>
                <a:gd name="T23" fmla="*/ 21 h 21"/>
                <a:gd name="T24" fmla="*/ 26 w 30"/>
                <a:gd name="T25" fmla="*/ 21 h 21"/>
                <a:gd name="T26" fmla="*/ 28 w 30"/>
                <a:gd name="T27" fmla="*/ 20 h 21"/>
                <a:gd name="T28" fmla="*/ 28 w 30"/>
                <a:gd name="T29" fmla="*/ 19 h 21"/>
                <a:gd name="T30" fmla="*/ 30 w 30"/>
                <a:gd name="T31" fmla="*/ 17 h 21"/>
                <a:gd name="T32" fmla="*/ 27 w 30"/>
                <a:gd name="T33" fmla="*/ 17 h 21"/>
                <a:gd name="T34" fmla="*/ 24 w 30"/>
                <a:gd name="T35" fmla="*/ 14 h 21"/>
                <a:gd name="T36" fmla="*/ 20 w 30"/>
                <a:gd name="T37" fmla="*/ 8 h 21"/>
                <a:gd name="T38" fmla="*/ 12 w 30"/>
                <a:gd name="T39" fmla="*/ 3 h 21"/>
                <a:gd name="T40" fmla="*/ 9 w 30"/>
                <a:gd name="T41" fmla="*/ 1 h 21"/>
                <a:gd name="T42" fmla="*/ 9 w 30"/>
                <a:gd name="T43" fmla="*/ 0 h 21"/>
                <a:gd name="T44" fmla="*/ 7 w 30"/>
                <a:gd name="T45" fmla="*/ 0 h 21"/>
                <a:gd name="T46" fmla="*/ 1 w 30"/>
                <a:gd name="T47" fmla="*/ 1 h 21"/>
                <a:gd name="T48" fmla="*/ 0 w 30"/>
                <a:gd name="T49" fmla="*/ 6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21"/>
                <a:gd name="T77" fmla="*/ 30 w 30"/>
                <a:gd name="T78" fmla="*/ 21 h 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21">
                  <a:moveTo>
                    <a:pt x="0" y="6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4" y="3"/>
                  </a:lnTo>
                  <a:lnTo>
                    <a:pt x="8" y="5"/>
                  </a:lnTo>
                  <a:lnTo>
                    <a:pt x="9" y="6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2" y="21"/>
                  </a:lnTo>
                  <a:lnTo>
                    <a:pt x="26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7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20" y="8"/>
                  </a:lnTo>
                  <a:lnTo>
                    <a:pt x="12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9" name="Freeform 554">
              <a:extLst>
                <a:ext uri="{FF2B5EF4-FFF2-40B4-BE49-F238E27FC236}">
                  <a16:creationId xmlns:a16="http://schemas.microsoft.com/office/drawing/2014/main" id="{15D83568-A066-D290-5E49-7BCAE4607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1784" y="3488269"/>
              <a:ext cx="24995" cy="11762"/>
            </a:xfrm>
            <a:custGeom>
              <a:avLst/>
              <a:gdLst>
                <a:gd name="T0" fmla="*/ 0 w 27"/>
                <a:gd name="T1" fmla="*/ 6 h 16"/>
                <a:gd name="T2" fmla="*/ 2 w 27"/>
                <a:gd name="T3" fmla="*/ 9 h 16"/>
                <a:gd name="T4" fmla="*/ 5 w 27"/>
                <a:gd name="T5" fmla="*/ 7 h 16"/>
                <a:gd name="T6" fmla="*/ 9 w 27"/>
                <a:gd name="T7" fmla="*/ 5 h 16"/>
                <a:gd name="T8" fmla="*/ 11 w 27"/>
                <a:gd name="T9" fmla="*/ 9 h 16"/>
                <a:gd name="T10" fmla="*/ 12 w 27"/>
                <a:gd name="T11" fmla="*/ 13 h 16"/>
                <a:gd name="T12" fmla="*/ 15 w 27"/>
                <a:gd name="T13" fmla="*/ 13 h 16"/>
                <a:gd name="T14" fmla="*/ 17 w 27"/>
                <a:gd name="T15" fmla="*/ 16 h 16"/>
                <a:gd name="T16" fmla="*/ 20 w 27"/>
                <a:gd name="T17" fmla="*/ 16 h 16"/>
                <a:gd name="T18" fmla="*/ 24 w 27"/>
                <a:gd name="T19" fmla="*/ 15 h 16"/>
                <a:gd name="T20" fmla="*/ 27 w 27"/>
                <a:gd name="T21" fmla="*/ 12 h 16"/>
                <a:gd name="T22" fmla="*/ 26 w 27"/>
                <a:gd name="T23" fmla="*/ 11 h 16"/>
                <a:gd name="T24" fmla="*/ 21 w 27"/>
                <a:gd name="T25" fmla="*/ 9 h 16"/>
                <a:gd name="T26" fmla="*/ 18 w 27"/>
                <a:gd name="T27" fmla="*/ 3 h 16"/>
                <a:gd name="T28" fmla="*/ 15 w 27"/>
                <a:gd name="T29" fmla="*/ 3 h 16"/>
                <a:gd name="T30" fmla="*/ 15 w 27"/>
                <a:gd name="T31" fmla="*/ 1 h 16"/>
                <a:gd name="T32" fmla="*/ 11 w 27"/>
                <a:gd name="T33" fmla="*/ 1 h 16"/>
                <a:gd name="T34" fmla="*/ 10 w 27"/>
                <a:gd name="T35" fmla="*/ 0 h 16"/>
                <a:gd name="T36" fmla="*/ 9 w 27"/>
                <a:gd name="T37" fmla="*/ 0 h 16"/>
                <a:gd name="T38" fmla="*/ 8 w 27"/>
                <a:gd name="T39" fmla="*/ 0 h 16"/>
                <a:gd name="T40" fmla="*/ 2 w 27"/>
                <a:gd name="T41" fmla="*/ 1 h 16"/>
                <a:gd name="T42" fmla="*/ 0 w 27"/>
                <a:gd name="T43" fmla="*/ 6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16"/>
                <a:gd name="T68" fmla="*/ 27 w 27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16">
                  <a:moveTo>
                    <a:pt x="0" y="6"/>
                  </a:moveTo>
                  <a:lnTo>
                    <a:pt x="2" y="9"/>
                  </a:lnTo>
                  <a:lnTo>
                    <a:pt x="5" y="7"/>
                  </a:lnTo>
                  <a:lnTo>
                    <a:pt x="9" y="5"/>
                  </a:lnTo>
                  <a:lnTo>
                    <a:pt x="11" y="9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4" y="15"/>
                  </a:lnTo>
                  <a:lnTo>
                    <a:pt x="27" y="12"/>
                  </a:lnTo>
                  <a:lnTo>
                    <a:pt x="26" y="11"/>
                  </a:lnTo>
                  <a:lnTo>
                    <a:pt x="21" y="9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0" name="Freeform 555">
              <a:extLst>
                <a:ext uri="{FF2B5EF4-FFF2-40B4-BE49-F238E27FC236}">
                  <a16:creationId xmlns:a16="http://schemas.microsoft.com/office/drawing/2014/main" id="{5C7E7B31-01FE-0749-1B7C-7BB8636E6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298" y="3355945"/>
              <a:ext cx="11762" cy="19113"/>
            </a:xfrm>
            <a:custGeom>
              <a:avLst/>
              <a:gdLst>
                <a:gd name="T0" fmla="*/ 0 w 12"/>
                <a:gd name="T1" fmla="*/ 18 h 21"/>
                <a:gd name="T2" fmla="*/ 0 w 12"/>
                <a:gd name="T3" fmla="*/ 13 h 21"/>
                <a:gd name="T4" fmla="*/ 1 w 12"/>
                <a:gd name="T5" fmla="*/ 11 h 21"/>
                <a:gd name="T6" fmla="*/ 7 w 12"/>
                <a:gd name="T7" fmla="*/ 2 h 21"/>
                <a:gd name="T8" fmla="*/ 9 w 12"/>
                <a:gd name="T9" fmla="*/ 0 h 21"/>
                <a:gd name="T10" fmla="*/ 10 w 12"/>
                <a:gd name="T11" fmla="*/ 1 h 21"/>
                <a:gd name="T12" fmla="*/ 10 w 12"/>
                <a:gd name="T13" fmla="*/ 2 h 21"/>
                <a:gd name="T14" fmla="*/ 12 w 12"/>
                <a:gd name="T15" fmla="*/ 3 h 21"/>
                <a:gd name="T16" fmla="*/ 12 w 12"/>
                <a:gd name="T17" fmla="*/ 7 h 21"/>
                <a:gd name="T18" fmla="*/ 12 w 12"/>
                <a:gd name="T19" fmla="*/ 11 h 21"/>
                <a:gd name="T20" fmla="*/ 10 w 12"/>
                <a:gd name="T21" fmla="*/ 12 h 21"/>
                <a:gd name="T22" fmla="*/ 9 w 12"/>
                <a:gd name="T23" fmla="*/ 13 h 21"/>
                <a:gd name="T24" fmla="*/ 8 w 12"/>
                <a:gd name="T25" fmla="*/ 15 h 21"/>
                <a:gd name="T26" fmla="*/ 6 w 12"/>
                <a:gd name="T27" fmla="*/ 17 h 21"/>
                <a:gd name="T28" fmla="*/ 3 w 12"/>
                <a:gd name="T29" fmla="*/ 19 h 21"/>
                <a:gd name="T30" fmla="*/ 0 w 12"/>
                <a:gd name="T31" fmla="*/ 21 h 21"/>
                <a:gd name="T32" fmla="*/ 0 w 12"/>
                <a:gd name="T33" fmla="*/ 20 h 21"/>
                <a:gd name="T34" fmla="*/ 0 w 12"/>
                <a:gd name="T35" fmla="*/ 18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21"/>
                <a:gd name="T56" fmla="*/ 12 w 12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21">
                  <a:moveTo>
                    <a:pt x="0" y="18"/>
                  </a:moveTo>
                  <a:lnTo>
                    <a:pt x="0" y="13"/>
                  </a:lnTo>
                  <a:lnTo>
                    <a:pt x="1" y="11"/>
                  </a:lnTo>
                  <a:lnTo>
                    <a:pt x="7" y="2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1" name="Freeform 556">
              <a:extLst>
                <a:ext uri="{FF2B5EF4-FFF2-40B4-BE49-F238E27FC236}">
                  <a16:creationId xmlns:a16="http://schemas.microsoft.com/office/drawing/2014/main" id="{D2FE1980-5F46-3DA3-1E02-D5519B267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03" y="3333889"/>
              <a:ext cx="22054" cy="10292"/>
            </a:xfrm>
            <a:custGeom>
              <a:avLst/>
              <a:gdLst>
                <a:gd name="T0" fmla="*/ 0 w 26"/>
                <a:gd name="T1" fmla="*/ 7 h 9"/>
                <a:gd name="T2" fmla="*/ 4 w 26"/>
                <a:gd name="T3" fmla="*/ 3 h 9"/>
                <a:gd name="T4" fmla="*/ 11 w 26"/>
                <a:gd name="T5" fmla="*/ 2 h 9"/>
                <a:gd name="T6" fmla="*/ 23 w 26"/>
                <a:gd name="T7" fmla="*/ 0 h 9"/>
                <a:gd name="T8" fmla="*/ 24 w 26"/>
                <a:gd name="T9" fmla="*/ 0 h 9"/>
                <a:gd name="T10" fmla="*/ 26 w 26"/>
                <a:gd name="T11" fmla="*/ 1 h 9"/>
                <a:gd name="T12" fmla="*/ 24 w 26"/>
                <a:gd name="T13" fmla="*/ 2 h 9"/>
                <a:gd name="T14" fmla="*/ 20 w 26"/>
                <a:gd name="T15" fmla="*/ 3 h 9"/>
                <a:gd name="T16" fmla="*/ 20 w 26"/>
                <a:gd name="T17" fmla="*/ 4 h 9"/>
                <a:gd name="T18" fmla="*/ 15 w 26"/>
                <a:gd name="T19" fmla="*/ 4 h 9"/>
                <a:gd name="T20" fmla="*/ 12 w 26"/>
                <a:gd name="T21" fmla="*/ 6 h 9"/>
                <a:gd name="T22" fmla="*/ 5 w 26"/>
                <a:gd name="T23" fmla="*/ 8 h 9"/>
                <a:gd name="T24" fmla="*/ 2 w 26"/>
                <a:gd name="T25" fmla="*/ 9 h 9"/>
                <a:gd name="T26" fmla="*/ 0 w 26"/>
                <a:gd name="T27" fmla="*/ 9 h 9"/>
                <a:gd name="T28" fmla="*/ 0 w 26"/>
                <a:gd name="T29" fmla="*/ 7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9"/>
                <a:gd name="T47" fmla="*/ 26 w 26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9">
                  <a:moveTo>
                    <a:pt x="0" y="7"/>
                  </a:moveTo>
                  <a:lnTo>
                    <a:pt x="4" y="3"/>
                  </a:lnTo>
                  <a:lnTo>
                    <a:pt x="11" y="2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4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5" y="4"/>
                  </a:lnTo>
                  <a:lnTo>
                    <a:pt x="12" y="6"/>
                  </a:lnTo>
                  <a:lnTo>
                    <a:pt x="5" y="8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2" name="Freeform 557">
              <a:extLst>
                <a:ext uri="{FF2B5EF4-FFF2-40B4-BE49-F238E27FC236}">
                  <a16:creationId xmlns:a16="http://schemas.microsoft.com/office/drawing/2014/main" id="{842B10EC-A7D0-AA65-97F9-A1F50F3C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372" y="3500029"/>
              <a:ext cx="16173" cy="7352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3 h 8"/>
                <a:gd name="T4" fmla="*/ 2 w 15"/>
                <a:gd name="T5" fmla="*/ 4 h 8"/>
                <a:gd name="T6" fmla="*/ 2 w 15"/>
                <a:gd name="T7" fmla="*/ 8 h 8"/>
                <a:gd name="T8" fmla="*/ 6 w 15"/>
                <a:gd name="T9" fmla="*/ 6 h 8"/>
                <a:gd name="T10" fmla="*/ 13 w 15"/>
                <a:gd name="T11" fmla="*/ 7 h 8"/>
                <a:gd name="T12" fmla="*/ 15 w 15"/>
                <a:gd name="T13" fmla="*/ 6 h 8"/>
                <a:gd name="T14" fmla="*/ 15 w 15"/>
                <a:gd name="T15" fmla="*/ 4 h 8"/>
                <a:gd name="T16" fmla="*/ 13 w 15"/>
                <a:gd name="T17" fmla="*/ 1 h 8"/>
                <a:gd name="T18" fmla="*/ 6 w 15"/>
                <a:gd name="T19" fmla="*/ 1 h 8"/>
                <a:gd name="T20" fmla="*/ 2 w 15"/>
                <a:gd name="T21" fmla="*/ 0 h 8"/>
                <a:gd name="T22" fmla="*/ 0 w 15"/>
                <a:gd name="T23" fmla="*/ 1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8"/>
                <a:gd name="T38" fmla="*/ 15 w 15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8">
                  <a:moveTo>
                    <a:pt x="0" y="1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6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1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3" name="Freeform 558">
              <a:extLst>
                <a:ext uri="{FF2B5EF4-FFF2-40B4-BE49-F238E27FC236}">
                  <a16:creationId xmlns:a16="http://schemas.microsoft.com/office/drawing/2014/main" id="{D7186E4F-73A2-3C46-F245-D2362048E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697" y="3332420"/>
              <a:ext cx="20585" cy="5881"/>
            </a:xfrm>
            <a:custGeom>
              <a:avLst/>
              <a:gdLst>
                <a:gd name="T0" fmla="*/ 0 w 20"/>
                <a:gd name="T1" fmla="*/ 2 h 5"/>
                <a:gd name="T2" fmla="*/ 1 w 20"/>
                <a:gd name="T3" fmla="*/ 0 h 5"/>
                <a:gd name="T4" fmla="*/ 7 w 20"/>
                <a:gd name="T5" fmla="*/ 2 h 5"/>
                <a:gd name="T6" fmla="*/ 16 w 20"/>
                <a:gd name="T7" fmla="*/ 2 h 5"/>
                <a:gd name="T8" fmla="*/ 19 w 20"/>
                <a:gd name="T9" fmla="*/ 2 h 5"/>
                <a:gd name="T10" fmla="*/ 20 w 20"/>
                <a:gd name="T11" fmla="*/ 3 h 5"/>
                <a:gd name="T12" fmla="*/ 19 w 20"/>
                <a:gd name="T13" fmla="*/ 3 h 5"/>
                <a:gd name="T14" fmla="*/ 18 w 20"/>
                <a:gd name="T15" fmla="*/ 3 h 5"/>
                <a:gd name="T16" fmla="*/ 13 w 20"/>
                <a:gd name="T17" fmla="*/ 4 h 5"/>
                <a:gd name="T18" fmla="*/ 7 w 20"/>
                <a:gd name="T19" fmla="*/ 4 h 5"/>
                <a:gd name="T20" fmla="*/ 5 w 20"/>
                <a:gd name="T21" fmla="*/ 5 h 5"/>
                <a:gd name="T22" fmla="*/ 1 w 20"/>
                <a:gd name="T23" fmla="*/ 4 h 5"/>
                <a:gd name="T24" fmla="*/ 1 w 20"/>
                <a:gd name="T25" fmla="*/ 3 h 5"/>
                <a:gd name="T26" fmla="*/ 0 w 20"/>
                <a:gd name="T27" fmla="*/ 2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5"/>
                <a:gd name="T44" fmla="*/ 20 w 20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5">
                  <a:moveTo>
                    <a:pt x="0" y="2"/>
                  </a:moveTo>
                  <a:lnTo>
                    <a:pt x="1" y="0"/>
                  </a:lnTo>
                  <a:lnTo>
                    <a:pt x="7" y="2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3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4" name="Freeform 559">
              <a:extLst>
                <a:ext uri="{FF2B5EF4-FFF2-40B4-BE49-F238E27FC236}">
                  <a16:creationId xmlns:a16="http://schemas.microsoft.com/office/drawing/2014/main" id="{AA871E2A-03AD-A7F6-30EF-F34057957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5589" y="3344182"/>
              <a:ext cx="14703" cy="8822"/>
            </a:xfrm>
            <a:custGeom>
              <a:avLst/>
              <a:gdLst>
                <a:gd name="T0" fmla="*/ 0 w 16"/>
                <a:gd name="T1" fmla="*/ 8 h 9"/>
                <a:gd name="T2" fmla="*/ 6 w 16"/>
                <a:gd name="T3" fmla="*/ 5 h 9"/>
                <a:gd name="T4" fmla="*/ 9 w 16"/>
                <a:gd name="T5" fmla="*/ 2 h 9"/>
                <a:gd name="T6" fmla="*/ 12 w 16"/>
                <a:gd name="T7" fmla="*/ 0 h 9"/>
                <a:gd name="T8" fmla="*/ 15 w 16"/>
                <a:gd name="T9" fmla="*/ 0 h 9"/>
                <a:gd name="T10" fmla="*/ 16 w 16"/>
                <a:gd name="T11" fmla="*/ 1 h 9"/>
                <a:gd name="T12" fmla="*/ 15 w 16"/>
                <a:gd name="T13" fmla="*/ 1 h 9"/>
                <a:gd name="T14" fmla="*/ 9 w 16"/>
                <a:gd name="T15" fmla="*/ 2 h 9"/>
                <a:gd name="T16" fmla="*/ 9 w 16"/>
                <a:gd name="T17" fmla="*/ 5 h 9"/>
                <a:gd name="T18" fmla="*/ 7 w 16"/>
                <a:gd name="T19" fmla="*/ 6 h 9"/>
                <a:gd name="T20" fmla="*/ 5 w 16"/>
                <a:gd name="T21" fmla="*/ 9 h 9"/>
                <a:gd name="T22" fmla="*/ 0 w 16"/>
                <a:gd name="T23" fmla="*/ 9 h 9"/>
                <a:gd name="T24" fmla="*/ 0 w 16"/>
                <a:gd name="T25" fmla="*/ 8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9"/>
                <a:gd name="T41" fmla="*/ 16 w 16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9">
                  <a:moveTo>
                    <a:pt x="0" y="8"/>
                  </a:move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5" name="Freeform 560">
              <a:extLst>
                <a:ext uri="{FF2B5EF4-FFF2-40B4-BE49-F238E27FC236}">
                  <a16:creationId xmlns:a16="http://schemas.microsoft.com/office/drawing/2014/main" id="{F607E9F8-FC5C-D3DB-AD75-2F87F8C47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103" y="3332420"/>
              <a:ext cx="11762" cy="4412"/>
            </a:xfrm>
            <a:custGeom>
              <a:avLst/>
              <a:gdLst>
                <a:gd name="T0" fmla="*/ 0 w 13"/>
                <a:gd name="T1" fmla="*/ 4 h 5"/>
                <a:gd name="T2" fmla="*/ 1 w 13"/>
                <a:gd name="T3" fmla="*/ 5 h 5"/>
                <a:gd name="T4" fmla="*/ 4 w 13"/>
                <a:gd name="T5" fmla="*/ 3 h 5"/>
                <a:gd name="T6" fmla="*/ 8 w 13"/>
                <a:gd name="T7" fmla="*/ 3 h 5"/>
                <a:gd name="T8" fmla="*/ 13 w 13"/>
                <a:gd name="T9" fmla="*/ 0 h 5"/>
                <a:gd name="T10" fmla="*/ 11 w 13"/>
                <a:gd name="T11" fmla="*/ 0 h 5"/>
                <a:gd name="T12" fmla="*/ 4 w 13"/>
                <a:gd name="T13" fmla="*/ 0 h 5"/>
                <a:gd name="T14" fmla="*/ 1 w 13"/>
                <a:gd name="T15" fmla="*/ 3 h 5"/>
                <a:gd name="T16" fmla="*/ 0 w 13"/>
                <a:gd name="T17" fmla="*/ 4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"/>
                <a:gd name="T29" fmla="*/ 13 w 1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">
                  <a:moveTo>
                    <a:pt x="0" y="4"/>
                  </a:moveTo>
                  <a:lnTo>
                    <a:pt x="1" y="5"/>
                  </a:lnTo>
                  <a:lnTo>
                    <a:pt x="4" y="3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6" name="Freeform 561">
              <a:extLst>
                <a:ext uri="{FF2B5EF4-FFF2-40B4-BE49-F238E27FC236}">
                  <a16:creationId xmlns:a16="http://schemas.microsoft.com/office/drawing/2014/main" id="{0F5256CE-29FE-4EFF-017D-7B81B7A4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01" y="3489739"/>
              <a:ext cx="5881" cy="2940"/>
            </a:xfrm>
            <a:custGeom>
              <a:avLst/>
              <a:gdLst>
                <a:gd name="T0" fmla="*/ 0 w 6"/>
                <a:gd name="T1" fmla="*/ 1 h 3"/>
                <a:gd name="T2" fmla="*/ 1 w 6"/>
                <a:gd name="T3" fmla="*/ 0 h 3"/>
                <a:gd name="T4" fmla="*/ 4 w 6"/>
                <a:gd name="T5" fmla="*/ 2 h 3"/>
                <a:gd name="T6" fmla="*/ 6 w 6"/>
                <a:gd name="T7" fmla="*/ 3 h 3"/>
                <a:gd name="T8" fmla="*/ 3 w 6"/>
                <a:gd name="T9" fmla="*/ 3 h 3"/>
                <a:gd name="T10" fmla="*/ 0 w 6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1"/>
                  </a:moveTo>
                  <a:lnTo>
                    <a:pt x="1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7" name="Freeform 562">
              <a:extLst>
                <a:ext uri="{FF2B5EF4-FFF2-40B4-BE49-F238E27FC236}">
                  <a16:creationId xmlns:a16="http://schemas.microsoft.com/office/drawing/2014/main" id="{25451CC2-3A31-3037-E150-2F3C5B576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275" y="3329480"/>
              <a:ext cx="4412" cy="147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4 w 4"/>
                <a:gd name="T5" fmla="*/ 1 h 1"/>
                <a:gd name="T6" fmla="*/ 3 w 4"/>
                <a:gd name="T7" fmla="*/ 1 h 1"/>
                <a:gd name="T8" fmla="*/ 0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0" y="0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8" name="Freeform 563">
              <a:extLst>
                <a:ext uri="{FF2B5EF4-FFF2-40B4-BE49-F238E27FC236}">
                  <a16:creationId xmlns:a16="http://schemas.microsoft.com/office/drawing/2014/main" id="{2BBBADDA-6D1B-B20B-D6D6-5ED8B8687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098" y="3328010"/>
              <a:ext cx="1471" cy="1471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2 h 3"/>
                <a:gd name="T4" fmla="*/ 1 w 1"/>
                <a:gd name="T5" fmla="*/ 3 h 3"/>
                <a:gd name="T6" fmla="*/ 0 w 1"/>
                <a:gd name="T7" fmla="*/ 2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9" name="Freeform 564">
              <a:extLst>
                <a:ext uri="{FF2B5EF4-FFF2-40B4-BE49-F238E27FC236}">
                  <a16:creationId xmlns:a16="http://schemas.microsoft.com/office/drawing/2014/main" id="{03BF197A-FCC8-86FC-31DC-027195BE8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203" y="3544139"/>
              <a:ext cx="821877" cy="833639"/>
            </a:xfrm>
            <a:custGeom>
              <a:avLst/>
              <a:gdLst>
                <a:gd name="T0" fmla="*/ 762 w 870"/>
                <a:gd name="T1" fmla="*/ 609 h 934"/>
                <a:gd name="T2" fmla="*/ 757 w 870"/>
                <a:gd name="T3" fmla="*/ 548 h 934"/>
                <a:gd name="T4" fmla="*/ 720 w 870"/>
                <a:gd name="T5" fmla="*/ 534 h 934"/>
                <a:gd name="T6" fmla="*/ 711 w 870"/>
                <a:gd name="T7" fmla="*/ 505 h 934"/>
                <a:gd name="T8" fmla="*/ 781 w 870"/>
                <a:gd name="T9" fmla="*/ 426 h 934"/>
                <a:gd name="T10" fmla="*/ 818 w 870"/>
                <a:gd name="T11" fmla="*/ 406 h 934"/>
                <a:gd name="T12" fmla="*/ 833 w 870"/>
                <a:gd name="T13" fmla="*/ 325 h 934"/>
                <a:gd name="T14" fmla="*/ 847 w 870"/>
                <a:gd name="T15" fmla="*/ 247 h 934"/>
                <a:gd name="T16" fmla="*/ 797 w 870"/>
                <a:gd name="T17" fmla="*/ 235 h 934"/>
                <a:gd name="T18" fmla="*/ 765 w 870"/>
                <a:gd name="T19" fmla="*/ 216 h 934"/>
                <a:gd name="T20" fmla="*/ 710 w 870"/>
                <a:gd name="T21" fmla="*/ 186 h 934"/>
                <a:gd name="T22" fmla="*/ 690 w 870"/>
                <a:gd name="T23" fmla="*/ 180 h 934"/>
                <a:gd name="T24" fmla="*/ 660 w 870"/>
                <a:gd name="T25" fmla="*/ 153 h 934"/>
                <a:gd name="T26" fmla="*/ 657 w 870"/>
                <a:gd name="T27" fmla="*/ 121 h 934"/>
                <a:gd name="T28" fmla="*/ 620 w 870"/>
                <a:gd name="T29" fmla="*/ 130 h 934"/>
                <a:gd name="T30" fmla="*/ 614 w 870"/>
                <a:gd name="T31" fmla="*/ 106 h 934"/>
                <a:gd name="T32" fmla="*/ 602 w 870"/>
                <a:gd name="T33" fmla="*/ 88 h 934"/>
                <a:gd name="T34" fmla="*/ 578 w 870"/>
                <a:gd name="T35" fmla="*/ 69 h 934"/>
                <a:gd name="T36" fmla="*/ 558 w 870"/>
                <a:gd name="T37" fmla="*/ 42 h 934"/>
                <a:gd name="T38" fmla="*/ 525 w 870"/>
                <a:gd name="T39" fmla="*/ 30 h 934"/>
                <a:gd name="T40" fmla="*/ 476 w 870"/>
                <a:gd name="T41" fmla="*/ 6 h 934"/>
                <a:gd name="T42" fmla="*/ 450 w 870"/>
                <a:gd name="T43" fmla="*/ 81 h 934"/>
                <a:gd name="T44" fmla="*/ 349 w 870"/>
                <a:gd name="T45" fmla="*/ 130 h 934"/>
                <a:gd name="T46" fmla="*/ 273 w 870"/>
                <a:gd name="T47" fmla="*/ 151 h 934"/>
                <a:gd name="T48" fmla="*/ 230 w 870"/>
                <a:gd name="T49" fmla="*/ 116 h 934"/>
                <a:gd name="T50" fmla="*/ 227 w 870"/>
                <a:gd name="T51" fmla="*/ 164 h 934"/>
                <a:gd name="T52" fmla="*/ 204 w 870"/>
                <a:gd name="T53" fmla="*/ 217 h 934"/>
                <a:gd name="T54" fmla="*/ 146 w 870"/>
                <a:gd name="T55" fmla="*/ 225 h 934"/>
                <a:gd name="T56" fmla="*/ 111 w 870"/>
                <a:gd name="T57" fmla="*/ 186 h 934"/>
                <a:gd name="T58" fmla="*/ 55 w 870"/>
                <a:gd name="T59" fmla="*/ 190 h 934"/>
                <a:gd name="T60" fmla="*/ 3 w 870"/>
                <a:gd name="T61" fmla="*/ 211 h 934"/>
                <a:gd name="T62" fmla="*/ 34 w 870"/>
                <a:gd name="T63" fmla="*/ 228 h 934"/>
                <a:gd name="T64" fmla="*/ 31 w 870"/>
                <a:gd name="T65" fmla="*/ 247 h 934"/>
                <a:gd name="T66" fmla="*/ 40 w 870"/>
                <a:gd name="T67" fmla="*/ 266 h 934"/>
                <a:gd name="T68" fmla="*/ 84 w 870"/>
                <a:gd name="T69" fmla="*/ 300 h 934"/>
                <a:gd name="T70" fmla="*/ 103 w 870"/>
                <a:gd name="T71" fmla="*/ 322 h 934"/>
                <a:gd name="T72" fmla="*/ 112 w 870"/>
                <a:gd name="T73" fmla="*/ 326 h 934"/>
                <a:gd name="T74" fmla="*/ 132 w 870"/>
                <a:gd name="T75" fmla="*/ 349 h 934"/>
                <a:gd name="T76" fmla="*/ 154 w 870"/>
                <a:gd name="T77" fmla="*/ 369 h 934"/>
                <a:gd name="T78" fmla="*/ 163 w 870"/>
                <a:gd name="T79" fmla="*/ 436 h 934"/>
                <a:gd name="T80" fmla="*/ 209 w 870"/>
                <a:gd name="T81" fmla="*/ 477 h 934"/>
                <a:gd name="T82" fmla="*/ 201 w 870"/>
                <a:gd name="T83" fmla="*/ 534 h 934"/>
                <a:gd name="T84" fmla="*/ 218 w 870"/>
                <a:gd name="T85" fmla="*/ 607 h 934"/>
                <a:gd name="T86" fmla="*/ 188 w 870"/>
                <a:gd name="T87" fmla="*/ 655 h 934"/>
                <a:gd name="T88" fmla="*/ 114 w 870"/>
                <a:gd name="T89" fmla="*/ 780 h 934"/>
                <a:gd name="T90" fmla="*/ 136 w 870"/>
                <a:gd name="T91" fmla="*/ 823 h 934"/>
                <a:gd name="T92" fmla="*/ 181 w 870"/>
                <a:gd name="T93" fmla="*/ 843 h 934"/>
                <a:gd name="T94" fmla="*/ 251 w 870"/>
                <a:gd name="T95" fmla="*/ 873 h 934"/>
                <a:gd name="T96" fmla="*/ 305 w 870"/>
                <a:gd name="T97" fmla="*/ 874 h 934"/>
                <a:gd name="T98" fmla="*/ 356 w 870"/>
                <a:gd name="T99" fmla="*/ 903 h 934"/>
                <a:gd name="T100" fmla="*/ 420 w 870"/>
                <a:gd name="T101" fmla="*/ 934 h 934"/>
                <a:gd name="T102" fmla="*/ 459 w 870"/>
                <a:gd name="T103" fmla="*/ 873 h 934"/>
                <a:gd name="T104" fmla="*/ 543 w 870"/>
                <a:gd name="T105" fmla="*/ 826 h 934"/>
                <a:gd name="T106" fmla="*/ 595 w 870"/>
                <a:gd name="T107" fmla="*/ 842 h 934"/>
                <a:gd name="T108" fmla="*/ 637 w 870"/>
                <a:gd name="T109" fmla="*/ 865 h 934"/>
                <a:gd name="T110" fmla="*/ 684 w 870"/>
                <a:gd name="T111" fmla="*/ 885 h 934"/>
                <a:gd name="T112" fmla="*/ 734 w 870"/>
                <a:gd name="T113" fmla="*/ 848 h 934"/>
                <a:gd name="T114" fmla="*/ 786 w 870"/>
                <a:gd name="T115" fmla="*/ 818 h 934"/>
                <a:gd name="T116" fmla="*/ 792 w 870"/>
                <a:gd name="T117" fmla="*/ 771 h 934"/>
                <a:gd name="T118" fmla="*/ 756 w 870"/>
                <a:gd name="T119" fmla="*/ 721 h 9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0"/>
                <a:gd name="T181" fmla="*/ 0 h 934"/>
                <a:gd name="T182" fmla="*/ 870 w 870"/>
                <a:gd name="T183" fmla="*/ 934 h 9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0" h="934">
                  <a:moveTo>
                    <a:pt x="738" y="666"/>
                  </a:moveTo>
                  <a:lnTo>
                    <a:pt x="747" y="662"/>
                  </a:lnTo>
                  <a:lnTo>
                    <a:pt x="755" y="666"/>
                  </a:lnTo>
                  <a:lnTo>
                    <a:pt x="757" y="664"/>
                  </a:lnTo>
                  <a:lnTo>
                    <a:pt x="756" y="662"/>
                  </a:lnTo>
                  <a:lnTo>
                    <a:pt x="761" y="660"/>
                  </a:lnTo>
                  <a:lnTo>
                    <a:pt x="762" y="657"/>
                  </a:lnTo>
                  <a:lnTo>
                    <a:pt x="764" y="657"/>
                  </a:lnTo>
                  <a:lnTo>
                    <a:pt x="770" y="657"/>
                  </a:lnTo>
                  <a:lnTo>
                    <a:pt x="775" y="651"/>
                  </a:lnTo>
                  <a:lnTo>
                    <a:pt x="774" y="646"/>
                  </a:lnTo>
                  <a:lnTo>
                    <a:pt x="779" y="639"/>
                  </a:lnTo>
                  <a:lnTo>
                    <a:pt x="776" y="634"/>
                  </a:lnTo>
                  <a:lnTo>
                    <a:pt x="771" y="630"/>
                  </a:lnTo>
                  <a:lnTo>
                    <a:pt x="770" y="624"/>
                  </a:lnTo>
                  <a:lnTo>
                    <a:pt x="765" y="621"/>
                  </a:lnTo>
                  <a:lnTo>
                    <a:pt x="767" y="610"/>
                  </a:lnTo>
                  <a:lnTo>
                    <a:pt x="762" y="609"/>
                  </a:lnTo>
                  <a:lnTo>
                    <a:pt x="761" y="606"/>
                  </a:lnTo>
                  <a:lnTo>
                    <a:pt x="756" y="604"/>
                  </a:lnTo>
                  <a:lnTo>
                    <a:pt x="756" y="602"/>
                  </a:lnTo>
                  <a:lnTo>
                    <a:pt x="755" y="595"/>
                  </a:lnTo>
                  <a:lnTo>
                    <a:pt x="755" y="591"/>
                  </a:lnTo>
                  <a:lnTo>
                    <a:pt x="756" y="590"/>
                  </a:lnTo>
                  <a:lnTo>
                    <a:pt x="761" y="590"/>
                  </a:lnTo>
                  <a:lnTo>
                    <a:pt x="762" y="589"/>
                  </a:lnTo>
                  <a:lnTo>
                    <a:pt x="763" y="589"/>
                  </a:lnTo>
                  <a:lnTo>
                    <a:pt x="767" y="586"/>
                  </a:lnTo>
                  <a:lnTo>
                    <a:pt x="771" y="579"/>
                  </a:lnTo>
                  <a:lnTo>
                    <a:pt x="771" y="576"/>
                  </a:lnTo>
                  <a:lnTo>
                    <a:pt x="769" y="572"/>
                  </a:lnTo>
                  <a:lnTo>
                    <a:pt x="764" y="565"/>
                  </a:lnTo>
                  <a:lnTo>
                    <a:pt x="761" y="564"/>
                  </a:lnTo>
                  <a:lnTo>
                    <a:pt x="762" y="555"/>
                  </a:lnTo>
                  <a:lnTo>
                    <a:pt x="756" y="553"/>
                  </a:lnTo>
                  <a:lnTo>
                    <a:pt x="757" y="548"/>
                  </a:lnTo>
                  <a:lnTo>
                    <a:pt x="757" y="544"/>
                  </a:lnTo>
                  <a:lnTo>
                    <a:pt x="759" y="542"/>
                  </a:lnTo>
                  <a:lnTo>
                    <a:pt x="762" y="540"/>
                  </a:lnTo>
                  <a:lnTo>
                    <a:pt x="761" y="536"/>
                  </a:lnTo>
                  <a:lnTo>
                    <a:pt x="758" y="532"/>
                  </a:lnTo>
                  <a:lnTo>
                    <a:pt x="756" y="532"/>
                  </a:lnTo>
                  <a:lnTo>
                    <a:pt x="758" y="524"/>
                  </a:lnTo>
                  <a:lnTo>
                    <a:pt x="752" y="520"/>
                  </a:lnTo>
                  <a:lnTo>
                    <a:pt x="749" y="520"/>
                  </a:lnTo>
                  <a:lnTo>
                    <a:pt x="746" y="519"/>
                  </a:lnTo>
                  <a:lnTo>
                    <a:pt x="738" y="519"/>
                  </a:lnTo>
                  <a:lnTo>
                    <a:pt x="734" y="524"/>
                  </a:lnTo>
                  <a:lnTo>
                    <a:pt x="732" y="524"/>
                  </a:lnTo>
                  <a:lnTo>
                    <a:pt x="729" y="526"/>
                  </a:lnTo>
                  <a:lnTo>
                    <a:pt x="726" y="524"/>
                  </a:lnTo>
                  <a:lnTo>
                    <a:pt x="720" y="529"/>
                  </a:lnTo>
                  <a:lnTo>
                    <a:pt x="716" y="534"/>
                  </a:lnTo>
                  <a:lnTo>
                    <a:pt x="720" y="534"/>
                  </a:lnTo>
                  <a:lnTo>
                    <a:pt x="717" y="538"/>
                  </a:lnTo>
                  <a:lnTo>
                    <a:pt x="720" y="540"/>
                  </a:lnTo>
                  <a:lnTo>
                    <a:pt x="714" y="549"/>
                  </a:lnTo>
                  <a:lnTo>
                    <a:pt x="710" y="549"/>
                  </a:lnTo>
                  <a:lnTo>
                    <a:pt x="708" y="549"/>
                  </a:lnTo>
                  <a:lnTo>
                    <a:pt x="703" y="550"/>
                  </a:lnTo>
                  <a:lnTo>
                    <a:pt x="698" y="549"/>
                  </a:lnTo>
                  <a:lnTo>
                    <a:pt x="698" y="543"/>
                  </a:lnTo>
                  <a:lnTo>
                    <a:pt x="707" y="542"/>
                  </a:lnTo>
                  <a:lnTo>
                    <a:pt x="708" y="541"/>
                  </a:lnTo>
                  <a:lnTo>
                    <a:pt x="708" y="537"/>
                  </a:lnTo>
                  <a:lnTo>
                    <a:pt x="714" y="528"/>
                  </a:lnTo>
                  <a:lnTo>
                    <a:pt x="713" y="526"/>
                  </a:lnTo>
                  <a:lnTo>
                    <a:pt x="708" y="519"/>
                  </a:lnTo>
                  <a:lnTo>
                    <a:pt x="710" y="516"/>
                  </a:lnTo>
                  <a:lnTo>
                    <a:pt x="713" y="511"/>
                  </a:lnTo>
                  <a:lnTo>
                    <a:pt x="714" y="510"/>
                  </a:lnTo>
                  <a:lnTo>
                    <a:pt x="711" y="505"/>
                  </a:lnTo>
                  <a:lnTo>
                    <a:pt x="728" y="490"/>
                  </a:lnTo>
                  <a:lnTo>
                    <a:pt x="737" y="484"/>
                  </a:lnTo>
                  <a:lnTo>
                    <a:pt x="735" y="480"/>
                  </a:lnTo>
                  <a:lnTo>
                    <a:pt x="737" y="475"/>
                  </a:lnTo>
                  <a:lnTo>
                    <a:pt x="735" y="469"/>
                  </a:lnTo>
                  <a:lnTo>
                    <a:pt x="739" y="465"/>
                  </a:lnTo>
                  <a:lnTo>
                    <a:pt x="749" y="463"/>
                  </a:lnTo>
                  <a:lnTo>
                    <a:pt x="752" y="456"/>
                  </a:lnTo>
                  <a:lnTo>
                    <a:pt x="757" y="453"/>
                  </a:lnTo>
                  <a:lnTo>
                    <a:pt x="758" y="448"/>
                  </a:lnTo>
                  <a:lnTo>
                    <a:pt x="765" y="446"/>
                  </a:lnTo>
                  <a:lnTo>
                    <a:pt x="768" y="440"/>
                  </a:lnTo>
                  <a:lnTo>
                    <a:pt x="773" y="436"/>
                  </a:lnTo>
                  <a:lnTo>
                    <a:pt x="774" y="435"/>
                  </a:lnTo>
                  <a:lnTo>
                    <a:pt x="774" y="432"/>
                  </a:lnTo>
                  <a:lnTo>
                    <a:pt x="777" y="430"/>
                  </a:lnTo>
                  <a:lnTo>
                    <a:pt x="779" y="427"/>
                  </a:lnTo>
                  <a:lnTo>
                    <a:pt x="781" y="426"/>
                  </a:lnTo>
                  <a:lnTo>
                    <a:pt x="780" y="422"/>
                  </a:lnTo>
                  <a:lnTo>
                    <a:pt x="773" y="424"/>
                  </a:lnTo>
                  <a:lnTo>
                    <a:pt x="769" y="424"/>
                  </a:lnTo>
                  <a:lnTo>
                    <a:pt x="775" y="415"/>
                  </a:lnTo>
                  <a:lnTo>
                    <a:pt x="777" y="414"/>
                  </a:lnTo>
                  <a:lnTo>
                    <a:pt x="777" y="411"/>
                  </a:lnTo>
                  <a:lnTo>
                    <a:pt x="783" y="412"/>
                  </a:lnTo>
                  <a:lnTo>
                    <a:pt x="789" y="412"/>
                  </a:lnTo>
                  <a:lnTo>
                    <a:pt x="792" y="411"/>
                  </a:lnTo>
                  <a:lnTo>
                    <a:pt x="791" y="416"/>
                  </a:lnTo>
                  <a:lnTo>
                    <a:pt x="797" y="420"/>
                  </a:lnTo>
                  <a:lnTo>
                    <a:pt x="800" y="418"/>
                  </a:lnTo>
                  <a:lnTo>
                    <a:pt x="805" y="421"/>
                  </a:lnTo>
                  <a:lnTo>
                    <a:pt x="807" y="418"/>
                  </a:lnTo>
                  <a:lnTo>
                    <a:pt x="809" y="414"/>
                  </a:lnTo>
                  <a:lnTo>
                    <a:pt x="812" y="414"/>
                  </a:lnTo>
                  <a:lnTo>
                    <a:pt x="815" y="409"/>
                  </a:lnTo>
                  <a:lnTo>
                    <a:pt x="818" y="406"/>
                  </a:lnTo>
                  <a:lnTo>
                    <a:pt x="819" y="403"/>
                  </a:lnTo>
                  <a:lnTo>
                    <a:pt x="816" y="394"/>
                  </a:lnTo>
                  <a:lnTo>
                    <a:pt x="816" y="391"/>
                  </a:lnTo>
                  <a:lnTo>
                    <a:pt x="817" y="386"/>
                  </a:lnTo>
                  <a:lnTo>
                    <a:pt x="818" y="385"/>
                  </a:lnTo>
                  <a:lnTo>
                    <a:pt x="818" y="379"/>
                  </a:lnTo>
                  <a:lnTo>
                    <a:pt x="821" y="374"/>
                  </a:lnTo>
                  <a:lnTo>
                    <a:pt x="821" y="372"/>
                  </a:lnTo>
                  <a:lnTo>
                    <a:pt x="822" y="368"/>
                  </a:lnTo>
                  <a:lnTo>
                    <a:pt x="822" y="366"/>
                  </a:lnTo>
                  <a:lnTo>
                    <a:pt x="824" y="363"/>
                  </a:lnTo>
                  <a:lnTo>
                    <a:pt x="823" y="360"/>
                  </a:lnTo>
                  <a:lnTo>
                    <a:pt x="821" y="356"/>
                  </a:lnTo>
                  <a:lnTo>
                    <a:pt x="819" y="351"/>
                  </a:lnTo>
                  <a:lnTo>
                    <a:pt x="821" y="346"/>
                  </a:lnTo>
                  <a:lnTo>
                    <a:pt x="829" y="334"/>
                  </a:lnTo>
                  <a:lnTo>
                    <a:pt x="830" y="327"/>
                  </a:lnTo>
                  <a:lnTo>
                    <a:pt x="833" y="325"/>
                  </a:lnTo>
                  <a:lnTo>
                    <a:pt x="834" y="313"/>
                  </a:lnTo>
                  <a:lnTo>
                    <a:pt x="839" y="302"/>
                  </a:lnTo>
                  <a:lnTo>
                    <a:pt x="841" y="291"/>
                  </a:lnTo>
                  <a:lnTo>
                    <a:pt x="846" y="289"/>
                  </a:lnTo>
                  <a:lnTo>
                    <a:pt x="850" y="285"/>
                  </a:lnTo>
                  <a:lnTo>
                    <a:pt x="852" y="279"/>
                  </a:lnTo>
                  <a:lnTo>
                    <a:pt x="859" y="277"/>
                  </a:lnTo>
                  <a:lnTo>
                    <a:pt x="865" y="262"/>
                  </a:lnTo>
                  <a:lnTo>
                    <a:pt x="869" y="259"/>
                  </a:lnTo>
                  <a:lnTo>
                    <a:pt x="868" y="258"/>
                  </a:lnTo>
                  <a:lnTo>
                    <a:pt x="868" y="256"/>
                  </a:lnTo>
                  <a:lnTo>
                    <a:pt x="870" y="255"/>
                  </a:lnTo>
                  <a:lnTo>
                    <a:pt x="864" y="254"/>
                  </a:lnTo>
                  <a:lnTo>
                    <a:pt x="853" y="249"/>
                  </a:lnTo>
                  <a:lnTo>
                    <a:pt x="852" y="248"/>
                  </a:lnTo>
                  <a:lnTo>
                    <a:pt x="851" y="248"/>
                  </a:lnTo>
                  <a:lnTo>
                    <a:pt x="848" y="246"/>
                  </a:lnTo>
                  <a:lnTo>
                    <a:pt x="847" y="247"/>
                  </a:lnTo>
                  <a:lnTo>
                    <a:pt x="843" y="244"/>
                  </a:lnTo>
                  <a:lnTo>
                    <a:pt x="840" y="247"/>
                  </a:lnTo>
                  <a:lnTo>
                    <a:pt x="836" y="246"/>
                  </a:lnTo>
                  <a:lnTo>
                    <a:pt x="835" y="246"/>
                  </a:lnTo>
                  <a:lnTo>
                    <a:pt x="833" y="246"/>
                  </a:lnTo>
                  <a:lnTo>
                    <a:pt x="825" y="243"/>
                  </a:lnTo>
                  <a:lnTo>
                    <a:pt x="823" y="241"/>
                  </a:lnTo>
                  <a:lnTo>
                    <a:pt x="823" y="238"/>
                  </a:lnTo>
                  <a:lnTo>
                    <a:pt x="822" y="237"/>
                  </a:lnTo>
                  <a:lnTo>
                    <a:pt x="823" y="235"/>
                  </a:lnTo>
                  <a:lnTo>
                    <a:pt x="819" y="236"/>
                  </a:lnTo>
                  <a:lnTo>
                    <a:pt x="818" y="234"/>
                  </a:lnTo>
                  <a:lnTo>
                    <a:pt x="811" y="235"/>
                  </a:lnTo>
                  <a:lnTo>
                    <a:pt x="807" y="237"/>
                  </a:lnTo>
                  <a:lnTo>
                    <a:pt x="805" y="236"/>
                  </a:lnTo>
                  <a:lnTo>
                    <a:pt x="801" y="237"/>
                  </a:lnTo>
                  <a:lnTo>
                    <a:pt x="799" y="235"/>
                  </a:lnTo>
                  <a:lnTo>
                    <a:pt x="797" y="235"/>
                  </a:lnTo>
                  <a:lnTo>
                    <a:pt x="795" y="234"/>
                  </a:lnTo>
                  <a:lnTo>
                    <a:pt x="792" y="236"/>
                  </a:lnTo>
                  <a:lnTo>
                    <a:pt x="791" y="236"/>
                  </a:lnTo>
                  <a:lnTo>
                    <a:pt x="789" y="232"/>
                  </a:lnTo>
                  <a:lnTo>
                    <a:pt x="786" y="230"/>
                  </a:lnTo>
                  <a:lnTo>
                    <a:pt x="783" y="229"/>
                  </a:lnTo>
                  <a:lnTo>
                    <a:pt x="781" y="230"/>
                  </a:lnTo>
                  <a:lnTo>
                    <a:pt x="779" y="229"/>
                  </a:lnTo>
                  <a:lnTo>
                    <a:pt x="779" y="231"/>
                  </a:lnTo>
                  <a:lnTo>
                    <a:pt x="775" y="230"/>
                  </a:lnTo>
                  <a:lnTo>
                    <a:pt x="773" y="230"/>
                  </a:lnTo>
                  <a:lnTo>
                    <a:pt x="771" y="228"/>
                  </a:lnTo>
                  <a:lnTo>
                    <a:pt x="771" y="225"/>
                  </a:lnTo>
                  <a:lnTo>
                    <a:pt x="769" y="223"/>
                  </a:lnTo>
                  <a:lnTo>
                    <a:pt x="769" y="220"/>
                  </a:lnTo>
                  <a:lnTo>
                    <a:pt x="768" y="219"/>
                  </a:lnTo>
                  <a:lnTo>
                    <a:pt x="768" y="218"/>
                  </a:lnTo>
                  <a:lnTo>
                    <a:pt x="765" y="216"/>
                  </a:lnTo>
                  <a:lnTo>
                    <a:pt x="764" y="213"/>
                  </a:lnTo>
                  <a:lnTo>
                    <a:pt x="763" y="212"/>
                  </a:lnTo>
                  <a:lnTo>
                    <a:pt x="761" y="201"/>
                  </a:lnTo>
                  <a:lnTo>
                    <a:pt x="757" y="198"/>
                  </a:lnTo>
                  <a:lnTo>
                    <a:pt x="752" y="195"/>
                  </a:lnTo>
                  <a:lnTo>
                    <a:pt x="749" y="196"/>
                  </a:lnTo>
                  <a:lnTo>
                    <a:pt x="749" y="199"/>
                  </a:lnTo>
                  <a:lnTo>
                    <a:pt x="741" y="194"/>
                  </a:lnTo>
                  <a:lnTo>
                    <a:pt x="735" y="194"/>
                  </a:lnTo>
                  <a:lnTo>
                    <a:pt x="728" y="199"/>
                  </a:lnTo>
                  <a:lnTo>
                    <a:pt x="726" y="198"/>
                  </a:lnTo>
                  <a:lnTo>
                    <a:pt x="726" y="195"/>
                  </a:lnTo>
                  <a:lnTo>
                    <a:pt x="721" y="193"/>
                  </a:lnTo>
                  <a:lnTo>
                    <a:pt x="716" y="190"/>
                  </a:lnTo>
                  <a:lnTo>
                    <a:pt x="716" y="186"/>
                  </a:lnTo>
                  <a:lnTo>
                    <a:pt x="714" y="187"/>
                  </a:lnTo>
                  <a:lnTo>
                    <a:pt x="711" y="186"/>
                  </a:lnTo>
                  <a:lnTo>
                    <a:pt x="710" y="186"/>
                  </a:lnTo>
                  <a:lnTo>
                    <a:pt x="710" y="187"/>
                  </a:lnTo>
                  <a:lnTo>
                    <a:pt x="709" y="188"/>
                  </a:lnTo>
                  <a:lnTo>
                    <a:pt x="708" y="187"/>
                  </a:lnTo>
                  <a:lnTo>
                    <a:pt x="707" y="188"/>
                  </a:lnTo>
                  <a:lnTo>
                    <a:pt x="705" y="187"/>
                  </a:lnTo>
                  <a:lnTo>
                    <a:pt x="701" y="187"/>
                  </a:lnTo>
                  <a:lnTo>
                    <a:pt x="701" y="189"/>
                  </a:lnTo>
                  <a:lnTo>
                    <a:pt x="701" y="190"/>
                  </a:lnTo>
                  <a:lnTo>
                    <a:pt x="699" y="188"/>
                  </a:lnTo>
                  <a:lnTo>
                    <a:pt x="698" y="188"/>
                  </a:lnTo>
                  <a:lnTo>
                    <a:pt x="692" y="189"/>
                  </a:lnTo>
                  <a:lnTo>
                    <a:pt x="691" y="190"/>
                  </a:lnTo>
                  <a:lnTo>
                    <a:pt x="690" y="188"/>
                  </a:lnTo>
                  <a:lnTo>
                    <a:pt x="691" y="186"/>
                  </a:lnTo>
                  <a:lnTo>
                    <a:pt x="690" y="184"/>
                  </a:lnTo>
                  <a:lnTo>
                    <a:pt x="691" y="182"/>
                  </a:lnTo>
                  <a:lnTo>
                    <a:pt x="690" y="182"/>
                  </a:lnTo>
                  <a:lnTo>
                    <a:pt x="690" y="180"/>
                  </a:lnTo>
                  <a:lnTo>
                    <a:pt x="687" y="176"/>
                  </a:lnTo>
                  <a:lnTo>
                    <a:pt x="685" y="176"/>
                  </a:lnTo>
                  <a:lnTo>
                    <a:pt x="684" y="176"/>
                  </a:lnTo>
                  <a:lnTo>
                    <a:pt x="683" y="176"/>
                  </a:lnTo>
                  <a:lnTo>
                    <a:pt x="681" y="175"/>
                  </a:lnTo>
                  <a:lnTo>
                    <a:pt x="684" y="172"/>
                  </a:lnTo>
                  <a:lnTo>
                    <a:pt x="681" y="168"/>
                  </a:lnTo>
                  <a:lnTo>
                    <a:pt x="679" y="168"/>
                  </a:lnTo>
                  <a:lnTo>
                    <a:pt x="673" y="166"/>
                  </a:lnTo>
                  <a:lnTo>
                    <a:pt x="673" y="164"/>
                  </a:lnTo>
                  <a:lnTo>
                    <a:pt x="672" y="164"/>
                  </a:lnTo>
                  <a:lnTo>
                    <a:pt x="671" y="164"/>
                  </a:lnTo>
                  <a:lnTo>
                    <a:pt x="671" y="162"/>
                  </a:lnTo>
                  <a:lnTo>
                    <a:pt x="669" y="158"/>
                  </a:lnTo>
                  <a:lnTo>
                    <a:pt x="667" y="158"/>
                  </a:lnTo>
                  <a:lnTo>
                    <a:pt x="665" y="156"/>
                  </a:lnTo>
                  <a:lnTo>
                    <a:pt x="663" y="153"/>
                  </a:lnTo>
                  <a:lnTo>
                    <a:pt x="660" y="153"/>
                  </a:lnTo>
                  <a:lnTo>
                    <a:pt x="659" y="154"/>
                  </a:lnTo>
                  <a:lnTo>
                    <a:pt x="654" y="153"/>
                  </a:lnTo>
                  <a:lnTo>
                    <a:pt x="656" y="151"/>
                  </a:lnTo>
                  <a:lnTo>
                    <a:pt x="654" y="145"/>
                  </a:lnTo>
                  <a:lnTo>
                    <a:pt x="655" y="145"/>
                  </a:lnTo>
                  <a:lnTo>
                    <a:pt x="657" y="142"/>
                  </a:lnTo>
                  <a:lnTo>
                    <a:pt x="657" y="140"/>
                  </a:lnTo>
                  <a:lnTo>
                    <a:pt x="656" y="138"/>
                  </a:lnTo>
                  <a:lnTo>
                    <a:pt x="655" y="136"/>
                  </a:lnTo>
                  <a:lnTo>
                    <a:pt x="651" y="135"/>
                  </a:lnTo>
                  <a:lnTo>
                    <a:pt x="653" y="133"/>
                  </a:lnTo>
                  <a:lnTo>
                    <a:pt x="654" y="128"/>
                  </a:lnTo>
                  <a:lnTo>
                    <a:pt x="656" y="127"/>
                  </a:lnTo>
                  <a:lnTo>
                    <a:pt x="654" y="123"/>
                  </a:lnTo>
                  <a:lnTo>
                    <a:pt x="656" y="123"/>
                  </a:lnTo>
                  <a:lnTo>
                    <a:pt x="656" y="121"/>
                  </a:lnTo>
                  <a:lnTo>
                    <a:pt x="657" y="120"/>
                  </a:lnTo>
                  <a:lnTo>
                    <a:pt x="657" y="121"/>
                  </a:lnTo>
                  <a:lnTo>
                    <a:pt x="659" y="120"/>
                  </a:lnTo>
                  <a:lnTo>
                    <a:pt x="659" y="118"/>
                  </a:lnTo>
                  <a:lnTo>
                    <a:pt x="660" y="116"/>
                  </a:lnTo>
                  <a:lnTo>
                    <a:pt x="659" y="115"/>
                  </a:lnTo>
                  <a:lnTo>
                    <a:pt x="656" y="114"/>
                  </a:lnTo>
                  <a:lnTo>
                    <a:pt x="651" y="117"/>
                  </a:lnTo>
                  <a:lnTo>
                    <a:pt x="650" y="118"/>
                  </a:lnTo>
                  <a:lnTo>
                    <a:pt x="648" y="120"/>
                  </a:lnTo>
                  <a:lnTo>
                    <a:pt x="648" y="121"/>
                  </a:lnTo>
                  <a:lnTo>
                    <a:pt x="647" y="126"/>
                  </a:lnTo>
                  <a:lnTo>
                    <a:pt x="645" y="128"/>
                  </a:lnTo>
                  <a:lnTo>
                    <a:pt x="645" y="130"/>
                  </a:lnTo>
                  <a:lnTo>
                    <a:pt x="644" y="130"/>
                  </a:lnTo>
                  <a:lnTo>
                    <a:pt x="642" y="130"/>
                  </a:lnTo>
                  <a:lnTo>
                    <a:pt x="639" y="130"/>
                  </a:lnTo>
                  <a:lnTo>
                    <a:pt x="630" y="135"/>
                  </a:lnTo>
                  <a:lnTo>
                    <a:pt x="623" y="133"/>
                  </a:lnTo>
                  <a:lnTo>
                    <a:pt x="620" y="130"/>
                  </a:lnTo>
                  <a:lnTo>
                    <a:pt x="617" y="132"/>
                  </a:lnTo>
                  <a:lnTo>
                    <a:pt x="614" y="132"/>
                  </a:lnTo>
                  <a:lnTo>
                    <a:pt x="613" y="130"/>
                  </a:lnTo>
                  <a:lnTo>
                    <a:pt x="611" y="129"/>
                  </a:lnTo>
                  <a:lnTo>
                    <a:pt x="609" y="128"/>
                  </a:lnTo>
                  <a:lnTo>
                    <a:pt x="612" y="127"/>
                  </a:lnTo>
                  <a:lnTo>
                    <a:pt x="611" y="126"/>
                  </a:lnTo>
                  <a:lnTo>
                    <a:pt x="612" y="123"/>
                  </a:lnTo>
                  <a:lnTo>
                    <a:pt x="614" y="122"/>
                  </a:lnTo>
                  <a:lnTo>
                    <a:pt x="617" y="121"/>
                  </a:lnTo>
                  <a:lnTo>
                    <a:pt x="615" y="117"/>
                  </a:lnTo>
                  <a:lnTo>
                    <a:pt x="615" y="114"/>
                  </a:lnTo>
                  <a:lnTo>
                    <a:pt x="614" y="114"/>
                  </a:lnTo>
                  <a:lnTo>
                    <a:pt x="613" y="114"/>
                  </a:lnTo>
                  <a:lnTo>
                    <a:pt x="611" y="114"/>
                  </a:lnTo>
                  <a:lnTo>
                    <a:pt x="612" y="112"/>
                  </a:lnTo>
                  <a:lnTo>
                    <a:pt x="613" y="111"/>
                  </a:lnTo>
                  <a:lnTo>
                    <a:pt x="614" y="106"/>
                  </a:lnTo>
                  <a:lnTo>
                    <a:pt x="613" y="105"/>
                  </a:lnTo>
                  <a:lnTo>
                    <a:pt x="618" y="100"/>
                  </a:lnTo>
                  <a:lnTo>
                    <a:pt x="618" y="99"/>
                  </a:lnTo>
                  <a:lnTo>
                    <a:pt x="615" y="98"/>
                  </a:lnTo>
                  <a:lnTo>
                    <a:pt x="614" y="97"/>
                  </a:lnTo>
                  <a:lnTo>
                    <a:pt x="614" y="98"/>
                  </a:lnTo>
                  <a:lnTo>
                    <a:pt x="614" y="99"/>
                  </a:lnTo>
                  <a:lnTo>
                    <a:pt x="614" y="100"/>
                  </a:lnTo>
                  <a:lnTo>
                    <a:pt x="612" y="98"/>
                  </a:lnTo>
                  <a:lnTo>
                    <a:pt x="612" y="97"/>
                  </a:lnTo>
                  <a:lnTo>
                    <a:pt x="611" y="94"/>
                  </a:lnTo>
                  <a:lnTo>
                    <a:pt x="609" y="94"/>
                  </a:lnTo>
                  <a:lnTo>
                    <a:pt x="609" y="92"/>
                  </a:lnTo>
                  <a:lnTo>
                    <a:pt x="607" y="91"/>
                  </a:lnTo>
                  <a:lnTo>
                    <a:pt x="607" y="88"/>
                  </a:lnTo>
                  <a:lnTo>
                    <a:pt x="605" y="88"/>
                  </a:lnTo>
                  <a:lnTo>
                    <a:pt x="603" y="88"/>
                  </a:lnTo>
                  <a:lnTo>
                    <a:pt x="602" y="88"/>
                  </a:lnTo>
                  <a:lnTo>
                    <a:pt x="597" y="90"/>
                  </a:lnTo>
                  <a:lnTo>
                    <a:pt x="594" y="87"/>
                  </a:lnTo>
                  <a:lnTo>
                    <a:pt x="593" y="87"/>
                  </a:lnTo>
                  <a:lnTo>
                    <a:pt x="593" y="86"/>
                  </a:lnTo>
                  <a:lnTo>
                    <a:pt x="589" y="87"/>
                  </a:lnTo>
                  <a:lnTo>
                    <a:pt x="588" y="87"/>
                  </a:lnTo>
                  <a:lnTo>
                    <a:pt x="587" y="91"/>
                  </a:lnTo>
                  <a:lnTo>
                    <a:pt x="585" y="90"/>
                  </a:lnTo>
                  <a:lnTo>
                    <a:pt x="585" y="92"/>
                  </a:lnTo>
                  <a:lnTo>
                    <a:pt x="584" y="88"/>
                  </a:lnTo>
                  <a:lnTo>
                    <a:pt x="583" y="85"/>
                  </a:lnTo>
                  <a:lnTo>
                    <a:pt x="584" y="84"/>
                  </a:lnTo>
                  <a:lnTo>
                    <a:pt x="584" y="78"/>
                  </a:lnTo>
                  <a:lnTo>
                    <a:pt x="584" y="75"/>
                  </a:lnTo>
                  <a:lnTo>
                    <a:pt x="583" y="74"/>
                  </a:lnTo>
                  <a:lnTo>
                    <a:pt x="581" y="70"/>
                  </a:lnTo>
                  <a:lnTo>
                    <a:pt x="579" y="70"/>
                  </a:lnTo>
                  <a:lnTo>
                    <a:pt x="578" y="69"/>
                  </a:lnTo>
                  <a:lnTo>
                    <a:pt x="575" y="70"/>
                  </a:lnTo>
                  <a:lnTo>
                    <a:pt x="573" y="69"/>
                  </a:lnTo>
                  <a:lnTo>
                    <a:pt x="575" y="68"/>
                  </a:lnTo>
                  <a:lnTo>
                    <a:pt x="572" y="67"/>
                  </a:lnTo>
                  <a:lnTo>
                    <a:pt x="571" y="68"/>
                  </a:lnTo>
                  <a:lnTo>
                    <a:pt x="570" y="68"/>
                  </a:lnTo>
                  <a:lnTo>
                    <a:pt x="567" y="69"/>
                  </a:lnTo>
                  <a:lnTo>
                    <a:pt x="566" y="68"/>
                  </a:lnTo>
                  <a:lnTo>
                    <a:pt x="565" y="67"/>
                  </a:lnTo>
                  <a:lnTo>
                    <a:pt x="561" y="64"/>
                  </a:lnTo>
                  <a:lnTo>
                    <a:pt x="560" y="63"/>
                  </a:lnTo>
                  <a:lnTo>
                    <a:pt x="561" y="58"/>
                  </a:lnTo>
                  <a:lnTo>
                    <a:pt x="559" y="49"/>
                  </a:lnTo>
                  <a:lnTo>
                    <a:pt x="561" y="48"/>
                  </a:lnTo>
                  <a:lnTo>
                    <a:pt x="561" y="45"/>
                  </a:lnTo>
                  <a:lnTo>
                    <a:pt x="558" y="44"/>
                  </a:lnTo>
                  <a:lnTo>
                    <a:pt x="557" y="43"/>
                  </a:lnTo>
                  <a:lnTo>
                    <a:pt x="558" y="42"/>
                  </a:lnTo>
                  <a:lnTo>
                    <a:pt x="555" y="37"/>
                  </a:lnTo>
                  <a:lnTo>
                    <a:pt x="553" y="36"/>
                  </a:lnTo>
                  <a:lnTo>
                    <a:pt x="552" y="37"/>
                  </a:lnTo>
                  <a:lnTo>
                    <a:pt x="547" y="37"/>
                  </a:lnTo>
                  <a:lnTo>
                    <a:pt x="543" y="39"/>
                  </a:lnTo>
                  <a:lnTo>
                    <a:pt x="542" y="39"/>
                  </a:lnTo>
                  <a:lnTo>
                    <a:pt x="541" y="42"/>
                  </a:lnTo>
                  <a:lnTo>
                    <a:pt x="540" y="43"/>
                  </a:lnTo>
                  <a:lnTo>
                    <a:pt x="539" y="45"/>
                  </a:lnTo>
                  <a:lnTo>
                    <a:pt x="536" y="43"/>
                  </a:lnTo>
                  <a:lnTo>
                    <a:pt x="535" y="40"/>
                  </a:lnTo>
                  <a:lnTo>
                    <a:pt x="533" y="40"/>
                  </a:lnTo>
                  <a:lnTo>
                    <a:pt x="531" y="39"/>
                  </a:lnTo>
                  <a:lnTo>
                    <a:pt x="531" y="38"/>
                  </a:lnTo>
                  <a:lnTo>
                    <a:pt x="529" y="32"/>
                  </a:lnTo>
                  <a:lnTo>
                    <a:pt x="529" y="31"/>
                  </a:lnTo>
                  <a:lnTo>
                    <a:pt x="528" y="30"/>
                  </a:lnTo>
                  <a:lnTo>
                    <a:pt x="525" y="30"/>
                  </a:lnTo>
                  <a:lnTo>
                    <a:pt x="525" y="28"/>
                  </a:lnTo>
                  <a:lnTo>
                    <a:pt x="524" y="30"/>
                  </a:lnTo>
                  <a:lnTo>
                    <a:pt x="523" y="30"/>
                  </a:lnTo>
                  <a:lnTo>
                    <a:pt x="523" y="27"/>
                  </a:lnTo>
                  <a:lnTo>
                    <a:pt x="522" y="26"/>
                  </a:lnTo>
                  <a:lnTo>
                    <a:pt x="522" y="19"/>
                  </a:lnTo>
                  <a:lnTo>
                    <a:pt x="522" y="18"/>
                  </a:lnTo>
                  <a:lnTo>
                    <a:pt x="524" y="14"/>
                  </a:lnTo>
                  <a:lnTo>
                    <a:pt x="523" y="10"/>
                  </a:lnTo>
                  <a:lnTo>
                    <a:pt x="522" y="9"/>
                  </a:lnTo>
                  <a:lnTo>
                    <a:pt x="522" y="8"/>
                  </a:lnTo>
                  <a:lnTo>
                    <a:pt x="522" y="2"/>
                  </a:lnTo>
                  <a:lnTo>
                    <a:pt x="521" y="0"/>
                  </a:lnTo>
                  <a:lnTo>
                    <a:pt x="512" y="1"/>
                  </a:lnTo>
                  <a:lnTo>
                    <a:pt x="497" y="2"/>
                  </a:lnTo>
                  <a:lnTo>
                    <a:pt x="491" y="3"/>
                  </a:lnTo>
                  <a:lnTo>
                    <a:pt x="482" y="3"/>
                  </a:lnTo>
                  <a:lnTo>
                    <a:pt x="476" y="6"/>
                  </a:lnTo>
                  <a:lnTo>
                    <a:pt x="473" y="6"/>
                  </a:lnTo>
                  <a:lnTo>
                    <a:pt x="469" y="6"/>
                  </a:lnTo>
                  <a:lnTo>
                    <a:pt x="464" y="10"/>
                  </a:lnTo>
                  <a:lnTo>
                    <a:pt x="462" y="14"/>
                  </a:lnTo>
                  <a:lnTo>
                    <a:pt x="457" y="15"/>
                  </a:lnTo>
                  <a:lnTo>
                    <a:pt x="458" y="24"/>
                  </a:lnTo>
                  <a:lnTo>
                    <a:pt x="457" y="27"/>
                  </a:lnTo>
                  <a:lnTo>
                    <a:pt x="453" y="31"/>
                  </a:lnTo>
                  <a:lnTo>
                    <a:pt x="453" y="39"/>
                  </a:lnTo>
                  <a:lnTo>
                    <a:pt x="451" y="46"/>
                  </a:lnTo>
                  <a:lnTo>
                    <a:pt x="455" y="49"/>
                  </a:lnTo>
                  <a:lnTo>
                    <a:pt x="452" y="50"/>
                  </a:lnTo>
                  <a:lnTo>
                    <a:pt x="449" y="64"/>
                  </a:lnTo>
                  <a:lnTo>
                    <a:pt x="451" y="68"/>
                  </a:lnTo>
                  <a:lnTo>
                    <a:pt x="449" y="69"/>
                  </a:lnTo>
                  <a:lnTo>
                    <a:pt x="447" y="74"/>
                  </a:lnTo>
                  <a:lnTo>
                    <a:pt x="446" y="79"/>
                  </a:lnTo>
                  <a:lnTo>
                    <a:pt x="450" y="81"/>
                  </a:lnTo>
                  <a:lnTo>
                    <a:pt x="450" y="84"/>
                  </a:lnTo>
                  <a:lnTo>
                    <a:pt x="453" y="85"/>
                  </a:lnTo>
                  <a:lnTo>
                    <a:pt x="453" y="90"/>
                  </a:lnTo>
                  <a:lnTo>
                    <a:pt x="446" y="85"/>
                  </a:lnTo>
                  <a:lnTo>
                    <a:pt x="443" y="86"/>
                  </a:lnTo>
                  <a:lnTo>
                    <a:pt x="441" y="91"/>
                  </a:lnTo>
                  <a:lnTo>
                    <a:pt x="439" y="96"/>
                  </a:lnTo>
                  <a:lnTo>
                    <a:pt x="434" y="99"/>
                  </a:lnTo>
                  <a:lnTo>
                    <a:pt x="428" y="103"/>
                  </a:lnTo>
                  <a:lnTo>
                    <a:pt x="420" y="108"/>
                  </a:lnTo>
                  <a:lnTo>
                    <a:pt x="411" y="111"/>
                  </a:lnTo>
                  <a:lnTo>
                    <a:pt x="403" y="111"/>
                  </a:lnTo>
                  <a:lnTo>
                    <a:pt x="398" y="115"/>
                  </a:lnTo>
                  <a:lnTo>
                    <a:pt x="395" y="114"/>
                  </a:lnTo>
                  <a:lnTo>
                    <a:pt x="379" y="116"/>
                  </a:lnTo>
                  <a:lnTo>
                    <a:pt x="373" y="120"/>
                  </a:lnTo>
                  <a:lnTo>
                    <a:pt x="351" y="127"/>
                  </a:lnTo>
                  <a:lnTo>
                    <a:pt x="349" y="130"/>
                  </a:lnTo>
                  <a:lnTo>
                    <a:pt x="349" y="134"/>
                  </a:lnTo>
                  <a:lnTo>
                    <a:pt x="342" y="142"/>
                  </a:lnTo>
                  <a:lnTo>
                    <a:pt x="341" y="147"/>
                  </a:lnTo>
                  <a:lnTo>
                    <a:pt x="343" y="151"/>
                  </a:lnTo>
                  <a:lnTo>
                    <a:pt x="345" y="153"/>
                  </a:lnTo>
                  <a:lnTo>
                    <a:pt x="356" y="156"/>
                  </a:lnTo>
                  <a:lnTo>
                    <a:pt x="362" y="158"/>
                  </a:lnTo>
                  <a:lnTo>
                    <a:pt x="359" y="159"/>
                  </a:lnTo>
                  <a:lnTo>
                    <a:pt x="354" y="159"/>
                  </a:lnTo>
                  <a:lnTo>
                    <a:pt x="349" y="159"/>
                  </a:lnTo>
                  <a:lnTo>
                    <a:pt x="343" y="159"/>
                  </a:lnTo>
                  <a:lnTo>
                    <a:pt x="330" y="166"/>
                  </a:lnTo>
                  <a:lnTo>
                    <a:pt x="315" y="169"/>
                  </a:lnTo>
                  <a:lnTo>
                    <a:pt x="311" y="164"/>
                  </a:lnTo>
                  <a:lnTo>
                    <a:pt x="306" y="162"/>
                  </a:lnTo>
                  <a:lnTo>
                    <a:pt x="293" y="159"/>
                  </a:lnTo>
                  <a:lnTo>
                    <a:pt x="281" y="156"/>
                  </a:lnTo>
                  <a:lnTo>
                    <a:pt x="273" y="151"/>
                  </a:lnTo>
                  <a:lnTo>
                    <a:pt x="264" y="151"/>
                  </a:lnTo>
                  <a:lnTo>
                    <a:pt x="261" y="154"/>
                  </a:lnTo>
                  <a:lnTo>
                    <a:pt x="260" y="153"/>
                  </a:lnTo>
                  <a:lnTo>
                    <a:pt x="257" y="153"/>
                  </a:lnTo>
                  <a:lnTo>
                    <a:pt x="259" y="147"/>
                  </a:lnTo>
                  <a:lnTo>
                    <a:pt x="257" y="141"/>
                  </a:lnTo>
                  <a:lnTo>
                    <a:pt x="252" y="135"/>
                  </a:lnTo>
                  <a:lnTo>
                    <a:pt x="251" y="132"/>
                  </a:lnTo>
                  <a:lnTo>
                    <a:pt x="254" y="127"/>
                  </a:lnTo>
                  <a:lnTo>
                    <a:pt x="257" y="124"/>
                  </a:lnTo>
                  <a:lnTo>
                    <a:pt x="258" y="118"/>
                  </a:lnTo>
                  <a:lnTo>
                    <a:pt x="254" y="116"/>
                  </a:lnTo>
                  <a:lnTo>
                    <a:pt x="249" y="114"/>
                  </a:lnTo>
                  <a:lnTo>
                    <a:pt x="243" y="114"/>
                  </a:lnTo>
                  <a:lnTo>
                    <a:pt x="239" y="116"/>
                  </a:lnTo>
                  <a:lnTo>
                    <a:pt x="236" y="117"/>
                  </a:lnTo>
                  <a:lnTo>
                    <a:pt x="233" y="118"/>
                  </a:lnTo>
                  <a:lnTo>
                    <a:pt x="230" y="116"/>
                  </a:lnTo>
                  <a:lnTo>
                    <a:pt x="222" y="111"/>
                  </a:lnTo>
                  <a:lnTo>
                    <a:pt x="219" y="109"/>
                  </a:lnTo>
                  <a:lnTo>
                    <a:pt x="217" y="109"/>
                  </a:lnTo>
                  <a:lnTo>
                    <a:pt x="216" y="106"/>
                  </a:lnTo>
                  <a:lnTo>
                    <a:pt x="213" y="106"/>
                  </a:lnTo>
                  <a:lnTo>
                    <a:pt x="212" y="110"/>
                  </a:lnTo>
                  <a:lnTo>
                    <a:pt x="216" y="114"/>
                  </a:lnTo>
                  <a:lnTo>
                    <a:pt x="218" y="116"/>
                  </a:lnTo>
                  <a:lnTo>
                    <a:pt x="218" y="120"/>
                  </a:lnTo>
                  <a:lnTo>
                    <a:pt x="217" y="123"/>
                  </a:lnTo>
                  <a:lnTo>
                    <a:pt x="213" y="127"/>
                  </a:lnTo>
                  <a:lnTo>
                    <a:pt x="216" y="132"/>
                  </a:lnTo>
                  <a:lnTo>
                    <a:pt x="216" y="144"/>
                  </a:lnTo>
                  <a:lnTo>
                    <a:pt x="218" y="146"/>
                  </a:lnTo>
                  <a:lnTo>
                    <a:pt x="223" y="154"/>
                  </a:lnTo>
                  <a:lnTo>
                    <a:pt x="224" y="162"/>
                  </a:lnTo>
                  <a:lnTo>
                    <a:pt x="229" y="162"/>
                  </a:lnTo>
                  <a:lnTo>
                    <a:pt x="227" y="164"/>
                  </a:lnTo>
                  <a:lnTo>
                    <a:pt x="224" y="178"/>
                  </a:lnTo>
                  <a:lnTo>
                    <a:pt x="224" y="184"/>
                  </a:lnTo>
                  <a:lnTo>
                    <a:pt x="227" y="183"/>
                  </a:lnTo>
                  <a:lnTo>
                    <a:pt x="223" y="201"/>
                  </a:lnTo>
                  <a:lnTo>
                    <a:pt x="221" y="202"/>
                  </a:lnTo>
                  <a:lnTo>
                    <a:pt x="223" y="206"/>
                  </a:lnTo>
                  <a:lnTo>
                    <a:pt x="221" y="213"/>
                  </a:lnTo>
                  <a:lnTo>
                    <a:pt x="225" y="222"/>
                  </a:lnTo>
                  <a:lnTo>
                    <a:pt x="231" y="223"/>
                  </a:lnTo>
                  <a:lnTo>
                    <a:pt x="233" y="228"/>
                  </a:lnTo>
                  <a:lnTo>
                    <a:pt x="229" y="226"/>
                  </a:lnTo>
                  <a:lnTo>
                    <a:pt x="223" y="226"/>
                  </a:lnTo>
                  <a:lnTo>
                    <a:pt x="219" y="224"/>
                  </a:lnTo>
                  <a:lnTo>
                    <a:pt x="210" y="225"/>
                  </a:lnTo>
                  <a:lnTo>
                    <a:pt x="205" y="225"/>
                  </a:lnTo>
                  <a:lnTo>
                    <a:pt x="201" y="223"/>
                  </a:lnTo>
                  <a:lnTo>
                    <a:pt x="200" y="219"/>
                  </a:lnTo>
                  <a:lnTo>
                    <a:pt x="204" y="217"/>
                  </a:lnTo>
                  <a:lnTo>
                    <a:pt x="203" y="214"/>
                  </a:lnTo>
                  <a:lnTo>
                    <a:pt x="199" y="216"/>
                  </a:lnTo>
                  <a:lnTo>
                    <a:pt x="195" y="214"/>
                  </a:lnTo>
                  <a:lnTo>
                    <a:pt x="192" y="217"/>
                  </a:lnTo>
                  <a:lnTo>
                    <a:pt x="191" y="219"/>
                  </a:lnTo>
                  <a:lnTo>
                    <a:pt x="192" y="230"/>
                  </a:lnTo>
                  <a:lnTo>
                    <a:pt x="189" y="226"/>
                  </a:lnTo>
                  <a:lnTo>
                    <a:pt x="187" y="220"/>
                  </a:lnTo>
                  <a:lnTo>
                    <a:pt x="182" y="220"/>
                  </a:lnTo>
                  <a:lnTo>
                    <a:pt x="177" y="224"/>
                  </a:lnTo>
                  <a:lnTo>
                    <a:pt x="175" y="217"/>
                  </a:lnTo>
                  <a:lnTo>
                    <a:pt x="170" y="219"/>
                  </a:lnTo>
                  <a:lnTo>
                    <a:pt x="170" y="213"/>
                  </a:lnTo>
                  <a:lnTo>
                    <a:pt x="164" y="216"/>
                  </a:lnTo>
                  <a:lnTo>
                    <a:pt x="161" y="214"/>
                  </a:lnTo>
                  <a:lnTo>
                    <a:pt x="158" y="218"/>
                  </a:lnTo>
                  <a:lnTo>
                    <a:pt x="153" y="218"/>
                  </a:lnTo>
                  <a:lnTo>
                    <a:pt x="146" y="225"/>
                  </a:lnTo>
                  <a:lnTo>
                    <a:pt x="142" y="225"/>
                  </a:lnTo>
                  <a:lnTo>
                    <a:pt x="142" y="222"/>
                  </a:lnTo>
                  <a:lnTo>
                    <a:pt x="138" y="216"/>
                  </a:lnTo>
                  <a:lnTo>
                    <a:pt x="138" y="210"/>
                  </a:lnTo>
                  <a:lnTo>
                    <a:pt x="133" y="205"/>
                  </a:lnTo>
                  <a:lnTo>
                    <a:pt x="132" y="196"/>
                  </a:lnTo>
                  <a:lnTo>
                    <a:pt x="124" y="194"/>
                  </a:lnTo>
                  <a:lnTo>
                    <a:pt x="128" y="193"/>
                  </a:lnTo>
                  <a:lnTo>
                    <a:pt x="128" y="189"/>
                  </a:lnTo>
                  <a:lnTo>
                    <a:pt x="124" y="189"/>
                  </a:lnTo>
                  <a:lnTo>
                    <a:pt x="121" y="192"/>
                  </a:lnTo>
                  <a:lnTo>
                    <a:pt x="122" y="189"/>
                  </a:lnTo>
                  <a:lnTo>
                    <a:pt x="126" y="183"/>
                  </a:lnTo>
                  <a:lnTo>
                    <a:pt x="116" y="186"/>
                  </a:lnTo>
                  <a:lnTo>
                    <a:pt x="114" y="189"/>
                  </a:lnTo>
                  <a:lnTo>
                    <a:pt x="115" y="183"/>
                  </a:lnTo>
                  <a:lnTo>
                    <a:pt x="114" y="183"/>
                  </a:lnTo>
                  <a:lnTo>
                    <a:pt x="111" y="186"/>
                  </a:lnTo>
                  <a:lnTo>
                    <a:pt x="105" y="186"/>
                  </a:lnTo>
                  <a:lnTo>
                    <a:pt x="102" y="188"/>
                  </a:lnTo>
                  <a:lnTo>
                    <a:pt x="96" y="183"/>
                  </a:lnTo>
                  <a:lnTo>
                    <a:pt x="93" y="187"/>
                  </a:lnTo>
                  <a:lnTo>
                    <a:pt x="92" y="193"/>
                  </a:lnTo>
                  <a:lnTo>
                    <a:pt x="90" y="194"/>
                  </a:lnTo>
                  <a:lnTo>
                    <a:pt x="88" y="198"/>
                  </a:lnTo>
                  <a:lnTo>
                    <a:pt x="84" y="196"/>
                  </a:lnTo>
                  <a:lnTo>
                    <a:pt x="79" y="194"/>
                  </a:lnTo>
                  <a:lnTo>
                    <a:pt x="75" y="193"/>
                  </a:lnTo>
                  <a:lnTo>
                    <a:pt x="72" y="192"/>
                  </a:lnTo>
                  <a:lnTo>
                    <a:pt x="68" y="199"/>
                  </a:lnTo>
                  <a:lnTo>
                    <a:pt x="66" y="195"/>
                  </a:lnTo>
                  <a:lnTo>
                    <a:pt x="63" y="196"/>
                  </a:lnTo>
                  <a:lnTo>
                    <a:pt x="62" y="190"/>
                  </a:lnTo>
                  <a:lnTo>
                    <a:pt x="61" y="189"/>
                  </a:lnTo>
                  <a:lnTo>
                    <a:pt x="56" y="192"/>
                  </a:lnTo>
                  <a:lnTo>
                    <a:pt x="55" y="190"/>
                  </a:lnTo>
                  <a:lnTo>
                    <a:pt x="48" y="190"/>
                  </a:lnTo>
                  <a:lnTo>
                    <a:pt x="45" y="193"/>
                  </a:lnTo>
                  <a:lnTo>
                    <a:pt x="39" y="193"/>
                  </a:lnTo>
                  <a:lnTo>
                    <a:pt x="40" y="190"/>
                  </a:lnTo>
                  <a:lnTo>
                    <a:pt x="38" y="189"/>
                  </a:lnTo>
                  <a:lnTo>
                    <a:pt x="26" y="193"/>
                  </a:lnTo>
                  <a:lnTo>
                    <a:pt x="25" y="192"/>
                  </a:lnTo>
                  <a:lnTo>
                    <a:pt x="21" y="194"/>
                  </a:lnTo>
                  <a:lnTo>
                    <a:pt x="24" y="196"/>
                  </a:lnTo>
                  <a:lnTo>
                    <a:pt x="19" y="195"/>
                  </a:lnTo>
                  <a:lnTo>
                    <a:pt x="19" y="199"/>
                  </a:lnTo>
                  <a:lnTo>
                    <a:pt x="13" y="196"/>
                  </a:lnTo>
                  <a:lnTo>
                    <a:pt x="8" y="199"/>
                  </a:lnTo>
                  <a:lnTo>
                    <a:pt x="6" y="204"/>
                  </a:lnTo>
                  <a:lnTo>
                    <a:pt x="6" y="206"/>
                  </a:lnTo>
                  <a:lnTo>
                    <a:pt x="8" y="206"/>
                  </a:lnTo>
                  <a:lnTo>
                    <a:pt x="4" y="208"/>
                  </a:lnTo>
                  <a:lnTo>
                    <a:pt x="3" y="211"/>
                  </a:lnTo>
                  <a:lnTo>
                    <a:pt x="4" y="214"/>
                  </a:lnTo>
                  <a:lnTo>
                    <a:pt x="2" y="222"/>
                  </a:lnTo>
                  <a:lnTo>
                    <a:pt x="6" y="222"/>
                  </a:lnTo>
                  <a:lnTo>
                    <a:pt x="9" y="219"/>
                  </a:lnTo>
                  <a:lnTo>
                    <a:pt x="12" y="220"/>
                  </a:lnTo>
                  <a:lnTo>
                    <a:pt x="15" y="220"/>
                  </a:lnTo>
                  <a:lnTo>
                    <a:pt x="18" y="219"/>
                  </a:lnTo>
                  <a:lnTo>
                    <a:pt x="19" y="220"/>
                  </a:lnTo>
                  <a:lnTo>
                    <a:pt x="25" y="218"/>
                  </a:lnTo>
                  <a:lnTo>
                    <a:pt x="33" y="217"/>
                  </a:lnTo>
                  <a:lnTo>
                    <a:pt x="33" y="218"/>
                  </a:lnTo>
                  <a:lnTo>
                    <a:pt x="25" y="222"/>
                  </a:lnTo>
                  <a:lnTo>
                    <a:pt x="24" y="224"/>
                  </a:lnTo>
                  <a:lnTo>
                    <a:pt x="27" y="225"/>
                  </a:lnTo>
                  <a:lnTo>
                    <a:pt x="31" y="224"/>
                  </a:lnTo>
                  <a:lnTo>
                    <a:pt x="34" y="225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1"/>
                  </a:lnTo>
                  <a:lnTo>
                    <a:pt x="34" y="232"/>
                  </a:lnTo>
                  <a:lnTo>
                    <a:pt x="32" y="231"/>
                  </a:lnTo>
                  <a:lnTo>
                    <a:pt x="27" y="231"/>
                  </a:lnTo>
                  <a:lnTo>
                    <a:pt x="24" y="229"/>
                  </a:lnTo>
                  <a:lnTo>
                    <a:pt x="19" y="229"/>
                  </a:lnTo>
                  <a:lnTo>
                    <a:pt x="18" y="224"/>
                  </a:lnTo>
                  <a:lnTo>
                    <a:pt x="14" y="225"/>
                  </a:lnTo>
                  <a:lnTo>
                    <a:pt x="15" y="228"/>
                  </a:lnTo>
                  <a:lnTo>
                    <a:pt x="12" y="229"/>
                  </a:lnTo>
                  <a:lnTo>
                    <a:pt x="12" y="230"/>
                  </a:lnTo>
                  <a:lnTo>
                    <a:pt x="15" y="231"/>
                  </a:lnTo>
                  <a:lnTo>
                    <a:pt x="14" y="234"/>
                  </a:lnTo>
                  <a:lnTo>
                    <a:pt x="14" y="240"/>
                  </a:lnTo>
                  <a:lnTo>
                    <a:pt x="15" y="240"/>
                  </a:lnTo>
                  <a:lnTo>
                    <a:pt x="19" y="235"/>
                  </a:lnTo>
                  <a:lnTo>
                    <a:pt x="28" y="240"/>
                  </a:lnTo>
                  <a:lnTo>
                    <a:pt x="31" y="247"/>
                  </a:lnTo>
                  <a:lnTo>
                    <a:pt x="30" y="249"/>
                  </a:lnTo>
                  <a:lnTo>
                    <a:pt x="25" y="248"/>
                  </a:lnTo>
                  <a:lnTo>
                    <a:pt x="2" y="250"/>
                  </a:lnTo>
                  <a:lnTo>
                    <a:pt x="0" y="254"/>
                  </a:lnTo>
                  <a:lnTo>
                    <a:pt x="8" y="258"/>
                  </a:lnTo>
                  <a:lnTo>
                    <a:pt x="12" y="255"/>
                  </a:lnTo>
                  <a:lnTo>
                    <a:pt x="19" y="265"/>
                  </a:lnTo>
                  <a:lnTo>
                    <a:pt x="21" y="272"/>
                  </a:lnTo>
                  <a:lnTo>
                    <a:pt x="21" y="277"/>
                  </a:lnTo>
                  <a:lnTo>
                    <a:pt x="19" y="278"/>
                  </a:lnTo>
                  <a:lnTo>
                    <a:pt x="18" y="282"/>
                  </a:lnTo>
                  <a:lnTo>
                    <a:pt x="28" y="284"/>
                  </a:lnTo>
                  <a:lnTo>
                    <a:pt x="32" y="280"/>
                  </a:lnTo>
                  <a:lnTo>
                    <a:pt x="32" y="273"/>
                  </a:lnTo>
                  <a:lnTo>
                    <a:pt x="34" y="279"/>
                  </a:lnTo>
                  <a:lnTo>
                    <a:pt x="37" y="278"/>
                  </a:lnTo>
                  <a:lnTo>
                    <a:pt x="37" y="271"/>
                  </a:lnTo>
                  <a:lnTo>
                    <a:pt x="40" y="266"/>
                  </a:lnTo>
                  <a:lnTo>
                    <a:pt x="39" y="272"/>
                  </a:lnTo>
                  <a:lnTo>
                    <a:pt x="40" y="279"/>
                  </a:lnTo>
                  <a:lnTo>
                    <a:pt x="44" y="280"/>
                  </a:lnTo>
                  <a:lnTo>
                    <a:pt x="44" y="278"/>
                  </a:lnTo>
                  <a:lnTo>
                    <a:pt x="48" y="277"/>
                  </a:lnTo>
                  <a:lnTo>
                    <a:pt x="52" y="288"/>
                  </a:lnTo>
                  <a:lnTo>
                    <a:pt x="58" y="290"/>
                  </a:lnTo>
                  <a:lnTo>
                    <a:pt x="60" y="285"/>
                  </a:lnTo>
                  <a:lnTo>
                    <a:pt x="61" y="288"/>
                  </a:lnTo>
                  <a:lnTo>
                    <a:pt x="63" y="286"/>
                  </a:lnTo>
                  <a:lnTo>
                    <a:pt x="62" y="290"/>
                  </a:lnTo>
                  <a:lnTo>
                    <a:pt x="64" y="292"/>
                  </a:lnTo>
                  <a:lnTo>
                    <a:pt x="66" y="291"/>
                  </a:lnTo>
                  <a:lnTo>
                    <a:pt x="73" y="295"/>
                  </a:lnTo>
                  <a:lnTo>
                    <a:pt x="75" y="298"/>
                  </a:lnTo>
                  <a:lnTo>
                    <a:pt x="78" y="303"/>
                  </a:lnTo>
                  <a:lnTo>
                    <a:pt x="81" y="303"/>
                  </a:lnTo>
                  <a:lnTo>
                    <a:pt x="84" y="300"/>
                  </a:lnTo>
                  <a:lnTo>
                    <a:pt x="88" y="297"/>
                  </a:lnTo>
                  <a:lnTo>
                    <a:pt x="91" y="297"/>
                  </a:lnTo>
                  <a:lnTo>
                    <a:pt x="88" y="302"/>
                  </a:lnTo>
                  <a:lnTo>
                    <a:pt x="85" y="306"/>
                  </a:lnTo>
                  <a:lnTo>
                    <a:pt x="87" y="307"/>
                  </a:lnTo>
                  <a:lnTo>
                    <a:pt x="91" y="312"/>
                  </a:lnTo>
                  <a:lnTo>
                    <a:pt x="92" y="308"/>
                  </a:lnTo>
                  <a:lnTo>
                    <a:pt x="97" y="303"/>
                  </a:lnTo>
                  <a:lnTo>
                    <a:pt x="98" y="307"/>
                  </a:lnTo>
                  <a:lnTo>
                    <a:pt x="96" y="309"/>
                  </a:lnTo>
                  <a:lnTo>
                    <a:pt x="93" y="314"/>
                  </a:lnTo>
                  <a:lnTo>
                    <a:pt x="96" y="318"/>
                  </a:lnTo>
                  <a:lnTo>
                    <a:pt x="94" y="327"/>
                  </a:lnTo>
                  <a:lnTo>
                    <a:pt x="94" y="330"/>
                  </a:lnTo>
                  <a:lnTo>
                    <a:pt x="98" y="332"/>
                  </a:lnTo>
                  <a:lnTo>
                    <a:pt x="97" y="326"/>
                  </a:lnTo>
                  <a:lnTo>
                    <a:pt x="98" y="321"/>
                  </a:lnTo>
                  <a:lnTo>
                    <a:pt x="103" y="322"/>
                  </a:lnTo>
                  <a:lnTo>
                    <a:pt x="108" y="325"/>
                  </a:lnTo>
                  <a:lnTo>
                    <a:pt x="108" y="322"/>
                  </a:lnTo>
                  <a:lnTo>
                    <a:pt x="106" y="318"/>
                  </a:lnTo>
                  <a:lnTo>
                    <a:pt x="108" y="318"/>
                  </a:lnTo>
                  <a:lnTo>
                    <a:pt x="111" y="321"/>
                  </a:lnTo>
                  <a:lnTo>
                    <a:pt x="114" y="321"/>
                  </a:lnTo>
                  <a:lnTo>
                    <a:pt x="115" y="319"/>
                  </a:lnTo>
                  <a:lnTo>
                    <a:pt x="117" y="319"/>
                  </a:lnTo>
                  <a:lnTo>
                    <a:pt x="122" y="318"/>
                  </a:lnTo>
                  <a:lnTo>
                    <a:pt x="122" y="321"/>
                  </a:lnTo>
                  <a:lnTo>
                    <a:pt x="124" y="322"/>
                  </a:lnTo>
                  <a:lnTo>
                    <a:pt x="126" y="321"/>
                  </a:lnTo>
                  <a:lnTo>
                    <a:pt x="127" y="322"/>
                  </a:lnTo>
                  <a:lnTo>
                    <a:pt x="126" y="325"/>
                  </a:lnTo>
                  <a:lnTo>
                    <a:pt x="123" y="325"/>
                  </a:lnTo>
                  <a:lnTo>
                    <a:pt x="123" y="327"/>
                  </a:lnTo>
                  <a:lnTo>
                    <a:pt x="121" y="328"/>
                  </a:lnTo>
                  <a:lnTo>
                    <a:pt x="112" y="326"/>
                  </a:lnTo>
                  <a:lnTo>
                    <a:pt x="110" y="327"/>
                  </a:lnTo>
                  <a:lnTo>
                    <a:pt x="114" y="330"/>
                  </a:lnTo>
                  <a:lnTo>
                    <a:pt x="116" y="334"/>
                  </a:lnTo>
                  <a:lnTo>
                    <a:pt x="118" y="333"/>
                  </a:lnTo>
                  <a:lnTo>
                    <a:pt x="121" y="332"/>
                  </a:lnTo>
                  <a:lnTo>
                    <a:pt x="124" y="334"/>
                  </a:lnTo>
                  <a:lnTo>
                    <a:pt x="126" y="333"/>
                  </a:lnTo>
                  <a:lnTo>
                    <a:pt x="128" y="332"/>
                  </a:lnTo>
                  <a:lnTo>
                    <a:pt x="128" y="334"/>
                  </a:lnTo>
                  <a:lnTo>
                    <a:pt x="136" y="333"/>
                  </a:lnTo>
                  <a:lnTo>
                    <a:pt x="145" y="336"/>
                  </a:lnTo>
                  <a:lnTo>
                    <a:pt x="142" y="338"/>
                  </a:lnTo>
                  <a:lnTo>
                    <a:pt x="136" y="338"/>
                  </a:lnTo>
                  <a:lnTo>
                    <a:pt x="136" y="339"/>
                  </a:lnTo>
                  <a:lnTo>
                    <a:pt x="140" y="343"/>
                  </a:lnTo>
                  <a:lnTo>
                    <a:pt x="139" y="345"/>
                  </a:lnTo>
                  <a:lnTo>
                    <a:pt x="132" y="348"/>
                  </a:lnTo>
                  <a:lnTo>
                    <a:pt x="132" y="349"/>
                  </a:lnTo>
                  <a:lnTo>
                    <a:pt x="133" y="350"/>
                  </a:lnTo>
                  <a:lnTo>
                    <a:pt x="135" y="357"/>
                  </a:lnTo>
                  <a:lnTo>
                    <a:pt x="132" y="357"/>
                  </a:lnTo>
                  <a:lnTo>
                    <a:pt x="134" y="361"/>
                  </a:lnTo>
                  <a:lnTo>
                    <a:pt x="136" y="363"/>
                  </a:lnTo>
                  <a:lnTo>
                    <a:pt x="140" y="361"/>
                  </a:lnTo>
                  <a:lnTo>
                    <a:pt x="142" y="363"/>
                  </a:lnTo>
                  <a:lnTo>
                    <a:pt x="145" y="366"/>
                  </a:lnTo>
                  <a:lnTo>
                    <a:pt x="150" y="364"/>
                  </a:lnTo>
                  <a:lnTo>
                    <a:pt x="156" y="360"/>
                  </a:lnTo>
                  <a:lnTo>
                    <a:pt x="169" y="361"/>
                  </a:lnTo>
                  <a:lnTo>
                    <a:pt x="175" y="364"/>
                  </a:lnTo>
                  <a:lnTo>
                    <a:pt x="175" y="368"/>
                  </a:lnTo>
                  <a:lnTo>
                    <a:pt x="168" y="364"/>
                  </a:lnTo>
                  <a:lnTo>
                    <a:pt x="161" y="363"/>
                  </a:lnTo>
                  <a:lnTo>
                    <a:pt x="156" y="364"/>
                  </a:lnTo>
                  <a:lnTo>
                    <a:pt x="154" y="367"/>
                  </a:lnTo>
                  <a:lnTo>
                    <a:pt x="154" y="369"/>
                  </a:lnTo>
                  <a:lnTo>
                    <a:pt x="153" y="374"/>
                  </a:lnTo>
                  <a:lnTo>
                    <a:pt x="152" y="376"/>
                  </a:lnTo>
                  <a:lnTo>
                    <a:pt x="150" y="376"/>
                  </a:lnTo>
                  <a:lnTo>
                    <a:pt x="147" y="378"/>
                  </a:lnTo>
                  <a:lnTo>
                    <a:pt x="152" y="381"/>
                  </a:lnTo>
                  <a:lnTo>
                    <a:pt x="158" y="382"/>
                  </a:lnTo>
                  <a:lnTo>
                    <a:pt x="162" y="393"/>
                  </a:lnTo>
                  <a:lnTo>
                    <a:pt x="159" y="396"/>
                  </a:lnTo>
                  <a:lnTo>
                    <a:pt x="158" y="399"/>
                  </a:lnTo>
                  <a:lnTo>
                    <a:pt x="154" y="402"/>
                  </a:lnTo>
                  <a:lnTo>
                    <a:pt x="152" y="405"/>
                  </a:lnTo>
                  <a:lnTo>
                    <a:pt x="150" y="405"/>
                  </a:lnTo>
                  <a:lnTo>
                    <a:pt x="148" y="415"/>
                  </a:lnTo>
                  <a:lnTo>
                    <a:pt x="154" y="418"/>
                  </a:lnTo>
                  <a:lnTo>
                    <a:pt x="158" y="423"/>
                  </a:lnTo>
                  <a:lnTo>
                    <a:pt x="158" y="428"/>
                  </a:lnTo>
                  <a:lnTo>
                    <a:pt x="159" y="428"/>
                  </a:lnTo>
                  <a:lnTo>
                    <a:pt x="163" y="436"/>
                  </a:lnTo>
                  <a:lnTo>
                    <a:pt x="165" y="445"/>
                  </a:lnTo>
                  <a:lnTo>
                    <a:pt x="165" y="452"/>
                  </a:lnTo>
                  <a:lnTo>
                    <a:pt x="169" y="452"/>
                  </a:lnTo>
                  <a:lnTo>
                    <a:pt x="169" y="454"/>
                  </a:lnTo>
                  <a:lnTo>
                    <a:pt x="174" y="459"/>
                  </a:lnTo>
                  <a:lnTo>
                    <a:pt x="177" y="459"/>
                  </a:lnTo>
                  <a:lnTo>
                    <a:pt x="179" y="460"/>
                  </a:lnTo>
                  <a:lnTo>
                    <a:pt x="176" y="460"/>
                  </a:lnTo>
                  <a:lnTo>
                    <a:pt x="179" y="462"/>
                  </a:lnTo>
                  <a:lnTo>
                    <a:pt x="185" y="464"/>
                  </a:lnTo>
                  <a:lnTo>
                    <a:pt x="186" y="470"/>
                  </a:lnTo>
                  <a:lnTo>
                    <a:pt x="195" y="472"/>
                  </a:lnTo>
                  <a:lnTo>
                    <a:pt x="199" y="477"/>
                  </a:lnTo>
                  <a:lnTo>
                    <a:pt x="199" y="476"/>
                  </a:lnTo>
                  <a:lnTo>
                    <a:pt x="204" y="481"/>
                  </a:lnTo>
                  <a:lnTo>
                    <a:pt x="204" y="478"/>
                  </a:lnTo>
                  <a:lnTo>
                    <a:pt x="205" y="477"/>
                  </a:lnTo>
                  <a:lnTo>
                    <a:pt x="209" y="477"/>
                  </a:lnTo>
                  <a:lnTo>
                    <a:pt x="209" y="482"/>
                  </a:lnTo>
                  <a:lnTo>
                    <a:pt x="206" y="484"/>
                  </a:lnTo>
                  <a:lnTo>
                    <a:pt x="203" y="487"/>
                  </a:lnTo>
                  <a:lnTo>
                    <a:pt x="201" y="493"/>
                  </a:lnTo>
                  <a:lnTo>
                    <a:pt x="205" y="494"/>
                  </a:lnTo>
                  <a:lnTo>
                    <a:pt x="210" y="506"/>
                  </a:lnTo>
                  <a:lnTo>
                    <a:pt x="209" y="511"/>
                  </a:lnTo>
                  <a:lnTo>
                    <a:pt x="205" y="511"/>
                  </a:lnTo>
                  <a:lnTo>
                    <a:pt x="209" y="516"/>
                  </a:lnTo>
                  <a:lnTo>
                    <a:pt x="206" y="517"/>
                  </a:lnTo>
                  <a:lnTo>
                    <a:pt x="206" y="519"/>
                  </a:lnTo>
                  <a:lnTo>
                    <a:pt x="204" y="525"/>
                  </a:lnTo>
                  <a:lnTo>
                    <a:pt x="199" y="525"/>
                  </a:lnTo>
                  <a:lnTo>
                    <a:pt x="199" y="529"/>
                  </a:lnTo>
                  <a:lnTo>
                    <a:pt x="203" y="532"/>
                  </a:lnTo>
                  <a:lnTo>
                    <a:pt x="207" y="537"/>
                  </a:lnTo>
                  <a:lnTo>
                    <a:pt x="205" y="537"/>
                  </a:lnTo>
                  <a:lnTo>
                    <a:pt x="201" y="534"/>
                  </a:lnTo>
                  <a:lnTo>
                    <a:pt x="199" y="532"/>
                  </a:lnTo>
                  <a:lnTo>
                    <a:pt x="193" y="532"/>
                  </a:lnTo>
                  <a:lnTo>
                    <a:pt x="193" y="544"/>
                  </a:lnTo>
                  <a:lnTo>
                    <a:pt x="198" y="549"/>
                  </a:lnTo>
                  <a:lnTo>
                    <a:pt x="206" y="553"/>
                  </a:lnTo>
                  <a:lnTo>
                    <a:pt x="207" y="558"/>
                  </a:lnTo>
                  <a:lnTo>
                    <a:pt x="215" y="565"/>
                  </a:lnTo>
                  <a:lnTo>
                    <a:pt x="219" y="572"/>
                  </a:lnTo>
                  <a:lnTo>
                    <a:pt x="222" y="580"/>
                  </a:lnTo>
                  <a:lnTo>
                    <a:pt x="223" y="588"/>
                  </a:lnTo>
                  <a:lnTo>
                    <a:pt x="223" y="614"/>
                  </a:lnTo>
                  <a:lnTo>
                    <a:pt x="225" y="618"/>
                  </a:lnTo>
                  <a:lnTo>
                    <a:pt x="230" y="620"/>
                  </a:lnTo>
                  <a:lnTo>
                    <a:pt x="233" y="625"/>
                  </a:lnTo>
                  <a:lnTo>
                    <a:pt x="227" y="624"/>
                  </a:lnTo>
                  <a:lnTo>
                    <a:pt x="222" y="620"/>
                  </a:lnTo>
                  <a:lnTo>
                    <a:pt x="218" y="612"/>
                  </a:lnTo>
                  <a:lnTo>
                    <a:pt x="218" y="607"/>
                  </a:lnTo>
                  <a:lnTo>
                    <a:pt x="216" y="585"/>
                  </a:lnTo>
                  <a:lnTo>
                    <a:pt x="215" y="582"/>
                  </a:lnTo>
                  <a:lnTo>
                    <a:pt x="210" y="576"/>
                  </a:lnTo>
                  <a:lnTo>
                    <a:pt x="209" y="572"/>
                  </a:lnTo>
                  <a:lnTo>
                    <a:pt x="200" y="562"/>
                  </a:lnTo>
                  <a:lnTo>
                    <a:pt x="200" y="558"/>
                  </a:lnTo>
                  <a:lnTo>
                    <a:pt x="195" y="561"/>
                  </a:lnTo>
                  <a:lnTo>
                    <a:pt x="186" y="602"/>
                  </a:lnTo>
                  <a:lnTo>
                    <a:pt x="170" y="652"/>
                  </a:lnTo>
                  <a:lnTo>
                    <a:pt x="173" y="655"/>
                  </a:lnTo>
                  <a:lnTo>
                    <a:pt x="174" y="654"/>
                  </a:lnTo>
                  <a:lnTo>
                    <a:pt x="174" y="650"/>
                  </a:lnTo>
                  <a:lnTo>
                    <a:pt x="176" y="648"/>
                  </a:lnTo>
                  <a:lnTo>
                    <a:pt x="180" y="644"/>
                  </a:lnTo>
                  <a:lnTo>
                    <a:pt x="180" y="643"/>
                  </a:lnTo>
                  <a:lnTo>
                    <a:pt x="182" y="642"/>
                  </a:lnTo>
                  <a:lnTo>
                    <a:pt x="187" y="649"/>
                  </a:lnTo>
                  <a:lnTo>
                    <a:pt x="188" y="655"/>
                  </a:lnTo>
                  <a:lnTo>
                    <a:pt x="185" y="655"/>
                  </a:lnTo>
                  <a:lnTo>
                    <a:pt x="181" y="655"/>
                  </a:lnTo>
                  <a:lnTo>
                    <a:pt x="180" y="652"/>
                  </a:lnTo>
                  <a:lnTo>
                    <a:pt x="175" y="655"/>
                  </a:lnTo>
                  <a:lnTo>
                    <a:pt x="174" y="658"/>
                  </a:lnTo>
                  <a:lnTo>
                    <a:pt x="170" y="664"/>
                  </a:lnTo>
                  <a:lnTo>
                    <a:pt x="170" y="673"/>
                  </a:lnTo>
                  <a:lnTo>
                    <a:pt x="161" y="699"/>
                  </a:lnTo>
                  <a:lnTo>
                    <a:pt x="154" y="721"/>
                  </a:lnTo>
                  <a:lnTo>
                    <a:pt x="142" y="751"/>
                  </a:lnTo>
                  <a:lnTo>
                    <a:pt x="139" y="760"/>
                  </a:lnTo>
                  <a:lnTo>
                    <a:pt x="134" y="768"/>
                  </a:lnTo>
                  <a:lnTo>
                    <a:pt x="129" y="772"/>
                  </a:lnTo>
                  <a:lnTo>
                    <a:pt x="126" y="775"/>
                  </a:lnTo>
                  <a:lnTo>
                    <a:pt x="122" y="778"/>
                  </a:lnTo>
                  <a:lnTo>
                    <a:pt x="121" y="780"/>
                  </a:lnTo>
                  <a:lnTo>
                    <a:pt x="120" y="780"/>
                  </a:lnTo>
                  <a:lnTo>
                    <a:pt x="114" y="780"/>
                  </a:lnTo>
                  <a:lnTo>
                    <a:pt x="112" y="782"/>
                  </a:lnTo>
                  <a:lnTo>
                    <a:pt x="112" y="783"/>
                  </a:lnTo>
                  <a:lnTo>
                    <a:pt x="115" y="784"/>
                  </a:lnTo>
                  <a:lnTo>
                    <a:pt x="115" y="788"/>
                  </a:lnTo>
                  <a:lnTo>
                    <a:pt x="116" y="789"/>
                  </a:lnTo>
                  <a:lnTo>
                    <a:pt x="118" y="789"/>
                  </a:lnTo>
                  <a:lnTo>
                    <a:pt x="121" y="792"/>
                  </a:lnTo>
                  <a:lnTo>
                    <a:pt x="122" y="794"/>
                  </a:lnTo>
                  <a:lnTo>
                    <a:pt x="124" y="796"/>
                  </a:lnTo>
                  <a:lnTo>
                    <a:pt x="127" y="793"/>
                  </a:lnTo>
                  <a:lnTo>
                    <a:pt x="138" y="798"/>
                  </a:lnTo>
                  <a:lnTo>
                    <a:pt x="139" y="800"/>
                  </a:lnTo>
                  <a:lnTo>
                    <a:pt x="134" y="812"/>
                  </a:lnTo>
                  <a:lnTo>
                    <a:pt x="133" y="813"/>
                  </a:lnTo>
                  <a:lnTo>
                    <a:pt x="129" y="816"/>
                  </a:lnTo>
                  <a:lnTo>
                    <a:pt x="129" y="818"/>
                  </a:lnTo>
                  <a:lnTo>
                    <a:pt x="132" y="822"/>
                  </a:lnTo>
                  <a:lnTo>
                    <a:pt x="136" y="823"/>
                  </a:lnTo>
                  <a:lnTo>
                    <a:pt x="139" y="817"/>
                  </a:lnTo>
                  <a:lnTo>
                    <a:pt x="140" y="816"/>
                  </a:lnTo>
                  <a:lnTo>
                    <a:pt x="142" y="816"/>
                  </a:lnTo>
                  <a:lnTo>
                    <a:pt x="142" y="820"/>
                  </a:lnTo>
                  <a:lnTo>
                    <a:pt x="145" y="823"/>
                  </a:lnTo>
                  <a:lnTo>
                    <a:pt x="147" y="822"/>
                  </a:lnTo>
                  <a:lnTo>
                    <a:pt x="151" y="825"/>
                  </a:lnTo>
                  <a:lnTo>
                    <a:pt x="152" y="828"/>
                  </a:lnTo>
                  <a:lnTo>
                    <a:pt x="154" y="826"/>
                  </a:lnTo>
                  <a:lnTo>
                    <a:pt x="158" y="830"/>
                  </a:lnTo>
                  <a:lnTo>
                    <a:pt x="161" y="831"/>
                  </a:lnTo>
                  <a:lnTo>
                    <a:pt x="162" y="834"/>
                  </a:lnTo>
                  <a:lnTo>
                    <a:pt x="165" y="836"/>
                  </a:lnTo>
                  <a:lnTo>
                    <a:pt x="168" y="836"/>
                  </a:lnTo>
                  <a:lnTo>
                    <a:pt x="171" y="837"/>
                  </a:lnTo>
                  <a:lnTo>
                    <a:pt x="180" y="836"/>
                  </a:lnTo>
                  <a:lnTo>
                    <a:pt x="181" y="840"/>
                  </a:lnTo>
                  <a:lnTo>
                    <a:pt x="181" y="843"/>
                  </a:lnTo>
                  <a:lnTo>
                    <a:pt x="185" y="847"/>
                  </a:lnTo>
                  <a:lnTo>
                    <a:pt x="186" y="849"/>
                  </a:lnTo>
                  <a:lnTo>
                    <a:pt x="188" y="853"/>
                  </a:lnTo>
                  <a:lnTo>
                    <a:pt x="191" y="858"/>
                  </a:lnTo>
                  <a:lnTo>
                    <a:pt x="193" y="858"/>
                  </a:lnTo>
                  <a:lnTo>
                    <a:pt x="197" y="854"/>
                  </a:lnTo>
                  <a:lnTo>
                    <a:pt x="203" y="858"/>
                  </a:lnTo>
                  <a:lnTo>
                    <a:pt x="210" y="854"/>
                  </a:lnTo>
                  <a:lnTo>
                    <a:pt x="217" y="861"/>
                  </a:lnTo>
                  <a:lnTo>
                    <a:pt x="221" y="861"/>
                  </a:lnTo>
                  <a:lnTo>
                    <a:pt x="223" y="867"/>
                  </a:lnTo>
                  <a:lnTo>
                    <a:pt x="225" y="868"/>
                  </a:lnTo>
                  <a:lnTo>
                    <a:pt x="228" y="873"/>
                  </a:lnTo>
                  <a:lnTo>
                    <a:pt x="230" y="873"/>
                  </a:lnTo>
                  <a:lnTo>
                    <a:pt x="245" y="871"/>
                  </a:lnTo>
                  <a:lnTo>
                    <a:pt x="247" y="873"/>
                  </a:lnTo>
                  <a:lnTo>
                    <a:pt x="249" y="873"/>
                  </a:lnTo>
                  <a:lnTo>
                    <a:pt x="251" y="873"/>
                  </a:lnTo>
                  <a:lnTo>
                    <a:pt x="251" y="877"/>
                  </a:lnTo>
                  <a:lnTo>
                    <a:pt x="253" y="878"/>
                  </a:lnTo>
                  <a:lnTo>
                    <a:pt x="257" y="874"/>
                  </a:lnTo>
                  <a:lnTo>
                    <a:pt x="261" y="878"/>
                  </a:lnTo>
                  <a:lnTo>
                    <a:pt x="266" y="877"/>
                  </a:lnTo>
                  <a:lnTo>
                    <a:pt x="276" y="879"/>
                  </a:lnTo>
                  <a:lnTo>
                    <a:pt x="282" y="880"/>
                  </a:lnTo>
                  <a:lnTo>
                    <a:pt x="282" y="876"/>
                  </a:lnTo>
                  <a:lnTo>
                    <a:pt x="281" y="874"/>
                  </a:lnTo>
                  <a:lnTo>
                    <a:pt x="281" y="871"/>
                  </a:lnTo>
                  <a:lnTo>
                    <a:pt x="282" y="868"/>
                  </a:lnTo>
                  <a:lnTo>
                    <a:pt x="282" y="865"/>
                  </a:lnTo>
                  <a:lnTo>
                    <a:pt x="284" y="864"/>
                  </a:lnTo>
                  <a:lnTo>
                    <a:pt x="287" y="866"/>
                  </a:lnTo>
                  <a:lnTo>
                    <a:pt x="295" y="867"/>
                  </a:lnTo>
                  <a:lnTo>
                    <a:pt x="299" y="872"/>
                  </a:lnTo>
                  <a:lnTo>
                    <a:pt x="302" y="872"/>
                  </a:lnTo>
                  <a:lnTo>
                    <a:pt x="305" y="874"/>
                  </a:lnTo>
                  <a:lnTo>
                    <a:pt x="312" y="876"/>
                  </a:lnTo>
                  <a:lnTo>
                    <a:pt x="314" y="878"/>
                  </a:lnTo>
                  <a:lnTo>
                    <a:pt x="314" y="882"/>
                  </a:lnTo>
                  <a:lnTo>
                    <a:pt x="317" y="884"/>
                  </a:lnTo>
                  <a:lnTo>
                    <a:pt x="323" y="883"/>
                  </a:lnTo>
                  <a:lnTo>
                    <a:pt x="325" y="884"/>
                  </a:lnTo>
                  <a:lnTo>
                    <a:pt x="330" y="884"/>
                  </a:lnTo>
                  <a:lnTo>
                    <a:pt x="331" y="885"/>
                  </a:lnTo>
                  <a:lnTo>
                    <a:pt x="332" y="888"/>
                  </a:lnTo>
                  <a:lnTo>
                    <a:pt x="335" y="897"/>
                  </a:lnTo>
                  <a:lnTo>
                    <a:pt x="338" y="897"/>
                  </a:lnTo>
                  <a:lnTo>
                    <a:pt x="339" y="896"/>
                  </a:lnTo>
                  <a:lnTo>
                    <a:pt x="341" y="892"/>
                  </a:lnTo>
                  <a:lnTo>
                    <a:pt x="343" y="894"/>
                  </a:lnTo>
                  <a:lnTo>
                    <a:pt x="347" y="892"/>
                  </a:lnTo>
                  <a:lnTo>
                    <a:pt x="349" y="895"/>
                  </a:lnTo>
                  <a:lnTo>
                    <a:pt x="357" y="900"/>
                  </a:lnTo>
                  <a:lnTo>
                    <a:pt x="356" y="903"/>
                  </a:lnTo>
                  <a:lnTo>
                    <a:pt x="354" y="910"/>
                  </a:lnTo>
                  <a:lnTo>
                    <a:pt x="357" y="913"/>
                  </a:lnTo>
                  <a:lnTo>
                    <a:pt x="362" y="913"/>
                  </a:lnTo>
                  <a:lnTo>
                    <a:pt x="368" y="918"/>
                  </a:lnTo>
                  <a:lnTo>
                    <a:pt x="368" y="920"/>
                  </a:lnTo>
                  <a:lnTo>
                    <a:pt x="371" y="921"/>
                  </a:lnTo>
                  <a:lnTo>
                    <a:pt x="372" y="925"/>
                  </a:lnTo>
                  <a:lnTo>
                    <a:pt x="373" y="926"/>
                  </a:lnTo>
                  <a:lnTo>
                    <a:pt x="378" y="927"/>
                  </a:lnTo>
                  <a:lnTo>
                    <a:pt x="384" y="924"/>
                  </a:lnTo>
                  <a:lnTo>
                    <a:pt x="392" y="924"/>
                  </a:lnTo>
                  <a:lnTo>
                    <a:pt x="395" y="922"/>
                  </a:lnTo>
                  <a:lnTo>
                    <a:pt x="399" y="926"/>
                  </a:lnTo>
                  <a:lnTo>
                    <a:pt x="404" y="928"/>
                  </a:lnTo>
                  <a:lnTo>
                    <a:pt x="407" y="928"/>
                  </a:lnTo>
                  <a:lnTo>
                    <a:pt x="409" y="932"/>
                  </a:lnTo>
                  <a:lnTo>
                    <a:pt x="414" y="932"/>
                  </a:lnTo>
                  <a:lnTo>
                    <a:pt x="420" y="934"/>
                  </a:lnTo>
                  <a:lnTo>
                    <a:pt x="421" y="933"/>
                  </a:lnTo>
                  <a:lnTo>
                    <a:pt x="425" y="928"/>
                  </a:lnTo>
                  <a:lnTo>
                    <a:pt x="434" y="928"/>
                  </a:lnTo>
                  <a:lnTo>
                    <a:pt x="439" y="925"/>
                  </a:lnTo>
                  <a:lnTo>
                    <a:pt x="444" y="926"/>
                  </a:lnTo>
                  <a:lnTo>
                    <a:pt x="446" y="924"/>
                  </a:lnTo>
                  <a:lnTo>
                    <a:pt x="451" y="925"/>
                  </a:lnTo>
                  <a:lnTo>
                    <a:pt x="455" y="930"/>
                  </a:lnTo>
                  <a:lnTo>
                    <a:pt x="462" y="928"/>
                  </a:lnTo>
                  <a:lnTo>
                    <a:pt x="458" y="924"/>
                  </a:lnTo>
                  <a:lnTo>
                    <a:pt x="458" y="920"/>
                  </a:lnTo>
                  <a:lnTo>
                    <a:pt x="455" y="919"/>
                  </a:lnTo>
                  <a:lnTo>
                    <a:pt x="455" y="901"/>
                  </a:lnTo>
                  <a:lnTo>
                    <a:pt x="457" y="889"/>
                  </a:lnTo>
                  <a:lnTo>
                    <a:pt x="458" y="878"/>
                  </a:lnTo>
                  <a:lnTo>
                    <a:pt x="456" y="873"/>
                  </a:lnTo>
                  <a:lnTo>
                    <a:pt x="457" y="872"/>
                  </a:lnTo>
                  <a:lnTo>
                    <a:pt x="459" y="873"/>
                  </a:lnTo>
                  <a:lnTo>
                    <a:pt x="462" y="864"/>
                  </a:lnTo>
                  <a:lnTo>
                    <a:pt x="459" y="861"/>
                  </a:lnTo>
                  <a:lnTo>
                    <a:pt x="461" y="859"/>
                  </a:lnTo>
                  <a:lnTo>
                    <a:pt x="464" y="861"/>
                  </a:lnTo>
                  <a:lnTo>
                    <a:pt x="468" y="855"/>
                  </a:lnTo>
                  <a:lnTo>
                    <a:pt x="476" y="848"/>
                  </a:lnTo>
                  <a:lnTo>
                    <a:pt x="487" y="841"/>
                  </a:lnTo>
                  <a:lnTo>
                    <a:pt x="491" y="842"/>
                  </a:lnTo>
                  <a:lnTo>
                    <a:pt x="497" y="844"/>
                  </a:lnTo>
                  <a:lnTo>
                    <a:pt x="506" y="835"/>
                  </a:lnTo>
                  <a:lnTo>
                    <a:pt x="512" y="832"/>
                  </a:lnTo>
                  <a:lnTo>
                    <a:pt x="515" y="830"/>
                  </a:lnTo>
                  <a:lnTo>
                    <a:pt x="518" y="829"/>
                  </a:lnTo>
                  <a:lnTo>
                    <a:pt x="534" y="818"/>
                  </a:lnTo>
                  <a:lnTo>
                    <a:pt x="541" y="818"/>
                  </a:lnTo>
                  <a:lnTo>
                    <a:pt x="543" y="820"/>
                  </a:lnTo>
                  <a:lnTo>
                    <a:pt x="543" y="823"/>
                  </a:lnTo>
                  <a:lnTo>
                    <a:pt x="543" y="826"/>
                  </a:lnTo>
                  <a:lnTo>
                    <a:pt x="547" y="828"/>
                  </a:lnTo>
                  <a:lnTo>
                    <a:pt x="552" y="830"/>
                  </a:lnTo>
                  <a:lnTo>
                    <a:pt x="559" y="830"/>
                  </a:lnTo>
                  <a:lnTo>
                    <a:pt x="564" y="832"/>
                  </a:lnTo>
                  <a:lnTo>
                    <a:pt x="566" y="831"/>
                  </a:lnTo>
                  <a:lnTo>
                    <a:pt x="576" y="834"/>
                  </a:lnTo>
                  <a:lnTo>
                    <a:pt x="577" y="838"/>
                  </a:lnTo>
                  <a:lnTo>
                    <a:pt x="578" y="840"/>
                  </a:lnTo>
                  <a:lnTo>
                    <a:pt x="579" y="840"/>
                  </a:lnTo>
                  <a:lnTo>
                    <a:pt x="579" y="837"/>
                  </a:lnTo>
                  <a:lnTo>
                    <a:pt x="582" y="838"/>
                  </a:lnTo>
                  <a:lnTo>
                    <a:pt x="582" y="841"/>
                  </a:lnTo>
                  <a:lnTo>
                    <a:pt x="576" y="841"/>
                  </a:lnTo>
                  <a:lnTo>
                    <a:pt x="577" y="843"/>
                  </a:lnTo>
                  <a:lnTo>
                    <a:pt x="588" y="844"/>
                  </a:lnTo>
                  <a:lnTo>
                    <a:pt x="593" y="847"/>
                  </a:lnTo>
                  <a:lnTo>
                    <a:pt x="594" y="842"/>
                  </a:lnTo>
                  <a:lnTo>
                    <a:pt x="595" y="842"/>
                  </a:lnTo>
                  <a:lnTo>
                    <a:pt x="593" y="838"/>
                  </a:lnTo>
                  <a:lnTo>
                    <a:pt x="595" y="838"/>
                  </a:lnTo>
                  <a:lnTo>
                    <a:pt x="595" y="836"/>
                  </a:lnTo>
                  <a:lnTo>
                    <a:pt x="597" y="837"/>
                  </a:lnTo>
                  <a:lnTo>
                    <a:pt x="601" y="837"/>
                  </a:lnTo>
                  <a:lnTo>
                    <a:pt x="606" y="844"/>
                  </a:lnTo>
                  <a:lnTo>
                    <a:pt x="608" y="848"/>
                  </a:lnTo>
                  <a:lnTo>
                    <a:pt x="612" y="849"/>
                  </a:lnTo>
                  <a:lnTo>
                    <a:pt x="619" y="849"/>
                  </a:lnTo>
                  <a:lnTo>
                    <a:pt x="624" y="849"/>
                  </a:lnTo>
                  <a:lnTo>
                    <a:pt x="629" y="847"/>
                  </a:lnTo>
                  <a:lnTo>
                    <a:pt x="631" y="850"/>
                  </a:lnTo>
                  <a:lnTo>
                    <a:pt x="630" y="854"/>
                  </a:lnTo>
                  <a:lnTo>
                    <a:pt x="632" y="859"/>
                  </a:lnTo>
                  <a:lnTo>
                    <a:pt x="630" y="859"/>
                  </a:lnTo>
                  <a:lnTo>
                    <a:pt x="630" y="862"/>
                  </a:lnTo>
                  <a:lnTo>
                    <a:pt x="633" y="862"/>
                  </a:lnTo>
                  <a:lnTo>
                    <a:pt x="637" y="865"/>
                  </a:lnTo>
                  <a:lnTo>
                    <a:pt x="638" y="864"/>
                  </a:lnTo>
                  <a:lnTo>
                    <a:pt x="641" y="865"/>
                  </a:lnTo>
                  <a:lnTo>
                    <a:pt x="643" y="864"/>
                  </a:lnTo>
                  <a:lnTo>
                    <a:pt x="647" y="868"/>
                  </a:lnTo>
                  <a:lnTo>
                    <a:pt x="650" y="868"/>
                  </a:lnTo>
                  <a:lnTo>
                    <a:pt x="654" y="868"/>
                  </a:lnTo>
                  <a:lnTo>
                    <a:pt x="655" y="871"/>
                  </a:lnTo>
                  <a:lnTo>
                    <a:pt x="662" y="876"/>
                  </a:lnTo>
                  <a:lnTo>
                    <a:pt x="662" y="880"/>
                  </a:lnTo>
                  <a:lnTo>
                    <a:pt x="669" y="882"/>
                  </a:lnTo>
                  <a:lnTo>
                    <a:pt x="669" y="877"/>
                  </a:lnTo>
                  <a:lnTo>
                    <a:pt x="673" y="878"/>
                  </a:lnTo>
                  <a:lnTo>
                    <a:pt x="675" y="878"/>
                  </a:lnTo>
                  <a:lnTo>
                    <a:pt x="678" y="879"/>
                  </a:lnTo>
                  <a:lnTo>
                    <a:pt x="678" y="880"/>
                  </a:lnTo>
                  <a:lnTo>
                    <a:pt x="684" y="880"/>
                  </a:lnTo>
                  <a:lnTo>
                    <a:pt x="686" y="883"/>
                  </a:lnTo>
                  <a:lnTo>
                    <a:pt x="684" y="885"/>
                  </a:lnTo>
                  <a:lnTo>
                    <a:pt x="684" y="886"/>
                  </a:lnTo>
                  <a:lnTo>
                    <a:pt x="689" y="886"/>
                  </a:lnTo>
                  <a:lnTo>
                    <a:pt x="689" y="883"/>
                  </a:lnTo>
                  <a:lnTo>
                    <a:pt x="691" y="878"/>
                  </a:lnTo>
                  <a:lnTo>
                    <a:pt x="698" y="878"/>
                  </a:lnTo>
                  <a:lnTo>
                    <a:pt x="702" y="880"/>
                  </a:lnTo>
                  <a:lnTo>
                    <a:pt x="704" y="880"/>
                  </a:lnTo>
                  <a:lnTo>
                    <a:pt x="704" y="877"/>
                  </a:lnTo>
                  <a:lnTo>
                    <a:pt x="715" y="876"/>
                  </a:lnTo>
                  <a:lnTo>
                    <a:pt x="717" y="872"/>
                  </a:lnTo>
                  <a:lnTo>
                    <a:pt x="721" y="872"/>
                  </a:lnTo>
                  <a:lnTo>
                    <a:pt x="723" y="874"/>
                  </a:lnTo>
                  <a:lnTo>
                    <a:pt x="725" y="872"/>
                  </a:lnTo>
                  <a:lnTo>
                    <a:pt x="728" y="871"/>
                  </a:lnTo>
                  <a:lnTo>
                    <a:pt x="728" y="865"/>
                  </a:lnTo>
                  <a:lnTo>
                    <a:pt x="721" y="864"/>
                  </a:lnTo>
                  <a:lnTo>
                    <a:pt x="731" y="856"/>
                  </a:lnTo>
                  <a:lnTo>
                    <a:pt x="734" y="848"/>
                  </a:lnTo>
                  <a:lnTo>
                    <a:pt x="735" y="849"/>
                  </a:lnTo>
                  <a:lnTo>
                    <a:pt x="745" y="849"/>
                  </a:lnTo>
                  <a:lnTo>
                    <a:pt x="747" y="846"/>
                  </a:lnTo>
                  <a:lnTo>
                    <a:pt x="750" y="843"/>
                  </a:lnTo>
                  <a:lnTo>
                    <a:pt x="750" y="838"/>
                  </a:lnTo>
                  <a:lnTo>
                    <a:pt x="756" y="836"/>
                  </a:lnTo>
                  <a:lnTo>
                    <a:pt x="761" y="835"/>
                  </a:lnTo>
                  <a:lnTo>
                    <a:pt x="764" y="837"/>
                  </a:lnTo>
                  <a:lnTo>
                    <a:pt x="765" y="835"/>
                  </a:lnTo>
                  <a:lnTo>
                    <a:pt x="765" y="830"/>
                  </a:lnTo>
                  <a:lnTo>
                    <a:pt x="771" y="825"/>
                  </a:lnTo>
                  <a:lnTo>
                    <a:pt x="774" y="822"/>
                  </a:lnTo>
                  <a:lnTo>
                    <a:pt x="776" y="822"/>
                  </a:lnTo>
                  <a:lnTo>
                    <a:pt x="777" y="824"/>
                  </a:lnTo>
                  <a:lnTo>
                    <a:pt x="780" y="823"/>
                  </a:lnTo>
                  <a:lnTo>
                    <a:pt x="781" y="819"/>
                  </a:lnTo>
                  <a:lnTo>
                    <a:pt x="786" y="819"/>
                  </a:lnTo>
                  <a:lnTo>
                    <a:pt x="786" y="818"/>
                  </a:lnTo>
                  <a:lnTo>
                    <a:pt x="788" y="816"/>
                  </a:lnTo>
                  <a:lnTo>
                    <a:pt x="789" y="816"/>
                  </a:lnTo>
                  <a:lnTo>
                    <a:pt x="793" y="814"/>
                  </a:lnTo>
                  <a:lnTo>
                    <a:pt x="793" y="807"/>
                  </a:lnTo>
                  <a:lnTo>
                    <a:pt x="792" y="801"/>
                  </a:lnTo>
                  <a:lnTo>
                    <a:pt x="797" y="800"/>
                  </a:lnTo>
                  <a:lnTo>
                    <a:pt x="798" y="794"/>
                  </a:lnTo>
                  <a:lnTo>
                    <a:pt x="801" y="793"/>
                  </a:lnTo>
                  <a:lnTo>
                    <a:pt x="805" y="789"/>
                  </a:lnTo>
                  <a:lnTo>
                    <a:pt x="805" y="787"/>
                  </a:lnTo>
                  <a:lnTo>
                    <a:pt x="809" y="787"/>
                  </a:lnTo>
                  <a:lnTo>
                    <a:pt x="810" y="784"/>
                  </a:lnTo>
                  <a:lnTo>
                    <a:pt x="810" y="782"/>
                  </a:lnTo>
                  <a:lnTo>
                    <a:pt x="805" y="776"/>
                  </a:lnTo>
                  <a:lnTo>
                    <a:pt x="806" y="772"/>
                  </a:lnTo>
                  <a:lnTo>
                    <a:pt x="804" y="771"/>
                  </a:lnTo>
                  <a:lnTo>
                    <a:pt x="800" y="774"/>
                  </a:lnTo>
                  <a:lnTo>
                    <a:pt x="792" y="771"/>
                  </a:lnTo>
                  <a:lnTo>
                    <a:pt x="782" y="774"/>
                  </a:lnTo>
                  <a:lnTo>
                    <a:pt x="780" y="772"/>
                  </a:lnTo>
                  <a:lnTo>
                    <a:pt x="776" y="768"/>
                  </a:lnTo>
                  <a:lnTo>
                    <a:pt x="773" y="769"/>
                  </a:lnTo>
                  <a:lnTo>
                    <a:pt x="770" y="766"/>
                  </a:lnTo>
                  <a:lnTo>
                    <a:pt x="769" y="766"/>
                  </a:lnTo>
                  <a:lnTo>
                    <a:pt x="759" y="762"/>
                  </a:lnTo>
                  <a:lnTo>
                    <a:pt x="757" y="756"/>
                  </a:lnTo>
                  <a:lnTo>
                    <a:pt x="751" y="747"/>
                  </a:lnTo>
                  <a:lnTo>
                    <a:pt x="752" y="744"/>
                  </a:lnTo>
                  <a:lnTo>
                    <a:pt x="752" y="740"/>
                  </a:lnTo>
                  <a:lnTo>
                    <a:pt x="753" y="739"/>
                  </a:lnTo>
                  <a:lnTo>
                    <a:pt x="751" y="735"/>
                  </a:lnTo>
                  <a:lnTo>
                    <a:pt x="751" y="734"/>
                  </a:lnTo>
                  <a:lnTo>
                    <a:pt x="750" y="730"/>
                  </a:lnTo>
                  <a:lnTo>
                    <a:pt x="751" y="727"/>
                  </a:lnTo>
                  <a:lnTo>
                    <a:pt x="753" y="726"/>
                  </a:lnTo>
                  <a:lnTo>
                    <a:pt x="756" y="721"/>
                  </a:lnTo>
                  <a:lnTo>
                    <a:pt x="757" y="716"/>
                  </a:lnTo>
                  <a:lnTo>
                    <a:pt x="758" y="712"/>
                  </a:lnTo>
                  <a:lnTo>
                    <a:pt x="763" y="714"/>
                  </a:lnTo>
                  <a:lnTo>
                    <a:pt x="767" y="715"/>
                  </a:lnTo>
                  <a:lnTo>
                    <a:pt x="768" y="714"/>
                  </a:lnTo>
                  <a:lnTo>
                    <a:pt x="763" y="708"/>
                  </a:lnTo>
                  <a:lnTo>
                    <a:pt x="762" y="702"/>
                  </a:lnTo>
                  <a:lnTo>
                    <a:pt x="763" y="698"/>
                  </a:lnTo>
                  <a:lnTo>
                    <a:pt x="759" y="696"/>
                  </a:lnTo>
                  <a:lnTo>
                    <a:pt x="750" y="693"/>
                  </a:lnTo>
                  <a:lnTo>
                    <a:pt x="746" y="688"/>
                  </a:lnTo>
                  <a:lnTo>
                    <a:pt x="744" y="684"/>
                  </a:lnTo>
                  <a:lnTo>
                    <a:pt x="745" y="678"/>
                  </a:lnTo>
                  <a:lnTo>
                    <a:pt x="739" y="675"/>
                  </a:lnTo>
                  <a:lnTo>
                    <a:pt x="739" y="670"/>
                  </a:lnTo>
                  <a:lnTo>
                    <a:pt x="738" y="666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0" name="Freeform 565">
              <a:extLst>
                <a:ext uri="{FF2B5EF4-FFF2-40B4-BE49-F238E27FC236}">
                  <a16:creationId xmlns:a16="http://schemas.microsoft.com/office/drawing/2014/main" id="{42A2E2E2-9483-EFB8-30A7-CD10FFCAF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259" y="4349842"/>
              <a:ext cx="72043" cy="155848"/>
            </a:xfrm>
            <a:custGeom>
              <a:avLst/>
              <a:gdLst>
                <a:gd name="T0" fmla="*/ 2 w 78"/>
                <a:gd name="T1" fmla="*/ 64 h 176"/>
                <a:gd name="T2" fmla="*/ 6 w 78"/>
                <a:gd name="T3" fmla="*/ 67 h 176"/>
                <a:gd name="T4" fmla="*/ 9 w 78"/>
                <a:gd name="T5" fmla="*/ 73 h 176"/>
                <a:gd name="T6" fmla="*/ 0 w 78"/>
                <a:gd name="T7" fmla="*/ 79 h 176"/>
                <a:gd name="T8" fmla="*/ 2 w 78"/>
                <a:gd name="T9" fmla="*/ 88 h 176"/>
                <a:gd name="T10" fmla="*/ 9 w 78"/>
                <a:gd name="T11" fmla="*/ 95 h 176"/>
                <a:gd name="T12" fmla="*/ 12 w 78"/>
                <a:gd name="T13" fmla="*/ 101 h 176"/>
                <a:gd name="T14" fmla="*/ 6 w 78"/>
                <a:gd name="T15" fmla="*/ 106 h 176"/>
                <a:gd name="T16" fmla="*/ 0 w 78"/>
                <a:gd name="T17" fmla="*/ 109 h 176"/>
                <a:gd name="T18" fmla="*/ 3 w 78"/>
                <a:gd name="T19" fmla="*/ 116 h 176"/>
                <a:gd name="T20" fmla="*/ 14 w 78"/>
                <a:gd name="T21" fmla="*/ 114 h 176"/>
                <a:gd name="T22" fmla="*/ 15 w 78"/>
                <a:gd name="T23" fmla="*/ 121 h 176"/>
                <a:gd name="T24" fmla="*/ 14 w 78"/>
                <a:gd name="T25" fmla="*/ 125 h 176"/>
                <a:gd name="T26" fmla="*/ 10 w 78"/>
                <a:gd name="T27" fmla="*/ 126 h 176"/>
                <a:gd name="T28" fmla="*/ 5 w 78"/>
                <a:gd name="T29" fmla="*/ 131 h 176"/>
                <a:gd name="T30" fmla="*/ 6 w 78"/>
                <a:gd name="T31" fmla="*/ 133 h 176"/>
                <a:gd name="T32" fmla="*/ 12 w 78"/>
                <a:gd name="T33" fmla="*/ 134 h 176"/>
                <a:gd name="T34" fmla="*/ 16 w 78"/>
                <a:gd name="T35" fmla="*/ 137 h 176"/>
                <a:gd name="T36" fmla="*/ 23 w 78"/>
                <a:gd name="T37" fmla="*/ 140 h 176"/>
                <a:gd name="T38" fmla="*/ 12 w 78"/>
                <a:gd name="T39" fmla="*/ 148 h 176"/>
                <a:gd name="T40" fmla="*/ 12 w 78"/>
                <a:gd name="T41" fmla="*/ 152 h 176"/>
                <a:gd name="T42" fmla="*/ 16 w 78"/>
                <a:gd name="T43" fmla="*/ 155 h 176"/>
                <a:gd name="T44" fmla="*/ 21 w 78"/>
                <a:gd name="T45" fmla="*/ 161 h 176"/>
                <a:gd name="T46" fmla="*/ 26 w 78"/>
                <a:gd name="T47" fmla="*/ 163 h 176"/>
                <a:gd name="T48" fmla="*/ 34 w 78"/>
                <a:gd name="T49" fmla="*/ 168 h 176"/>
                <a:gd name="T50" fmla="*/ 36 w 78"/>
                <a:gd name="T51" fmla="*/ 174 h 176"/>
                <a:gd name="T52" fmla="*/ 45 w 78"/>
                <a:gd name="T53" fmla="*/ 176 h 176"/>
                <a:gd name="T54" fmla="*/ 46 w 78"/>
                <a:gd name="T55" fmla="*/ 172 h 176"/>
                <a:gd name="T56" fmla="*/ 50 w 78"/>
                <a:gd name="T57" fmla="*/ 167 h 176"/>
                <a:gd name="T58" fmla="*/ 58 w 78"/>
                <a:gd name="T59" fmla="*/ 154 h 176"/>
                <a:gd name="T60" fmla="*/ 52 w 78"/>
                <a:gd name="T61" fmla="*/ 152 h 176"/>
                <a:gd name="T62" fmla="*/ 59 w 78"/>
                <a:gd name="T63" fmla="*/ 148 h 176"/>
                <a:gd name="T64" fmla="*/ 64 w 78"/>
                <a:gd name="T65" fmla="*/ 124 h 176"/>
                <a:gd name="T66" fmla="*/ 66 w 78"/>
                <a:gd name="T67" fmla="*/ 113 h 176"/>
                <a:gd name="T68" fmla="*/ 78 w 78"/>
                <a:gd name="T69" fmla="*/ 90 h 176"/>
                <a:gd name="T70" fmla="*/ 78 w 78"/>
                <a:gd name="T71" fmla="*/ 80 h 176"/>
                <a:gd name="T72" fmla="*/ 72 w 78"/>
                <a:gd name="T73" fmla="*/ 40 h 176"/>
                <a:gd name="T74" fmla="*/ 76 w 78"/>
                <a:gd name="T75" fmla="*/ 20 h 176"/>
                <a:gd name="T76" fmla="*/ 76 w 78"/>
                <a:gd name="T77" fmla="*/ 5 h 176"/>
                <a:gd name="T78" fmla="*/ 65 w 78"/>
                <a:gd name="T79" fmla="*/ 1 h 176"/>
                <a:gd name="T80" fmla="*/ 66 w 78"/>
                <a:gd name="T81" fmla="*/ 11 h 176"/>
                <a:gd name="T82" fmla="*/ 64 w 78"/>
                <a:gd name="T83" fmla="*/ 16 h 176"/>
                <a:gd name="T84" fmla="*/ 65 w 78"/>
                <a:gd name="T85" fmla="*/ 29 h 176"/>
                <a:gd name="T86" fmla="*/ 62 w 78"/>
                <a:gd name="T87" fmla="*/ 31 h 176"/>
                <a:gd name="T88" fmla="*/ 59 w 78"/>
                <a:gd name="T89" fmla="*/ 34 h 176"/>
                <a:gd name="T90" fmla="*/ 47 w 78"/>
                <a:gd name="T91" fmla="*/ 29 h 176"/>
                <a:gd name="T92" fmla="*/ 41 w 78"/>
                <a:gd name="T93" fmla="*/ 36 h 176"/>
                <a:gd name="T94" fmla="*/ 36 w 78"/>
                <a:gd name="T95" fmla="*/ 37 h 176"/>
                <a:gd name="T96" fmla="*/ 27 w 78"/>
                <a:gd name="T97" fmla="*/ 40 h 176"/>
                <a:gd name="T98" fmla="*/ 22 w 78"/>
                <a:gd name="T99" fmla="*/ 43 h 176"/>
                <a:gd name="T100" fmla="*/ 17 w 78"/>
                <a:gd name="T101" fmla="*/ 42 h 176"/>
                <a:gd name="T102" fmla="*/ 15 w 78"/>
                <a:gd name="T103" fmla="*/ 47 h 176"/>
                <a:gd name="T104" fmla="*/ 10 w 78"/>
                <a:gd name="T105" fmla="*/ 54 h 176"/>
                <a:gd name="T106" fmla="*/ 8 w 78"/>
                <a:gd name="T107" fmla="*/ 59 h 1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8"/>
                <a:gd name="T163" fmla="*/ 0 h 176"/>
                <a:gd name="T164" fmla="*/ 78 w 78"/>
                <a:gd name="T165" fmla="*/ 176 h 1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8" h="176">
                  <a:moveTo>
                    <a:pt x="4" y="62"/>
                  </a:moveTo>
                  <a:lnTo>
                    <a:pt x="2" y="64"/>
                  </a:lnTo>
                  <a:lnTo>
                    <a:pt x="3" y="68"/>
                  </a:lnTo>
                  <a:lnTo>
                    <a:pt x="6" y="67"/>
                  </a:lnTo>
                  <a:lnTo>
                    <a:pt x="6" y="72"/>
                  </a:lnTo>
                  <a:lnTo>
                    <a:pt x="9" y="73"/>
                  </a:lnTo>
                  <a:lnTo>
                    <a:pt x="10" y="76"/>
                  </a:lnTo>
                  <a:lnTo>
                    <a:pt x="0" y="79"/>
                  </a:lnTo>
                  <a:lnTo>
                    <a:pt x="3" y="82"/>
                  </a:lnTo>
                  <a:lnTo>
                    <a:pt x="2" y="88"/>
                  </a:lnTo>
                  <a:lnTo>
                    <a:pt x="8" y="95"/>
                  </a:lnTo>
                  <a:lnTo>
                    <a:pt x="9" y="95"/>
                  </a:lnTo>
                  <a:lnTo>
                    <a:pt x="10" y="96"/>
                  </a:lnTo>
                  <a:lnTo>
                    <a:pt x="12" y="101"/>
                  </a:lnTo>
                  <a:lnTo>
                    <a:pt x="9" y="103"/>
                  </a:lnTo>
                  <a:lnTo>
                    <a:pt x="6" y="106"/>
                  </a:lnTo>
                  <a:lnTo>
                    <a:pt x="8" y="108"/>
                  </a:lnTo>
                  <a:lnTo>
                    <a:pt x="0" y="109"/>
                  </a:lnTo>
                  <a:lnTo>
                    <a:pt x="4" y="113"/>
                  </a:lnTo>
                  <a:lnTo>
                    <a:pt x="3" y="116"/>
                  </a:lnTo>
                  <a:lnTo>
                    <a:pt x="10" y="116"/>
                  </a:lnTo>
                  <a:lnTo>
                    <a:pt x="14" y="114"/>
                  </a:lnTo>
                  <a:lnTo>
                    <a:pt x="17" y="116"/>
                  </a:lnTo>
                  <a:lnTo>
                    <a:pt x="15" y="121"/>
                  </a:lnTo>
                  <a:lnTo>
                    <a:pt x="12" y="121"/>
                  </a:lnTo>
                  <a:lnTo>
                    <a:pt x="14" y="125"/>
                  </a:lnTo>
                  <a:lnTo>
                    <a:pt x="12" y="126"/>
                  </a:lnTo>
                  <a:lnTo>
                    <a:pt x="10" y="126"/>
                  </a:lnTo>
                  <a:lnTo>
                    <a:pt x="9" y="131"/>
                  </a:lnTo>
                  <a:lnTo>
                    <a:pt x="5" y="131"/>
                  </a:lnTo>
                  <a:lnTo>
                    <a:pt x="5" y="133"/>
                  </a:lnTo>
                  <a:lnTo>
                    <a:pt x="6" y="133"/>
                  </a:lnTo>
                  <a:lnTo>
                    <a:pt x="8" y="136"/>
                  </a:lnTo>
                  <a:lnTo>
                    <a:pt x="12" y="134"/>
                  </a:lnTo>
                  <a:lnTo>
                    <a:pt x="14" y="137"/>
                  </a:lnTo>
                  <a:lnTo>
                    <a:pt x="16" y="137"/>
                  </a:lnTo>
                  <a:lnTo>
                    <a:pt x="17" y="140"/>
                  </a:lnTo>
                  <a:lnTo>
                    <a:pt x="23" y="140"/>
                  </a:lnTo>
                  <a:lnTo>
                    <a:pt x="20" y="144"/>
                  </a:lnTo>
                  <a:lnTo>
                    <a:pt x="12" y="148"/>
                  </a:lnTo>
                  <a:lnTo>
                    <a:pt x="14" y="151"/>
                  </a:lnTo>
                  <a:lnTo>
                    <a:pt x="12" y="152"/>
                  </a:lnTo>
                  <a:lnTo>
                    <a:pt x="15" y="155"/>
                  </a:lnTo>
                  <a:lnTo>
                    <a:pt x="16" y="155"/>
                  </a:lnTo>
                  <a:lnTo>
                    <a:pt x="16" y="158"/>
                  </a:lnTo>
                  <a:lnTo>
                    <a:pt x="21" y="161"/>
                  </a:lnTo>
                  <a:lnTo>
                    <a:pt x="23" y="162"/>
                  </a:lnTo>
                  <a:lnTo>
                    <a:pt x="26" y="163"/>
                  </a:lnTo>
                  <a:lnTo>
                    <a:pt x="33" y="164"/>
                  </a:lnTo>
                  <a:lnTo>
                    <a:pt x="34" y="168"/>
                  </a:lnTo>
                  <a:lnTo>
                    <a:pt x="38" y="168"/>
                  </a:lnTo>
                  <a:lnTo>
                    <a:pt x="36" y="174"/>
                  </a:lnTo>
                  <a:lnTo>
                    <a:pt x="40" y="175"/>
                  </a:lnTo>
                  <a:lnTo>
                    <a:pt x="45" y="176"/>
                  </a:lnTo>
                  <a:lnTo>
                    <a:pt x="48" y="172"/>
                  </a:lnTo>
                  <a:lnTo>
                    <a:pt x="46" y="172"/>
                  </a:lnTo>
                  <a:lnTo>
                    <a:pt x="47" y="168"/>
                  </a:lnTo>
                  <a:lnTo>
                    <a:pt x="50" y="167"/>
                  </a:lnTo>
                  <a:lnTo>
                    <a:pt x="52" y="157"/>
                  </a:lnTo>
                  <a:lnTo>
                    <a:pt x="58" y="154"/>
                  </a:lnTo>
                  <a:lnTo>
                    <a:pt x="56" y="152"/>
                  </a:lnTo>
                  <a:lnTo>
                    <a:pt x="52" y="152"/>
                  </a:lnTo>
                  <a:lnTo>
                    <a:pt x="53" y="150"/>
                  </a:lnTo>
                  <a:lnTo>
                    <a:pt x="59" y="148"/>
                  </a:lnTo>
                  <a:lnTo>
                    <a:pt x="62" y="144"/>
                  </a:lnTo>
                  <a:lnTo>
                    <a:pt x="64" y="124"/>
                  </a:lnTo>
                  <a:lnTo>
                    <a:pt x="65" y="118"/>
                  </a:lnTo>
                  <a:lnTo>
                    <a:pt x="66" y="113"/>
                  </a:lnTo>
                  <a:lnTo>
                    <a:pt x="75" y="101"/>
                  </a:lnTo>
                  <a:lnTo>
                    <a:pt x="78" y="90"/>
                  </a:lnTo>
                  <a:lnTo>
                    <a:pt x="77" y="84"/>
                  </a:lnTo>
                  <a:lnTo>
                    <a:pt x="78" y="80"/>
                  </a:lnTo>
                  <a:lnTo>
                    <a:pt x="78" y="50"/>
                  </a:lnTo>
                  <a:lnTo>
                    <a:pt x="72" y="40"/>
                  </a:lnTo>
                  <a:lnTo>
                    <a:pt x="72" y="31"/>
                  </a:lnTo>
                  <a:lnTo>
                    <a:pt x="76" y="20"/>
                  </a:lnTo>
                  <a:lnTo>
                    <a:pt x="75" y="7"/>
                  </a:lnTo>
                  <a:lnTo>
                    <a:pt x="76" y="5"/>
                  </a:lnTo>
                  <a:lnTo>
                    <a:pt x="71" y="0"/>
                  </a:lnTo>
                  <a:lnTo>
                    <a:pt x="65" y="1"/>
                  </a:lnTo>
                  <a:lnTo>
                    <a:pt x="65" y="6"/>
                  </a:lnTo>
                  <a:lnTo>
                    <a:pt x="66" y="11"/>
                  </a:lnTo>
                  <a:lnTo>
                    <a:pt x="63" y="14"/>
                  </a:lnTo>
                  <a:lnTo>
                    <a:pt x="64" y="16"/>
                  </a:lnTo>
                  <a:lnTo>
                    <a:pt x="63" y="19"/>
                  </a:lnTo>
                  <a:lnTo>
                    <a:pt x="65" y="29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56" y="29"/>
                  </a:lnTo>
                  <a:lnTo>
                    <a:pt x="47" y="29"/>
                  </a:lnTo>
                  <a:lnTo>
                    <a:pt x="42" y="34"/>
                  </a:lnTo>
                  <a:lnTo>
                    <a:pt x="41" y="36"/>
                  </a:lnTo>
                  <a:lnTo>
                    <a:pt x="39" y="37"/>
                  </a:lnTo>
                  <a:lnTo>
                    <a:pt x="36" y="37"/>
                  </a:lnTo>
                  <a:lnTo>
                    <a:pt x="29" y="38"/>
                  </a:lnTo>
                  <a:lnTo>
                    <a:pt x="27" y="40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0" y="44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7"/>
                  </a:lnTo>
                  <a:lnTo>
                    <a:pt x="12" y="48"/>
                  </a:lnTo>
                  <a:lnTo>
                    <a:pt x="10" y="54"/>
                  </a:lnTo>
                  <a:lnTo>
                    <a:pt x="9" y="59"/>
                  </a:lnTo>
                  <a:lnTo>
                    <a:pt x="8" y="59"/>
                  </a:lnTo>
                  <a:lnTo>
                    <a:pt x="4" y="62"/>
                  </a:lnTo>
                  <a:close/>
                </a:path>
              </a:pathLst>
            </a:custGeom>
            <a:noFill/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1" name="Freeform 566">
              <a:extLst>
                <a:ext uri="{FF2B5EF4-FFF2-40B4-BE49-F238E27FC236}">
                  <a16:creationId xmlns:a16="http://schemas.microsoft.com/office/drawing/2014/main" id="{48BE50A9-AF5E-00D6-8260-858E44F71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694" y="3994039"/>
              <a:ext cx="10292" cy="22054"/>
            </a:xfrm>
            <a:custGeom>
              <a:avLst/>
              <a:gdLst>
                <a:gd name="T0" fmla="*/ 2 w 14"/>
                <a:gd name="T1" fmla="*/ 0 h 26"/>
                <a:gd name="T2" fmla="*/ 3 w 14"/>
                <a:gd name="T3" fmla="*/ 4 h 26"/>
                <a:gd name="T4" fmla="*/ 0 w 14"/>
                <a:gd name="T5" fmla="*/ 7 h 26"/>
                <a:gd name="T6" fmla="*/ 5 w 14"/>
                <a:gd name="T7" fmla="*/ 13 h 26"/>
                <a:gd name="T8" fmla="*/ 8 w 14"/>
                <a:gd name="T9" fmla="*/ 15 h 26"/>
                <a:gd name="T10" fmla="*/ 9 w 14"/>
                <a:gd name="T11" fmla="*/ 18 h 26"/>
                <a:gd name="T12" fmla="*/ 10 w 14"/>
                <a:gd name="T13" fmla="*/ 26 h 26"/>
                <a:gd name="T14" fmla="*/ 11 w 14"/>
                <a:gd name="T15" fmla="*/ 25 h 26"/>
                <a:gd name="T16" fmla="*/ 12 w 14"/>
                <a:gd name="T17" fmla="*/ 20 h 26"/>
                <a:gd name="T18" fmla="*/ 14 w 14"/>
                <a:gd name="T19" fmla="*/ 20 h 26"/>
                <a:gd name="T20" fmla="*/ 14 w 14"/>
                <a:gd name="T21" fmla="*/ 18 h 26"/>
                <a:gd name="T22" fmla="*/ 14 w 14"/>
                <a:gd name="T23" fmla="*/ 15 h 26"/>
                <a:gd name="T24" fmla="*/ 12 w 14"/>
                <a:gd name="T25" fmla="*/ 12 h 26"/>
                <a:gd name="T26" fmla="*/ 14 w 14"/>
                <a:gd name="T27" fmla="*/ 8 h 26"/>
                <a:gd name="T28" fmla="*/ 12 w 14"/>
                <a:gd name="T29" fmla="*/ 6 h 26"/>
                <a:gd name="T30" fmla="*/ 10 w 14"/>
                <a:gd name="T31" fmla="*/ 6 h 26"/>
                <a:gd name="T32" fmla="*/ 8 w 14"/>
                <a:gd name="T33" fmla="*/ 3 h 26"/>
                <a:gd name="T34" fmla="*/ 5 w 14"/>
                <a:gd name="T35" fmla="*/ 0 h 26"/>
                <a:gd name="T36" fmla="*/ 2 w 14"/>
                <a:gd name="T37" fmla="*/ 0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26"/>
                <a:gd name="T59" fmla="*/ 14 w 14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26">
                  <a:moveTo>
                    <a:pt x="2" y="0"/>
                  </a:moveTo>
                  <a:lnTo>
                    <a:pt x="3" y="4"/>
                  </a:lnTo>
                  <a:lnTo>
                    <a:pt x="0" y="7"/>
                  </a:lnTo>
                  <a:lnTo>
                    <a:pt x="5" y="13"/>
                  </a:lnTo>
                  <a:lnTo>
                    <a:pt x="8" y="15"/>
                  </a:lnTo>
                  <a:lnTo>
                    <a:pt x="9" y="18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2" name="Freeform 567">
              <a:extLst>
                <a:ext uri="{FF2B5EF4-FFF2-40B4-BE49-F238E27FC236}">
                  <a16:creationId xmlns:a16="http://schemas.microsoft.com/office/drawing/2014/main" id="{4BBA1288-D98C-9CAA-7292-E0509E2F8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814" y="3970516"/>
              <a:ext cx="19113" cy="11762"/>
            </a:xfrm>
            <a:custGeom>
              <a:avLst/>
              <a:gdLst>
                <a:gd name="T0" fmla="*/ 0 w 19"/>
                <a:gd name="T1" fmla="*/ 2 h 15"/>
                <a:gd name="T2" fmla="*/ 0 w 19"/>
                <a:gd name="T3" fmla="*/ 6 h 15"/>
                <a:gd name="T4" fmla="*/ 2 w 19"/>
                <a:gd name="T5" fmla="*/ 8 h 15"/>
                <a:gd name="T6" fmla="*/ 3 w 19"/>
                <a:gd name="T7" fmla="*/ 8 h 15"/>
                <a:gd name="T8" fmla="*/ 10 w 19"/>
                <a:gd name="T9" fmla="*/ 11 h 15"/>
                <a:gd name="T10" fmla="*/ 13 w 19"/>
                <a:gd name="T11" fmla="*/ 14 h 15"/>
                <a:gd name="T12" fmla="*/ 16 w 19"/>
                <a:gd name="T13" fmla="*/ 15 h 15"/>
                <a:gd name="T14" fmla="*/ 19 w 19"/>
                <a:gd name="T15" fmla="*/ 14 h 15"/>
                <a:gd name="T16" fmla="*/ 18 w 19"/>
                <a:gd name="T17" fmla="*/ 11 h 15"/>
                <a:gd name="T18" fmla="*/ 16 w 19"/>
                <a:gd name="T19" fmla="*/ 10 h 15"/>
                <a:gd name="T20" fmla="*/ 14 w 19"/>
                <a:gd name="T21" fmla="*/ 9 h 15"/>
                <a:gd name="T22" fmla="*/ 12 w 19"/>
                <a:gd name="T23" fmla="*/ 6 h 15"/>
                <a:gd name="T24" fmla="*/ 8 w 19"/>
                <a:gd name="T25" fmla="*/ 6 h 15"/>
                <a:gd name="T26" fmla="*/ 8 w 19"/>
                <a:gd name="T27" fmla="*/ 5 h 15"/>
                <a:gd name="T28" fmla="*/ 6 w 19"/>
                <a:gd name="T29" fmla="*/ 4 h 15"/>
                <a:gd name="T30" fmla="*/ 4 w 19"/>
                <a:gd name="T31" fmla="*/ 5 h 15"/>
                <a:gd name="T32" fmla="*/ 3 w 19"/>
                <a:gd name="T33" fmla="*/ 5 h 15"/>
                <a:gd name="T34" fmla="*/ 2 w 19"/>
                <a:gd name="T35" fmla="*/ 4 h 15"/>
                <a:gd name="T36" fmla="*/ 3 w 19"/>
                <a:gd name="T37" fmla="*/ 3 h 15"/>
                <a:gd name="T38" fmla="*/ 4 w 19"/>
                <a:gd name="T39" fmla="*/ 3 h 15"/>
                <a:gd name="T40" fmla="*/ 4 w 19"/>
                <a:gd name="T41" fmla="*/ 0 h 15"/>
                <a:gd name="T42" fmla="*/ 3 w 19"/>
                <a:gd name="T43" fmla="*/ 0 h 15"/>
                <a:gd name="T44" fmla="*/ 0 w 19"/>
                <a:gd name="T45" fmla="*/ 2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15"/>
                <a:gd name="T71" fmla="*/ 19 w 19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15">
                  <a:moveTo>
                    <a:pt x="0" y="2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3" y="8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16" y="15"/>
                  </a:lnTo>
                  <a:lnTo>
                    <a:pt x="19" y="14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3" name="Freeform 568">
              <a:extLst>
                <a:ext uri="{FF2B5EF4-FFF2-40B4-BE49-F238E27FC236}">
                  <a16:creationId xmlns:a16="http://schemas.microsoft.com/office/drawing/2014/main" id="{F19368DA-E38C-68F6-48DE-8FF023A06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99" y="3847012"/>
              <a:ext cx="11762" cy="10292"/>
            </a:xfrm>
            <a:custGeom>
              <a:avLst/>
              <a:gdLst>
                <a:gd name="T0" fmla="*/ 0 w 12"/>
                <a:gd name="T1" fmla="*/ 3 h 13"/>
                <a:gd name="T2" fmla="*/ 1 w 12"/>
                <a:gd name="T3" fmla="*/ 6 h 13"/>
                <a:gd name="T4" fmla="*/ 0 w 12"/>
                <a:gd name="T5" fmla="*/ 9 h 13"/>
                <a:gd name="T6" fmla="*/ 2 w 12"/>
                <a:gd name="T7" fmla="*/ 10 h 13"/>
                <a:gd name="T8" fmla="*/ 4 w 12"/>
                <a:gd name="T9" fmla="*/ 10 h 13"/>
                <a:gd name="T10" fmla="*/ 9 w 12"/>
                <a:gd name="T11" fmla="*/ 13 h 13"/>
                <a:gd name="T12" fmla="*/ 12 w 12"/>
                <a:gd name="T13" fmla="*/ 11 h 13"/>
                <a:gd name="T14" fmla="*/ 7 w 12"/>
                <a:gd name="T15" fmla="*/ 7 h 13"/>
                <a:gd name="T16" fmla="*/ 7 w 12"/>
                <a:gd name="T17" fmla="*/ 6 h 13"/>
                <a:gd name="T18" fmla="*/ 6 w 12"/>
                <a:gd name="T19" fmla="*/ 4 h 13"/>
                <a:gd name="T20" fmla="*/ 3 w 12"/>
                <a:gd name="T21" fmla="*/ 3 h 13"/>
                <a:gd name="T22" fmla="*/ 1 w 12"/>
                <a:gd name="T23" fmla="*/ 0 h 13"/>
                <a:gd name="T24" fmla="*/ 0 w 12"/>
                <a:gd name="T25" fmla="*/ 3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3"/>
                <a:gd name="T41" fmla="*/ 12 w 12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3">
                  <a:moveTo>
                    <a:pt x="0" y="3"/>
                  </a:moveTo>
                  <a:lnTo>
                    <a:pt x="1" y="6"/>
                  </a:lnTo>
                  <a:lnTo>
                    <a:pt x="0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4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0" name="Freeform 585">
              <a:extLst>
                <a:ext uri="{FF2B5EF4-FFF2-40B4-BE49-F238E27FC236}">
                  <a16:creationId xmlns:a16="http://schemas.microsoft.com/office/drawing/2014/main" id="{0B20096A-F3D9-C193-FC21-6FDE601EF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991" y="2604640"/>
              <a:ext cx="11762" cy="13233"/>
            </a:xfrm>
            <a:custGeom>
              <a:avLst/>
              <a:gdLst>
                <a:gd name="T0" fmla="*/ 0 w 12"/>
                <a:gd name="T1" fmla="*/ 16 h 16"/>
                <a:gd name="T2" fmla="*/ 6 w 12"/>
                <a:gd name="T3" fmla="*/ 16 h 16"/>
                <a:gd name="T4" fmla="*/ 5 w 12"/>
                <a:gd name="T5" fmla="*/ 15 h 16"/>
                <a:gd name="T6" fmla="*/ 8 w 12"/>
                <a:gd name="T7" fmla="*/ 6 h 16"/>
                <a:gd name="T8" fmla="*/ 12 w 12"/>
                <a:gd name="T9" fmla="*/ 8 h 16"/>
                <a:gd name="T10" fmla="*/ 11 w 12"/>
                <a:gd name="T11" fmla="*/ 4 h 16"/>
                <a:gd name="T12" fmla="*/ 6 w 12"/>
                <a:gd name="T13" fmla="*/ 0 h 16"/>
                <a:gd name="T14" fmla="*/ 2 w 12"/>
                <a:gd name="T15" fmla="*/ 5 h 16"/>
                <a:gd name="T16" fmla="*/ 0 w 12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6"/>
                <a:gd name="T29" fmla="*/ 12 w 1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6">
                  <a:moveTo>
                    <a:pt x="0" y="16"/>
                  </a:moveTo>
                  <a:lnTo>
                    <a:pt x="6" y="16"/>
                  </a:lnTo>
                  <a:lnTo>
                    <a:pt x="5" y="15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1" y="4"/>
                  </a:lnTo>
                  <a:lnTo>
                    <a:pt x="6" y="0"/>
                  </a:lnTo>
                  <a:lnTo>
                    <a:pt x="2" y="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2" name="Freeform 587">
              <a:extLst>
                <a:ext uri="{FF2B5EF4-FFF2-40B4-BE49-F238E27FC236}">
                  <a16:creationId xmlns:a16="http://schemas.microsoft.com/office/drawing/2014/main" id="{F7A801EB-4278-2D13-0AB3-FE6E8552D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585" y="3022195"/>
              <a:ext cx="10292" cy="17643"/>
            </a:xfrm>
            <a:custGeom>
              <a:avLst/>
              <a:gdLst>
                <a:gd name="T0" fmla="*/ 0 w 9"/>
                <a:gd name="T1" fmla="*/ 1 h 22"/>
                <a:gd name="T2" fmla="*/ 2 w 9"/>
                <a:gd name="T3" fmla="*/ 0 h 22"/>
                <a:gd name="T4" fmla="*/ 7 w 9"/>
                <a:gd name="T5" fmla="*/ 6 h 22"/>
                <a:gd name="T6" fmla="*/ 7 w 9"/>
                <a:gd name="T7" fmla="*/ 10 h 22"/>
                <a:gd name="T8" fmla="*/ 9 w 9"/>
                <a:gd name="T9" fmla="*/ 9 h 22"/>
                <a:gd name="T10" fmla="*/ 8 w 9"/>
                <a:gd name="T11" fmla="*/ 15 h 22"/>
                <a:gd name="T12" fmla="*/ 8 w 9"/>
                <a:gd name="T13" fmla="*/ 18 h 22"/>
                <a:gd name="T14" fmla="*/ 7 w 9"/>
                <a:gd name="T15" fmla="*/ 18 h 22"/>
                <a:gd name="T16" fmla="*/ 7 w 9"/>
                <a:gd name="T17" fmla="*/ 21 h 22"/>
                <a:gd name="T18" fmla="*/ 6 w 9"/>
                <a:gd name="T19" fmla="*/ 22 h 22"/>
                <a:gd name="T20" fmla="*/ 4 w 9"/>
                <a:gd name="T21" fmla="*/ 17 h 22"/>
                <a:gd name="T22" fmla="*/ 2 w 9"/>
                <a:gd name="T23" fmla="*/ 17 h 22"/>
                <a:gd name="T24" fmla="*/ 2 w 9"/>
                <a:gd name="T25" fmla="*/ 9 h 22"/>
                <a:gd name="T26" fmla="*/ 0 w 9"/>
                <a:gd name="T27" fmla="*/ 5 h 22"/>
                <a:gd name="T28" fmla="*/ 0 w 9"/>
                <a:gd name="T29" fmla="*/ 1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22"/>
                <a:gd name="T47" fmla="*/ 9 w 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22">
                  <a:moveTo>
                    <a:pt x="0" y="1"/>
                  </a:moveTo>
                  <a:lnTo>
                    <a:pt x="2" y="0"/>
                  </a:lnTo>
                  <a:lnTo>
                    <a:pt x="7" y="6"/>
                  </a:lnTo>
                  <a:lnTo>
                    <a:pt x="7" y="10"/>
                  </a:lnTo>
                  <a:lnTo>
                    <a:pt x="9" y="9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3" name="Freeform 588">
              <a:extLst>
                <a:ext uri="{FF2B5EF4-FFF2-40B4-BE49-F238E27FC236}">
                  <a16:creationId xmlns:a16="http://schemas.microsoft.com/office/drawing/2014/main" id="{3D1EC90A-BC7A-468B-4BF2-DCEA1DDCA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471" y="3498559"/>
              <a:ext cx="16173" cy="8822"/>
            </a:xfrm>
            <a:custGeom>
              <a:avLst/>
              <a:gdLst>
                <a:gd name="T0" fmla="*/ 0 w 15"/>
                <a:gd name="T1" fmla="*/ 5 h 11"/>
                <a:gd name="T2" fmla="*/ 0 w 15"/>
                <a:gd name="T3" fmla="*/ 6 h 11"/>
                <a:gd name="T4" fmla="*/ 1 w 15"/>
                <a:gd name="T5" fmla="*/ 6 h 11"/>
                <a:gd name="T6" fmla="*/ 2 w 15"/>
                <a:gd name="T7" fmla="*/ 6 h 11"/>
                <a:gd name="T8" fmla="*/ 4 w 15"/>
                <a:gd name="T9" fmla="*/ 9 h 11"/>
                <a:gd name="T10" fmla="*/ 8 w 15"/>
                <a:gd name="T11" fmla="*/ 9 h 11"/>
                <a:gd name="T12" fmla="*/ 12 w 15"/>
                <a:gd name="T13" fmla="*/ 11 h 11"/>
                <a:gd name="T14" fmla="*/ 15 w 15"/>
                <a:gd name="T15" fmla="*/ 9 h 11"/>
                <a:gd name="T16" fmla="*/ 14 w 15"/>
                <a:gd name="T17" fmla="*/ 5 h 11"/>
                <a:gd name="T18" fmla="*/ 12 w 15"/>
                <a:gd name="T19" fmla="*/ 3 h 11"/>
                <a:gd name="T20" fmla="*/ 8 w 15"/>
                <a:gd name="T21" fmla="*/ 3 h 11"/>
                <a:gd name="T22" fmla="*/ 6 w 15"/>
                <a:gd name="T23" fmla="*/ 0 h 11"/>
                <a:gd name="T24" fmla="*/ 3 w 15"/>
                <a:gd name="T25" fmla="*/ 0 h 11"/>
                <a:gd name="T26" fmla="*/ 2 w 15"/>
                <a:gd name="T27" fmla="*/ 4 h 11"/>
                <a:gd name="T28" fmla="*/ 0 w 15"/>
                <a:gd name="T29" fmla="*/ 4 h 11"/>
                <a:gd name="T30" fmla="*/ 0 w 15"/>
                <a:gd name="T31" fmla="*/ 5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1"/>
                <a:gd name="T50" fmla="*/ 15 w 15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1">
                  <a:moveTo>
                    <a:pt x="0" y="5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9"/>
                  </a:lnTo>
                  <a:lnTo>
                    <a:pt x="8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4" name="Freeform 589">
              <a:extLst>
                <a:ext uri="{FF2B5EF4-FFF2-40B4-BE49-F238E27FC236}">
                  <a16:creationId xmlns:a16="http://schemas.microsoft.com/office/drawing/2014/main" id="{14464AC0-85BD-49CC-2B42-886310A7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420" y="2903104"/>
              <a:ext cx="11762" cy="11762"/>
            </a:xfrm>
            <a:custGeom>
              <a:avLst/>
              <a:gdLst>
                <a:gd name="T0" fmla="*/ 0 w 11"/>
                <a:gd name="T1" fmla="*/ 4 h 13"/>
                <a:gd name="T2" fmla="*/ 6 w 11"/>
                <a:gd name="T3" fmla="*/ 13 h 13"/>
                <a:gd name="T4" fmla="*/ 11 w 11"/>
                <a:gd name="T5" fmla="*/ 7 h 13"/>
                <a:gd name="T6" fmla="*/ 9 w 11"/>
                <a:gd name="T7" fmla="*/ 0 h 13"/>
                <a:gd name="T8" fmla="*/ 0 w 11"/>
                <a:gd name="T9" fmla="*/ 4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3"/>
                <a:gd name="T17" fmla="*/ 11 w 1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3">
                  <a:moveTo>
                    <a:pt x="0" y="4"/>
                  </a:moveTo>
                  <a:lnTo>
                    <a:pt x="6" y="13"/>
                  </a:lnTo>
                  <a:lnTo>
                    <a:pt x="11" y="7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5" name="Freeform 590">
              <a:extLst>
                <a:ext uri="{FF2B5EF4-FFF2-40B4-BE49-F238E27FC236}">
                  <a16:creationId xmlns:a16="http://schemas.microsoft.com/office/drawing/2014/main" id="{E1373567-E098-F112-E3DA-3618018AA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664" y="2945740"/>
              <a:ext cx="11762" cy="8822"/>
            </a:xfrm>
            <a:custGeom>
              <a:avLst/>
              <a:gdLst>
                <a:gd name="T0" fmla="*/ 0 w 14"/>
                <a:gd name="T1" fmla="*/ 3 h 10"/>
                <a:gd name="T2" fmla="*/ 3 w 14"/>
                <a:gd name="T3" fmla="*/ 0 h 10"/>
                <a:gd name="T4" fmla="*/ 6 w 14"/>
                <a:gd name="T5" fmla="*/ 0 h 10"/>
                <a:gd name="T6" fmla="*/ 6 w 14"/>
                <a:gd name="T7" fmla="*/ 1 h 10"/>
                <a:gd name="T8" fmla="*/ 12 w 14"/>
                <a:gd name="T9" fmla="*/ 0 h 10"/>
                <a:gd name="T10" fmla="*/ 14 w 14"/>
                <a:gd name="T11" fmla="*/ 3 h 10"/>
                <a:gd name="T12" fmla="*/ 12 w 14"/>
                <a:gd name="T13" fmla="*/ 3 h 10"/>
                <a:gd name="T14" fmla="*/ 10 w 14"/>
                <a:gd name="T15" fmla="*/ 4 h 10"/>
                <a:gd name="T16" fmla="*/ 8 w 14"/>
                <a:gd name="T17" fmla="*/ 5 h 10"/>
                <a:gd name="T18" fmla="*/ 4 w 14"/>
                <a:gd name="T19" fmla="*/ 6 h 10"/>
                <a:gd name="T20" fmla="*/ 4 w 14"/>
                <a:gd name="T21" fmla="*/ 10 h 10"/>
                <a:gd name="T22" fmla="*/ 1 w 14"/>
                <a:gd name="T23" fmla="*/ 7 h 10"/>
                <a:gd name="T24" fmla="*/ 0 w 14"/>
                <a:gd name="T25" fmla="*/ 9 h 10"/>
                <a:gd name="T26" fmla="*/ 0 w 14"/>
                <a:gd name="T27" fmla="*/ 7 h 10"/>
                <a:gd name="T28" fmla="*/ 0 w 14"/>
                <a:gd name="T29" fmla="*/ 6 h 10"/>
                <a:gd name="T30" fmla="*/ 0 w 14"/>
                <a:gd name="T31" fmla="*/ 3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0"/>
                <a:gd name="T50" fmla="*/ 14 w 14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0">
                  <a:moveTo>
                    <a:pt x="0" y="3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8" y="5"/>
                  </a:lnTo>
                  <a:lnTo>
                    <a:pt x="4" y="6"/>
                  </a:lnTo>
                  <a:lnTo>
                    <a:pt x="4" y="10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6" name="Freeform 591">
              <a:extLst>
                <a:ext uri="{FF2B5EF4-FFF2-40B4-BE49-F238E27FC236}">
                  <a16:creationId xmlns:a16="http://schemas.microsoft.com/office/drawing/2014/main" id="{EB558634-BF6C-2E80-491B-832781EF1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190" y="2734024"/>
              <a:ext cx="16173" cy="8822"/>
            </a:xfrm>
            <a:custGeom>
              <a:avLst/>
              <a:gdLst>
                <a:gd name="T0" fmla="*/ 0 w 16"/>
                <a:gd name="T1" fmla="*/ 6 h 9"/>
                <a:gd name="T2" fmla="*/ 7 w 16"/>
                <a:gd name="T3" fmla="*/ 2 h 9"/>
                <a:gd name="T4" fmla="*/ 6 w 16"/>
                <a:gd name="T5" fmla="*/ 0 h 9"/>
                <a:gd name="T6" fmla="*/ 12 w 16"/>
                <a:gd name="T7" fmla="*/ 0 h 9"/>
                <a:gd name="T8" fmla="*/ 8 w 16"/>
                <a:gd name="T9" fmla="*/ 3 h 9"/>
                <a:gd name="T10" fmla="*/ 16 w 16"/>
                <a:gd name="T11" fmla="*/ 0 h 9"/>
                <a:gd name="T12" fmla="*/ 16 w 16"/>
                <a:gd name="T13" fmla="*/ 4 h 9"/>
                <a:gd name="T14" fmla="*/ 13 w 16"/>
                <a:gd name="T15" fmla="*/ 3 h 9"/>
                <a:gd name="T16" fmla="*/ 10 w 16"/>
                <a:gd name="T17" fmla="*/ 7 h 9"/>
                <a:gd name="T18" fmla="*/ 4 w 16"/>
                <a:gd name="T19" fmla="*/ 6 h 9"/>
                <a:gd name="T20" fmla="*/ 1 w 16"/>
                <a:gd name="T21" fmla="*/ 9 h 9"/>
                <a:gd name="T22" fmla="*/ 0 w 16"/>
                <a:gd name="T23" fmla="*/ 6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9"/>
                <a:gd name="T38" fmla="*/ 16 w 16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9">
                  <a:moveTo>
                    <a:pt x="0" y="6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8" y="3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3" y="3"/>
                  </a:lnTo>
                  <a:lnTo>
                    <a:pt x="10" y="7"/>
                  </a:lnTo>
                  <a:lnTo>
                    <a:pt x="4" y="6"/>
                  </a:lnTo>
                  <a:lnTo>
                    <a:pt x="1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7" name="Freeform 592">
              <a:extLst>
                <a:ext uri="{FF2B5EF4-FFF2-40B4-BE49-F238E27FC236}">
                  <a16:creationId xmlns:a16="http://schemas.microsoft.com/office/drawing/2014/main" id="{353383F3-62B5-5A37-D5BE-BF9B8FC3C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017" y="2723732"/>
              <a:ext cx="10292" cy="11762"/>
            </a:xfrm>
            <a:custGeom>
              <a:avLst/>
              <a:gdLst>
                <a:gd name="T0" fmla="*/ 0 w 9"/>
                <a:gd name="T1" fmla="*/ 1 h 13"/>
                <a:gd name="T2" fmla="*/ 1 w 9"/>
                <a:gd name="T3" fmla="*/ 9 h 13"/>
                <a:gd name="T4" fmla="*/ 6 w 9"/>
                <a:gd name="T5" fmla="*/ 8 h 13"/>
                <a:gd name="T6" fmla="*/ 7 w 9"/>
                <a:gd name="T7" fmla="*/ 13 h 13"/>
                <a:gd name="T8" fmla="*/ 9 w 9"/>
                <a:gd name="T9" fmla="*/ 11 h 13"/>
                <a:gd name="T10" fmla="*/ 6 w 9"/>
                <a:gd name="T11" fmla="*/ 3 h 13"/>
                <a:gd name="T12" fmla="*/ 7 w 9"/>
                <a:gd name="T13" fmla="*/ 0 h 13"/>
                <a:gd name="T14" fmla="*/ 0 w 9"/>
                <a:gd name="T15" fmla="*/ 1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1"/>
                  </a:moveTo>
                  <a:lnTo>
                    <a:pt x="1" y="9"/>
                  </a:lnTo>
                  <a:lnTo>
                    <a:pt x="6" y="8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6" y="3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9" name="Freeform 594">
              <a:extLst>
                <a:ext uri="{FF2B5EF4-FFF2-40B4-BE49-F238E27FC236}">
                  <a16:creationId xmlns:a16="http://schemas.microsoft.com/office/drawing/2014/main" id="{FA0424A3-5472-2632-57C8-3C565A16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364" y="2936919"/>
              <a:ext cx="16173" cy="8822"/>
            </a:xfrm>
            <a:custGeom>
              <a:avLst/>
              <a:gdLst>
                <a:gd name="T0" fmla="*/ 0 w 18"/>
                <a:gd name="T1" fmla="*/ 9 h 10"/>
                <a:gd name="T2" fmla="*/ 13 w 18"/>
                <a:gd name="T3" fmla="*/ 1 h 10"/>
                <a:gd name="T4" fmla="*/ 16 w 18"/>
                <a:gd name="T5" fmla="*/ 0 h 10"/>
                <a:gd name="T6" fmla="*/ 18 w 18"/>
                <a:gd name="T7" fmla="*/ 0 h 10"/>
                <a:gd name="T8" fmla="*/ 12 w 18"/>
                <a:gd name="T9" fmla="*/ 6 h 10"/>
                <a:gd name="T10" fmla="*/ 4 w 18"/>
                <a:gd name="T11" fmla="*/ 9 h 10"/>
                <a:gd name="T12" fmla="*/ 1 w 18"/>
                <a:gd name="T13" fmla="*/ 10 h 10"/>
                <a:gd name="T14" fmla="*/ 0 w 18"/>
                <a:gd name="T15" fmla="*/ 9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10"/>
                <a:gd name="T26" fmla="*/ 18 w 18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10">
                  <a:moveTo>
                    <a:pt x="0" y="9"/>
                  </a:move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4" y="9"/>
                  </a:lnTo>
                  <a:lnTo>
                    <a:pt x="1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0" name="Freeform 595">
              <a:extLst>
                <a:ext uri="{FF2B5EF4-FFF2-40B4-BE49-F238E27FC236}">
                  <a16:creationId xmlns:a16="http://schemas.microsoft.com/office/drawing/2014/main" id="{FF31B47C-2299-9116-281C-4293C78DF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609" y="2891341"/>
              <a:ext cx="10292" cy="8822"/>
            </a:xfrm>
            <a:custGeom>
              <a:avLst/>
              <a:gdLst>
                <a:gd name="T0" fmla="*/ 0 w 11"/>
                <a:gd name="T1" fmla="*/ 11 h 11"/>
                <a:gd name="T2" fmla="*/ 8 w 11"/>
                <a:gd name="T3" fmla="*/ 0 h 11"/>
                <a:gd name="T4" fmla="*/ 11 w 11"/>
                <a:gd name="T5" fmla="*/ 10 h 11"/>
                <a:gd name="T6" fmla="*/ 0 w 11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0" y="11"/>
                  </a:moveTo>
                  <a:lnTo>
                    <a:pt x="8" y="0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1" name="Freeform 596">
              <a:extLst>
                <a:ext uri="{FF2B5EF4-FFF2-40B4-BE49-F238E27FC236}">
                  <a16:creationId xmlns:a16="http://schemas.microsoft.com/office/drawing/2014/main" id="{EE53F537-6362-F22B-D738-1F50DD220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667" y="2772249"/>
              <a:ext cx="7352" cy="10292"/>
            </a:xfrm>
            <a:custGeom>
              <a:avLst/>
              <a:gdLst>
                <a:gd name="T0" fmla="*/ 0 w 10"/>
                <a:gd name="T1" fmla="*/ 0 h 12"/>
                <a:gd name="T2" fmla="*/ 3 w 10"/>
                <a:gd name="T3" fmla="*/ 2 h 12"/>
                <a:gd name="T4" fmla="*/ 2 w 10"/>
                <a:gd name="T5" fmla="*/ 2 h 12"/>
                <a:gd name="T6" fmla="*/ 5 w 10"/>
                <a:gd name="T7" fmla="*/ 12 h 12"/>
                <a:gd name="T8" fmla="*/ 6 w 10"/>
                <a:gd name="T9" fmla="*/ 5 h 12"/>
                <a:gd name="T10" fmla="*/ 10 w 10"/>
                <a:gd name="T11" fmla="*/ 3 h 12"/>
                <a:gd name="T12" fmla="*/ 9 w 10"/>
                <a:gd name="T13" fmla="*/ 1 h 12"/>
                <a:gd name="T14" fmla="*/ 0 w 10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2"/>
                <a:gd name="T26" fmla="*/ 10 w 1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5" y="12"/>
                  </a:lnTo>
                  <a:lnTo>
                    <a:pt x="6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2" name="Freeform 597">
              <a:extLst>
                <a:ext uri="{FF2B5EF4-FFF2-40B4-BE49-F238E27FC236}">
                  <a16:creationId xmlns:a16="http://schemas.microsoft.com/office/drawing/2014/main" id="{4DE33CAD-BC10-2BB6-EBF4-F5944200C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37" y="2738433"/>
              <a:ext cx="10292" cy="7352"/>
            </a:xfrm>
            <a:custGeom>
              <a:avLst/>
              <a:gdLst>
                <a:gd name="T0" fmla="*/ 0 w 11"/>
                <a:gd name="T1" fmla="*/ 3 h 9"/>
                <a:gd name="T2" fmla="*/ 8 w 11"/>
                <a:gd name="T3" fmla="*/ 9 h 9"/>
                <a:gd name="T4" fmla="*/ 11 w 11"/>
                <a:gd name="T5" fmla="*/ 3 h 9"/>
                <a:gd name="T6" fmla="*/ 3 w 11"/>
                <a:gd name="T7" fmla="*/ 0 h 9"/>
                <a:gd name="T8" fmla="*/ 0 w 11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0" y="3"/>
                  </a:moveTo>
                  <a:lnTo>
                    <a:pt x="8" y="9"/>
                  </a:lnTo>
                  <a:lnTo>
                    <a:pt x="11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3" name="Freeform 598">
              <a:extLst>
                <a:ext uri="{FF2B5EF4-FFF2-40B4-BE49-F238E27FC236}">
                  <a16:creationId xmlns:a16="http://schemas.microsoft.com/office/drawing/2014/main" id="{9CF7226E-1AEB-E247-1926-F7D47093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825" y="2866346"/>
              <a:ext cx="5881" cy="16173"/>
            </a:xfrm>
            <a:custGeom>
              <a:avLst/>
              <a:gdLst>
                <a:gd name="T0" fmla="*/ 0 w 9"/>
                <a:gd name="T1" fmla="*/ 16 h 18"/>
                <a:gd name="T2" fmla="*/ 9 w 9"/>
                <a:gd name="T3" fmla="*/ 0 h 18"/>
                <a:gd name="T4" fmla="*/ 4 w 9"/>
                <a:gd name="T5" fmla="*/ 18 h 18"/>
                <a:gd name="T6" fmla="*/ 0 w 9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8"/>
                <a:gd name="T14" fmla="*/ 9 w 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8">
                  <a:moveTo>
                    <a:pt x="0" y="16"/>
                  </a:moveTo>
                  <a:lnTo>
                    <a:pt x="9" y="0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4" name="Freeform 599">
              <a:extLst>
                <a:ext uri="{FF2B5EF4-FFF2-40B4-BE49-F238E27FC236}">
                  <a16:creationId xmlns:a16="http://schemas.microsoft.com/office/drawing/2014/main" id="{E006A688-7FFC-AE4B-A7A0-F3FA82A46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989" y="2623755"/>
              <a:ext cx="7352" cy="5881"/>
            </a:xfrm>
            <a:custGeom>
              <a:avLst/>
              <a:gdLst>
                <a:gd name="T0" fmla="*/ 0 w 8"/>
                <a:gd name="T1" fmla="*/ 0 h 7"/>
                <a:gd name="T2" fmla="*/ 1 w 8"/>
                <a:gd name="T3" fmla="*/ 7 h 7"/>
                <a:gd name="T4" fmla="*/ 3 w 8"/>
                <a:gd name="T5" fmla="*/ 7 h 7"/>
                <a:gd name="T6" fmla="*/ 2 w 8"/>
                <a:gd name="T7" fmla="*/ 5 h 7"/>
                <a:gd name="T8" fmla="*/ 7 w 8"/>
                <a:gd name="T9" fmla="*/ 7 h 7"/>
                <a:gd name="T10" fmla="*/ 8 w 8"/>
                <a:gd name="T11" fmla="*/ 2 h 7"/>
                <a:gd name="T12" fmla="*/ 0 w 8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"/>
                <a:gd name="T23" fmla="*/ 8 w 8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">
                  <a:moveTo>
                    <a:pt x="0" y="0"/>
                  </a:moveTo>
                  <a:lnTo>
                    <a:pt x="1" y="7"/>
                  </a:lnTo>
                  <a:lnTo>
                    <a:pt x="3" y="7"/>
                  </a:lnTo>
                  <a:lnTo>
                    <a:pt x="2" y="5"/>
                  </a:lnTo>
                  <a:lnTo>
                    <a:pt x="7" y="7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5" name="Freeform 600">
              <a:extLst>
                <a:ext uri="{FF2B5EF4-FFF2-40B4-BE49-F238E27FC236}">
                  <a16:creationId xmlns:a16="http://schemas.microsoft.com/office/drawing/2014/main" id="{C8C9DDF3-8629-E03E-6694-E0D07363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192" y="2745784"/>
              <a:ext cx="5881" cy="8822"/>
            </a:xfrm>
            <a:custGeom>
              <a:avLst/>
              <a:gdLst>
                <a:gd name="T0" fmla="*/ 0 w 9"/>
                <a:gd name="T1" fmla="*/ 6 h 9"/>
                <a:gd name="T2" fmla="*/ 2 w 9"/>
                <a:gd name="T3" fmla="*/ 8 h 9"/>
                <a:gd name="T4" fmla="*/ 3 w 9"/>
                <a:gd name="T5" fmla="*/ 5 h 9"/>
                <a:gd name="T6" fmla="*/ 5 w 9"/>
                <a:gd name="T7" fmla="*/ 9 h 9"/>
                <a:gd name="T8" fmla="*/ 9 w 9"/>
                <a:gd name="T9" fmla="*/ 8 h 9"/>
                <a:gd name="T10" fmla="*/ 8 w 9"/>
                <a:gd name="T11" fmla="*/ 6 h 9"/>
                <a:gd name="T12" fmla="*/ 6 w 9"/>
                <a:gd name="T13" fmla="*/ 2 h 9"/>
                <a:gd name="T14" fmla="*/ 3 w 9"/>
                <a:gd name="T15" fmla="*/ 0 h 9"/>
                <a:gd name="T16" fmla="*/ 4 w 9"/>
                <a:gd name="T17" fmla="*/ 2 h 9"/>
                <a:gd name="T18" fmla="*/ 0 w 9"/>
                <a:gd name="T19" fmla="*/ 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9"/>
                <a:gd name="T32" fmla="*/ 9 w 9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9">
                  <a:moveTo>
                    <a:pt x="0" y="6"/>
                  </a:moveTo>
                  <a:lnTo>
                    <a:pt x="2" y="8"/>
                  </a:lnTo>
                  <a:lnTo>
                    <a:pt x="3" y="5"/>
                  </a:lnTo>
                  <a:lnTo>
                    <a:pt x="5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6" name="Freeform 601">
              <a:extLst>
                <a:ext uri="{FF2B5EF4-FFF2-40B4-BE49-F238E27FC236}">
                  <a16:creationId xmlns:a16="http://schemas.microsoft.com/office/drawing/2014/main" id="{320FC848-F931-314B-D425-723E1B440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656" y="2991320"/>
              <a:ext cx="10292" cy="11762"/>
            </a:xfrm>
            <a:custGeom>
              <a:avLst/>
              <a:gdLst>
                <a:gd name="T0" fmla="*/ 0 w 10"/>
                <a:gd name="T1" fmla="*/ 9 h 11"/>
                <a:gd name="T2" fmla="*/ 2 w 10"/>
                <a:gd name="T3" fmla="*/ 8 h 11"/>
                <a:gd name="T4" fmla="*/ 3 w 10"/>
                <a:gd name="T5" fmla="*/ 9 h 11"/>
                <a:gd name="T6" fmla="*/ 4 w 10"/>
                <a:gd name="T7" fmla="*/ 11 h 11"/>
                <a:gd name="T8" fmla="*/ 10 w 10"/>
                <a:gd name="T9" fmla="*/ 1 h 11"/>
                <a:gd name="T10" fmla="*/ 9 w 10"/>
                <a:gd name="T11" fmla="*/ 0 h 11"/>
                <a:gd name="T12" fmla="*/ 4 w 10"/>
                <a:gd name="T13" fmla="*/ 2 h 11"/>
                <a:gd name="T14" fmla="*/ 3 w 10"/>
                <a:gd name="T15" fmla="*/ 5 h 11"/>
                <a:gd name="T16" fmla="*/ 0 w 10"/>
                <a:gd name="T17" fmla="*/ 9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0" y="9"/>
                  </a:moveTo>
                  <a:lnTo>
                    <a:pt x="2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4" y="2"/>
                  </a:lnTo>
                  <a:lnTo>
                    <a:pt x="3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7" name="Freeform 602">
              <a:extLst>
                <a:ext uri="{FF2B5EF4-FFF2-40B4-BE49-F238E27FC236}">
                  <a16:creationId xmlns:a16="http://schemas.microsoft.com/office/drawing/2014/main" id="{CAF226E2-F4A6-BC5A-DB1D-A45EC0A77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018" y="2750197"/>
              <a:ext cx="7352" cy="5881"/>
            </a:xfrm>
            <a:custGeom>
              <a:avLst/>
              <a:gdLst>
                <a:gd name="T0" fmla="*/ 0 w 8"/>
                <a:gd name="T1" fmla="*/ 3 h 6"/>
                <a:gd name="T2" fmla="*/ 2 w 8"/>
                <a:gd name="T3" fmla="*/ 0 h 6"/>
                <a:gd name="T4" fmla="*/ 8 w 8"/>
                <a:gd name="T5" fmla="*/ 0 h 6"/>
                <a:gd name="T6" fmla="*/ 8 w 8"/>
                <a:gd name="T7" fmla="*/ 2 h 6"/>
                <a:gd name="T8" fmla="*/ 7 w 8"/>
                <a:gd name="T9" fmla="*/ 6 h 6"/>
                <a:gd name="T10" fmla="*/ 0 w 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0" y="3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7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0" name="Freeform 605">
              <a:extLst>
                <a:ext uri="{FF2B5EF4-FFF2-40B4-BE49-F238E27FC236}">
                  <a16:creationId xmlns:a16="http://schemas.microsoft.com/office/drawing/2014/main" id="{D70E0B7E-A371-8C58-85ED-3D148D5E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82" y="2920747"/>
              <a:ext cx="2940" cy="2940"/>
            </a:xfrm>
            <a:custGeom>
              <a:avLst/>
              <a:gdLst>
                <a:gd name="T0" fmla="*/ 0 w 5"/>
                <a:gd name="T1" fmla="*/ 0 h 5"/>
                <a:gd name="T2" fmla="*/ 3 w 5"/>
                <a:gd name="T3" fmla="*/ 5 h 5"/>
                <a:gd name="T4" fmla="*/ 5 w 5"/>
                <a:gd name="T5" fmla="*/ 0 h 5"/>
                <a:gd name="T6" fmla="*/ 0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1" name="Freeform 606">
              <a:extLst>
                <a:ext uri="{FF2B5EF4-FFF2-40B4-BE49-F238E27FC236}">
                  <a16:creationId xmlns:a16="http://schemas.microsoft.com/office/drawing/2014/main" id="{E8E17B5E-E0D1-E18E-483A-123E99DB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301" y="3033956"/>
              <a:ext cx="5881" cy="7352"/>
            </a:xfrm>
            <a:custGeom>
              <a:avLst/>
              <a:gdLst>
                <a:gd name="T0" fmla="*/ 0 w 6"/>
                <a:gd name="T1" fmla="*/ 6 h 7"/>
                <a:gd name="T2" fmla="*/ 4 w 6"/>
                <a:gd name="T3" fmla="*/ 0 h 7"/>
                <a:gd name="T4" fmla="*/ 6 w 6"/>
                <a:gd name="T5" fmla="*/ 1 h 7"/>
                <a:gd name="T6" fmla="*/ 4 w 6"/>
                <a:gd name="T7" fmla="*/ 3 h 7"/>
                <a:gd name="T8" fmla="*/ 2 w 6"/>
                <a:gd name="T9" fmla="*/ 7 h 7"/>
                <a:gd name="T10" fmla="*/ 0 w 6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0" y="6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2" name="Freeform 607">
              <a:extLst>
                <a:ext uri="{FF2B5EF4-FFF2-40B4-BE49-F238E27FC236}">
                  <a16:creationId xmlns:a16="http://schemas.microsoft.com/office/drawing/2014/main" id="{32CD4BBF-712C-52D3-C584-B57F257D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532" y="2989849"/>
              <a:ext cx="4412" cy="4412"/>
            </a:xfrm>
            <a:custGeom>
              <a:avLst/>
              <a:gdLst>
                <a:gd name="T0" fmla="*/ 0 w 3"/>
                <a:gd name="T1" fmla="*/ 3 h 4"/>
                <a:gd name="T2" fmla="*/ 3 w 3"/>
                <a:gd name="T3" fmla="*/ 0 h 4"/>
                <a:gd name="T4" fmla="*/ 3 w 3"/>
                <a:gd name="T5" fmla="*/ 3 h 4"/>
                <a:gd name="T6" fmla="*/ 1 w 3"/>
                <a:gd name="T7" fmla="*/ 4 h 4"/>
                <a:gd name="T8" fmla="*/ 0 w 3"/>
                <a:gd name="T9" fmla="*/ 4 h 4"/>
                <a:gd name="T10" fmla="*/ 0 w 3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3" name="Freeform 608">
              <a:extLst>
                <a:ext uri="{FF2B5EF4-FFF2-40B4-BE49-F238E27FC236}">
                  <a16:creationId xmlns:a16="http://schemas.microsoft.com/office/drawing/2014/main" id="{AD9E9926-A065-8451-6AC2-E471DC9E9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413" y="2985439"/>
              <a:ext cx="4412" cy="5881"/>
            </a:xfrm>
            <a:custGeom>
              <a:avLst/>
              <a:gdLst>
                <a:gd name="T0" fmla="*/ 0 w 2"/>
                <a:gd name="T1" fmla="*/ 4 h 9"/>
                <a:gd name="T2" fmla="*/ 0 w 2"/>
                <a:gd name="T3" fmla="*/ 9 h 9"/>
                <a:gd name="T4" fmla="*/ 2 w 2"/>
                <a:gd name="T5" fmla="*/ 4 h 9"/>
                <a:gd name="T6" fmla="*/ 2 w 2"/>
                <a:gd name="T7" fmla="*/ 2 h 9"/>
                <a:gd name="T8" fmla="*/ 1 w 2"/>
                <a:gd name="T9" fmla="*/ 0 h 9"/>
                <a:gd name="T10" fmla="*/ 0 w 2"/>
                <a:gd name="T11" fmla="*/ 4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0" y="4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6" name="Freeform 611">
              <a:extLst>
                <a:ext uri="{FF2B5EF4-FFF2-40B4-BE49-F238E27FC236}">
                  <a16:creationId xmlns:a16="http://schemas.microsoft.com/office/drawing/2014/main" id="{678B69D2-7142-9327-CE58-94441ECE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301" y="2825179"/>
              <a:ext cx="1471" cy="4412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3 h 4"/>
                <a:gd name="T4" fmla="*/ 0 w 3"/>
                <a:gd name="T5" fmla="*/ 4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0"/>
                  </a:moveTo>
                  <a:lnTo>
                    <a:pt x="3" y="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8" name="Freeform 613">
              <a:extLst>
                <a:ext uri="{FF2B5EF4-FFF2-40B4-BE49-F238E27FC236}">
                  <a16:creationId xmlns:a16="http://schemas.microsoft.com/office/drawing/2014/main" id="{A08728ED-5CD9-2CB2-61CD-258F60A59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657" y="3003080"/>
              <a:ext cx="2940" cy="0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0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9" name="Freeform 614">
              <a:extLst>
                <a:ext uri="{FF2B5EF4-FFF2-40B4-BE49-F238E27FC236}">
                  <a16:creationId xmlns:a16="http://schemas.microsoft.com/office/drawing/2014/main" id="{A2FEA33A-47A7-B80A-2D27-F19CC2A94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709" y="4124893"/>
              <a:ext cx="864515" cy="757185"/>
            </a:xfrm>
            <a:custGeom>
              <a:avLst/>
              <a:gdLst>
                <a:gd name="T0" fmla="*/ 40 w 914"/>
                <a:gd name="T1" fmla="*/ 552 h 849"/>
                <a:gd name="T2" fmla="*/ 67 w 914"/>
                <a:gd name="T3" fmla="*/ 490 h 849"/>
                <a:gd name="T4" fmla="*/ 82 w 914"/>
                <a:gd name="T5" fmla="*/ 442 h 849"/>
                <a:gd name="T6" fmla="*/ 103 w 914"/>
                <a:gd name="T7" fmla="*/ 389 h 849"/>
                <a:gd name="T8" fmla="*/ 130 w 914"/>
                <a:gd name="T9" fmla="*/ 338 h 849"/>
                <a:gd name="T10" fmla="*/ 159 w 914"/>
                <a:gd name="T11" fmla="*/ 286 h 849"/>
                <a:gd name="T12" fmla="*/ 181 w 914"/>
                <a:gd name="T13" fmla="*/ 242 h 849"/>
                <a:gd name="T14" fmla="*/ 147 w 914"/>
                <a:gd name="T15" fmla="*/ 203 h 849"/>
                <a:gd name="T16" fmla="*/ 98 w 914"/>
                <a:gd name="T17" fmla="*/ 206 h 849"/>
                <a:gd name="T18" fmla="*/ 60 w 914"/>
                <a:gd name="T19" fmla="*/ 198 h 849"/>
                <a:gd name="T20" fmla="*/ 27 w 914"/>
                <a:gd name="T21" fmla="*/ 164 h 849"/>
                <a:gd name="T22" fmla="*/ 27 w 914"/>
                <a:gd name="T23" fmla="*/ 142 h 849"/>
                <a:gd name="T24" fmla="*/ 26 w 914"/>
                <a:gd name="T25" fmla="*/ 132 h 849"/>
                <a:gd name="T26" fmla="*/ 38 w 914"/>
                <a:gd name="T27" fmla="*/ 101 h 849"/>
                <a:gd name="T28" fmla="*/ 14 w 914"/>
                <a:gd name="T29" fmla="*/ 110 h 849"/>
                <a:gd name="T30" fmla="*/ 21 w 914"/>
                <a:gd name="T31" fmla="*/ 82 h 849"/>
                <a:gd name="T32" fmla="*/ 12 w 914"/>
                <a:gd name="T33" fmla="*/ 65 h 849"/>
                <a:gd name="T34" fmla="*/ 19 w 914"/>
                <a:gd name="T35" fmla="*/ 46 h 849"/>
                <a:gd name="T36" fmla="*/ 39 w 914"/>
                <a:gd name="T37" fmla="*/ 36 h 849"/>
                <a:gd name="T38" fmla="*/ 73 w 914"/>
                <a:gd name="T39" fmla="*/ 36 h 849"/>
                <a:gd name="T40" fmla="*/ 94 w 914"/>
                <a:gd name="T41" fmla="*/ 32 h 849"/>
                <a:gd name="T42" fmla="*/ 93 w 914"/>
                <a:gd name="T43" fmla="*/ 17 h 849"/>
                <a:gd name="T44" fmla="*/ 129 w 914"/>
                <a:gd name="T45" fmla="*/ 0 h 849"/>
                <a:gd name="T46" fmla="*/ 166 w 914"/>
                <a:gd name="T47" fmla="*/ 35 h 849"/>
                <a:gd name="T48" fmla="*/ 240 w 914"/>
                <a:gd name="T49" fmla="*/ 45 h 849"/>
                <a:gd name="T50" fmla="*/ 288 w 914"/>
                <a:gd name="T51" fmla="*/ 60 h 849"/>
                <a:gd name="T52" fmla="*/ 367 w 914"/>
                <a:gd name="T53" fmla="*/ 94 h 849"/>
                <a:gd name="T54" fmla="*/ 405 w 914"/>
                <a:gd name="T55" fmla="*/ 96 h 849"/>
                <a:gd name="T56" fmla="*/ 433 w 914"/>
                <a:gd name="T57" fmla="*/ 102 h 849"/>
                <a:gd name="T58" fmla="*/ 471 w 914"/>
                <a:gd name="T59" fmla="*/ 111 h 849"/>
                <a:gd name="T60" fmla="*/ 525 w 914"/>
                <a:gd name="T61" fmla="*/ 130 h 849"/>
                <a:gd name="T62" fmla="*/ 566 w 914"/>
                <a:gd name="T63" fmla="*/ 142 h 849"/>
                <a:gd name="T64" fmla="*/ 598 w 914"/>
                <a:gd name="T65" fmla="*/ 174 h 849"/>
                <a:gd name="T66" fmla="*/ 661 w 914"/>
                <a:gd name="T67" fmla="*/ 209 h 849"/>
                <a:gd name="T68" fmla="*/ 725 w 914"/>
                <a:gd name="T69" fmla="*/ 219 h 849"/>
                <a:gd name="T70" fmla="*/ 782 w 914"/>
                <a:gd name="T71" fmla="*/ 245 h 849"/>
                <a:gd name="T72" fmla="*/ 812 w 914"/>
                <a:gd name="T73" fmla="*/ 268 h 849"/>
                <a:gd name="T74" fmla="*/ 890 w 914"/>
                <a:gd name="T75" fmla="*/ 272 h 849"/>
                <a:gd name="T76" fmla="*/ 902 w 914"/>
                <a:gd name="T77" fmla="*/ 300 h 849"/>
                <a:gd name="T78" fmla="*/ 885 w 914"/>
                <a:gd name="T79" fmla="*/ 350 h 849"/>
                <a:gd name="T80" fmla="*/ 789 w 914"/>
                <a:gd name="T81" fmla="*/ 396 h 849"/>
                <a:gd name="T82" fmla="*/ 704 w 914"/>
                <a:gd name="T83" fmla="*/ 428 h 849"/>
                <a:gd name="T84" fmla="*/ 691 w 914"/>
                <a:gd name="T85" fmla="*/ 450 h 849"/>
                <a:gd name="T86" fmla="*/ 654 w 914"/>
                <a:gd name="T87" fmla="*/ 490 h 849"/>
                <a:gd name="T88" fmla="*/ 601 w 914"/>
                <a:gd name="T89" fmla="*/ 564 h 849"/>
                <a:gd name="T90" fmla="*/ 623 w 914"/>
                <a:gd name="T91" fmla="*/ 653 h 849"/>
                <a:gd name="T92" fmla="*/ 579 w 914"/>
                <a:gd name="T93" fmla="*/ 676 h 849"/>
                <a:gd name="T94" fmla="*/ 550 w 914"/>
                <a:gd name="T95" fmla="*/ 714 h 849"/>
                <a:gd name="T96" fmla="*/ 544 w 914"/>
                <a:gd name="T97" fmla="*/ 746 h 849"/>
                <a:gd name="T98" fmla="*/ 510 w 914"/>
                <a:gd name="T99" fmla="*/ 753 h 849"/>
                <a:gd name="T100" fmla="*/ 462 w 914"/>
                <a:gd name="T101" fmla="*/ 766 h 849"/>
                <a:gd name="T102" fmla="*/ 422 w 914"/>
                <a:gd name="T103" fmla="*/ 818 h 849"/>
                <a:gd name="T104" fmla="*/ 378 w 914"/>
                <a:gd name="T105" fmla="*/ 814 h 849"/>
                <a:gd name="T106" fmla="*/ 314 w 914"/>
                <a:gd name="T107" fmla="*/ 809 h 849"/>
                <a:gd name="T108" fmla="*/ 259 w 914"/>
                <a:gd name="T109" fmla="*/ 795 h 849"/>
                <a:gd name="T110" fmla="*/ 175 w 914"/>
                <a:gd name="T111" fmla="*/ 808 h 849"/>
                <a:gd name="T112" fmla="*/ 115 w 914"/>
                <a:gd name="T113" fmla="*/ 849 h 849"/>
                <a:gd name="T114" fmla="*/ 75 w 914"/>
                <a:gd name="T115" fmla="*/ 795 h 849"/>
                <a:gd name="T116" fmla="*/ 73 w 914"/>
                <a:gd name="T117" fmla="*/ 753 h 849"/>
                <a:gd name="T118" fmla="*/ 0 w 914"/>
                <a:gd name="T119" fmla="*/ 684 h 849"/>
                <a:gd name="T120" fmla="*/ 25 w 914"/>
                <a:gd name="T121" fmla="*/ 622 h 8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4"/>
                <a:gd name="T184" fmla="*/ 0 h 849"/>
                <a:gd name="T185" fmla="*/ 914 w 914"/>
                <a:gd name="T186" fmla="*/ 849 h 8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4" h="849">
                  <a:moveTo>
                    <a:pt x="61" y="594"/>
                  </a:moveTo>
                  <a:lnTo>
                    <a:pt x="60" y="592"/>
                  </a:lnTo>
                  <a:lnTo>
                    <a:pt x="55" y="593"/>
                  </a:lnTo>
                  <a:lnTo>
                    <a:pt x="52" y="594"/>
                  </a:lnTo>
                  <a:lnTo>
                    <a:pt x="50" y="594"/>
                  </a:lnTo>
                  <a:lnTo>
                    <a:pt x="49" y="596"/>
                  </a:lnTo>
                  <a:lnTo>
                    <a:pt x="46" y="596"/>
                  </a:lnTo>
                  <a:lnTo>
                    <a:pt x="44" y="588"/>
                  </a:lnTo>
                  <a:lnTo>
                    <a:pt x="45" y="586"/>
                  </a:lnTo>
                  <a:lnTo>
                    <a:pt x="43" y="584"/>
                  </a:lnTo>
                  <a:lnTo>
                    <a:pt x="43" y="578"/>
                  </a:lnTo>
                  <a:lnTo>
                    <a:pt x="39" y="572"/>
                  </a:lnTo>
                  <a:lnTo>
                    <a:pt x="39" y="568"/>
                  </a:lnTo>
                  <a:lnTo>
                    <a:pt x="36" y="564"/>
                  </a:lnTo>
                  <a:lnTo>
                    <a:pt x="38" y="562"/>
                  </a:lnTo>
                  <a:lnTo>
                    <a:pt x="39" y="560"/>
                  </a:lnTo>
                  <a:lnTo>
                    <a:pt x="37" y="560"/>
                  </a:lnTo>
                  <a:lnTo>
                    <a:pt x="39" y="556"/>
                  </a:lnTo>
                  <a:lnTo>
                    <a:pt x="40" y="552"/>
                  </a:lnTo>
                  <a:lnTo>
                    <a:pt x="45" y="548"/>
                  </a:lnTo>
                  <a:lnTo>
                    <a:pt x="46" y="545"/>
                  </a:lnTo>
                  <a:lnTo>
                    <a:pt x="44" y="544"/>
                  </a:lnTo>
                  <a:lnTo>
                    <a:pt x="46" y="534"/>
                  </a:lnTo>
                  <a:lnTo>
                    <a:pt x="57" y="531"/>
                  </a:lnTo>
                  <a:lnTo>
                    <a:pt x="60" y="528"/>
                  </a:lnTo>
                  <a:lnTo>
                    <a:pt x="63" y="528"/>
                  </a:lnTo>
                  <a:lnTo>
                    <a:pt x="67" y="525"/>
                  </a:lnTo>
                  <a:lnTo>
                    <a:pt x="69" y="524"/>
                  </a:lnTo>
                  <a:lnTo>
                    <a:pt x="70" y="520"/>
                  </a:lnTo>
                  <a:lnTo>
                    <a:pt x="78" y="513"/>
                  </a:lnTo>
                  <a:lnTo>
                    <a:pt x="79" y="510"/>
                  </a:lnTo>
                  <a:lnTo>
                    <a:pt x="79" y="502"/>
                  </a:lnTo>
                  <a:lnTo>
                    <a:pt x="78" y="500"/>
                  </a:lnTo>
                  <a:lnTo>
                    <a:pt x="74" y="498"/>
                  </a:lnTo>
                  <a:lnTo>
                    <a:pt x="69" y="500"/>
                  </a:lnTo>
                  <a:lnTo>
                    <a:pt x="67" y="497"/>
                  </a:lnTo>
                  <a:lnTo>
                    <a:pt x="68" y="492"/>
                  </a:lnTo>
                  <a:lnTo>
                    <a:pt x="67" y="490"/>
                  </a:lnTo>
                  <a:lnTo>
                    <a:pt x="64" y="489"/>
                  </a:lnTo>
                  <a:lnTo>
                    <a:pt x="62" y="486"/>
                  </a:lnTo>
                  <a:lnTo>
                    <a:pt x="63" y="478"/>
                  </a:lnTo>
                  <a:lnTo>
                    <a:pt x="60" y="470"/>
                  </a:lnTo>
                  <a:lnTo>
                    <a:pt x="63" y="458"/>
                  </a:lnTo>
                  <a:lnTo>
                    <a:pt x="57" y="453"/>
                  </a:lnTo>
                  <a:lnTo>
                    <a:pt x="57" y="450"/>
                  </a:lnTo>
                  <a:lnTo>
                    <a:pt x="54" y="448"/>
                  </a:lnTo>
                  <a:lnTo>
                    <a:pt x="52" y="444"/>
                  </a:lnTo>
                  <a:lnTo>
                    <a:pt x="50" y="442"/>
                  </a:lnTo>
                  <a:lnTo>
                    <a:pt x="49" y="434"/>
                  </a:lnTo>
                  <a:lnTo>
                    <a:pt x="51" y="434"/>
                  </a:lnTo>
                  <a:lnTo>
                    <a:pt x="55" y="436"/>
                  </a:lnTo>
                  <a:lnTo>
                    <a:pt x="57" y="437"/>
                  </a:lnTo>
                  <a:lnTo>
                    <a:pt x="64" y="440"/>
                  </a:lnTo>
                  <a:lnTo>
                    <a:pt x="68" y="438"/>
                  </a:lnTo>
                  <a:lnTo>
                    <a:pt x="72" y="440"/>
                  </a:lnTo>
                  <a:lnTo>
                    <a:pt x="79" y="442"/>
                  </a:lnTo>
                  <a:lnTo>
                    <a:pt x="82" y="442"/>
                  </a:lnTo>
                  <a:lnTo>
                    <a:pt x="86" y="443"/>
                  </a:lnTo>
                  <a:lnTo>
                    <a:pt x="91" y="442"/>
                  </a:lnTo>
                  <a:lnTo>
                    <a:pt x="94" y="438"/>
                  </a:lnTo>
                  <a:lnTo>
                    <a:pt x="94" y="435"/>
                  </a:lnTo>
                  <a:lnTo>
                    <a:pt x="97" y="434"/>
                  </a:lnTo>
                  <a:lnTo>
                    <a:pt x="96" y="429"/>
                  </a:lnTo>
                  <a:lnTo>
                    <a:pt x="100" y="428"/>
                  </a:lnTo>
                  <a:lnTo>
                    <a:pt x="102" y="425"/>
                  </a:lnTo>
                  <a:lnTo>
                    <a:pt x="104" y="424"/>
                  </a:lnTo>
                  <a:lnTo>
                    <a:pt x="105" y="418"/>
                  </a:lnTo>
                  <a:lnTo>
                    <a:pt x="108" y="414"/>
                  </a:lnTo>
                  <a:lnTo>
                    <a:pt x="110" y="413"/>
                  </a:lnTo>
                  <a:lnTo>
                    <a:pt x="111" y="410"/>
                  </a:lnTo>
                  <a:lnTo>
                    <a:pt x="110" y="406"/>
                  </a:lnTo>
                  <a:lnTo>
                    <a:pt x="108" y="402"/>
                  </a:lnTo>
                  <a:lnTo>
                    <a:pt x="106" y="399"/>
                  </a:lnTo>
                  <a:lnTo>
                    <a:pt x="105" y="398"/>
                  </a:lnTo>
                  <a:lnTo>
                    <a:pt x="102" y="396"/>
                  </a:lnTo>
                  <a:lnTo>
                    <a:pt x="103" y="389"/>
                  </a:lnTo>
                  <a:lnTo>
                    <a:pt x="100" y="387"/>
                  </a:lnTo>
                  <a:lnTo>
                    <a:pt x="103" y="386"/>
                  </a:lnTo>
                  <a:lnTo>
                    <a:pt x="104" y="382"/>
                  </a:lnTo>
                  <a:lnTo>
                    <a:pt x="108" y="382"/>
                  </a:lnTo>
                  <a:lnTo>
                    <a:pt x="109" y="381"/>
                  </a:lnTo>
                  <a:lnTo>
                    <a:pt x="111" y="381"/>
                  </a:lnTo>
                  <a:lnTo>
                    <a:pt x="112" y="382"/>
                  </a:lnTo>
                  <a:lnTo>
                    <a:pt x="115" y="382"/>
                  </a:lnTo>
                  <a:lnTo>
                    <a:pt x="117" y="377"/>
                  </a:lnTo>
                  <a:lnTo>
                    <a:pt x="123" y="374"/>
                  </a:lnTo>
                  <a:lnTo>
                    <a:pt x="124" y="370"/>
                  </a:lnTo>
                  <a:lnTo>
                    <a:pt x="122" y="366"/>
                  </a:lnTo>
                  <a:lnTo>
                    <a:pt x="122" y="362"/>
                  </a:lnTo>
                  <a:lnTo>
                    <a:pt x="123" y="359"/>
                  </a:lnTo>
                  <a:lnTo>
                    <a:pt x="127" y="356"/>
                  </a:lnTo>
                  <a:lnTo>
                    <a:pt x="126" y="351"/>
                  </a:lnTo>
                  <a:lnTo>
                    <a:pt x="126" y="347"/>
                  </a:lnTo>
                  <a:lnTo>
                    <a:pt x="129" y="342"/>
                  </a:lnTo>
                  <a:lnTo>
                    <a:pt x="130" y="338"/>
                  </a:lnTo>
                  <a:lnTo>
                    <a:pt x="129" y="333"/>
                  </a:lnTo>
                  <a:lnTo>
                    <a:pt x="130" y="329"/>
                  </a:lnTo>
                  <a:lnTo>
                    <a:pt x="133" y="324"/>
                  </a:lnTo>
                  <a:lnTo>
                    <a:pt x="133" y="321"/>
                  </a:lnTo>
                  <a:lnTo>
                    <a:pt x="132" y="317"/>
                  </a:lnTo>
                  <a:lnTo>
                    <a:pt x="132" y="314"/>
                  </a:lnTo>
                  <a:lnTo>
                    <a:pt x="130" y="310"/>
                  </a:lnTo>
                  <a:lnTo>
                    <a:pt x="128" y="302"/>
                  </a:lnTo>
                  <a:lnTo>
                    <a:pt x="129" y="302"/>
                  </a:lnTo>
                  <a:lnTo>
                    <a:pt x="134" y="304"/>
                  </a:lnTo>
                  <a:lnTo>
                    <a:pt x="136" y="304"/>
                  </a:lnTo>
                  <a:lnTo>
                    <a:pt x="138" y="303"/>
                  </a:lnTo>
                  <a:lnTo>
                    <a:pt x="142" y="298"/>
                  </a:lnTo>
                  <a:lnTo>
                    <a:pt x="142" y="294"/>
                  </a:lnTo>
                  <a:lnTo>
                    <a:pt x="147" y="291"/>
                  </a:lnTo>
                  <a:lnTo>
                    <a:pt x="150" y="287"/>
                  </a:lnTo>
                  <a:lnTo>
                    <a:pt x="153" y="285"/>
                  </a:lnTo>
                  <a:lnTo>
                    <a:pt x="157" y="285"/>
                  </a:lnTo>
                  <a:lnTo>
                    <a:pt x="159" y="286"/>
                  </a:lnTo>
                  <a:lnTo>
                    <a:pt x="163" y="284"/>
                  </a:lnTo>
                  <a:lnTo>
                    <a:pt x="166" y="285"/>
                  </a:lnTo>
                  <a:lnTo>
                    <a:pt x="166" y="282"/>
                  </a:lnTo>
                  <a:lnTo>
                    <a:pt x="169" y="281"/>
                  </a:lnTo>
                  <a:lnTo>
                    <a:pt x="172" y="279"/>
                  </a:lnTo>
                  <a:lnTo>
                    <a:pt x="174" y="276"/>
                  </a:lnTo>
                  <a:lnTo>
                    <a:pt x="177" y="273"/>
                  </a:lnTo>
                  <a:lnTo>
                    <a:pt x="178" y="273"/>
                  </a:lnTo>
                  <a:lnTo>
                    <a:pt x="180" y="274"/>
                  </a:lnTo>
                  <a:lnTo>
                    <a:pt x="182" y="274"/>
                  </a:lnTo>
                  <a:lnTo>
                    <a:pt x="182" y="270"/>
                  </a:lnTo>
                  <a:lnTo>
                    <a:pt x="184" y="270"/>
                  </a:lnTo>
                  <a:lnTo>
                    <a:pt x="186" y="266"/>
                  </a:lnTo>
                  <a:lnTo>
                    <a:pt x="196" y="257"/>
                  </a:lnTo>
                  <a:lnTo>
                    <a:pt x="196" y="254"/>
                  </a:lnTo>
                  <a:lnTo>
                    <a:pt x="194" y="251"/>
                  </a:lnTo>
                  <a:lnTo>
                    <a:pt x="192" y="246"/>
                  </a:lnTo>
                  <a:lnTo>
                    <a:pt x="189" y="244"/>
                  </a:lnTo>
                  <a:lnTo>
                    <a:pt x="181" y="242"/>
                  </a:lnTo>
                  <a:lnTo>
                    <a:pt x="175" y="243"/>
                  </a:lnTo>
                  <a:lnTo>
                    <a:pt x="171" y="238"/>
                  </a:lnTo>
                  <a:lnTo>
                    <a:pt x="172" y="237"/>
                  </a:lnTo>
                  <a:lnTo>
                    <a:pt x="172" y="233"/>
                  </a:lnTo>
                  <a:lnTo>
                    <a:pt x="174" y="232"/>
                  </a:lnTo>
                  <a:lnTo>
                    <a:pt x="180" y="221"/>
                  </a:lnTo>
                  <a:lnTo>
                    <a:pt x="176" y="219"/>
                  </a:lnTo>
                  <a:lnTo>
                    <a:pt x="180" y="214"/>
                  </a:lnTo>
                  <a:lnTo>
                    <a:pt x="177" y="210"/>
                  </a:lnTo>
                  <a:lnTo>
                    <a:pt x="175" y="213"/>
                  </a:lnTo>
                  <a:lnTo>
                    <a:pt x="165" y="210"/>
                  </a:lnTo>
                  <a:lnTo>
                    <a:pt x="163" y="209"/>
                  </a:lnTo>
                  <a:lnTo>
                    <a:pt x="163" y="204"/>
                  </a:lnTo>
                  <a:lnTo>
                    <a:pt x="159" y="203"/>
                  </a:lnTo>
                  <a:lnTo>
                    <a:pt x="158" y="207"/>
                  </a:lnTo>
                  <a:lnTo>
                    <a:pt x="157" y="208"/>
                  </a:lnTo>
                  <a:lnTo>
                    <a:pt x="153" y="207"/>
                  </a:lnTo>
                  <a:lnTo>
                    <a:pt x="150" y="207"/>
                  </a:lnTo>
                  <a:lnTo>
                    <a:pt x="147" y="203"/>
                  </a:lnTo>
                  <a:lnTo>
                    <a:pt x="145" y="202"/>
                  </a:lnTo>
                  <a:lnTo>
                    <a:pt x="142" y="203"/>
                  </a:lnTo>
                  <a:lnTo>
                    <a:pt x="141" y="203"/>
                  </a:lnTo>
                  <a:lnTo>
                    <a:pt x="138" y="201"/>
                  </a:lnTo>
                  <a:lnTo>
                    <a:pt x="136" y="198"/>
                  </a:lnTo>
                  <a:lnTo>
                    <a:pt x="134" y="197"/>
                  </a:lnTo>
                  <a:lnTo>
                    <a:pt x="130" y="198"/>
                  </a:lnTo>
                  <a:lnTo>
                    <a:pt x="128" y="207"/>
                  </a:lnTo>
                  <a:lnTo>
                    <a:pt x="126" y="208"/>
                  </a:lnTo>
                  <a:lnTo>
                    <a:pt x="122" y="208"/>
                  </a:lnTo>
                  <a:lnTo>
                    <a:pt x="118" y="209"/>
                  </a:lnTo>
                  <a:lnTo>
                    <a:pt x="116" y="209"/>
                  </a:lnTo>
                  <a:lnTo>
                    <a:pt x="115" y="207"/>
                  </a:lnTo>
                  <a:lnTo>
                    <a:pt x="112" y="210"/>
                  </a:lnTo>
                  <a:lnTo>
                    <a:pt x="110" y="210"/>
                  </a:lnTo>
                  <a:lnTo>
                    <a:pt x="109" y="204"/>
                  </a:lnTo>
                  <a:lnTo>
                    <a:pt x="105" y="203"/>
                  </a:lnTo>
                  <a:lnTo>
                    <a:pt x="105" y="206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2"/>
                  </a:lnTo>
                  <a:lnTo>
                    <a:pt x="99" y="200"/>
                  </a:lnTo>
                  <a:lnTo>
                    <a:pt x="96" y="200"/>
                  </a:lnTo>
                  <a:lnTo>
                    <a:pt x="93" y="196"/>
                  </a:lnTo>
                  <a:lnTo>
                    <a:pt x="91" y="196"/>
                  </a:lnTo>
                  <a:lnTo>
                    <a:pt x="87" y="196"/>
                  </a:lnTo>
                  <a:lnTo>
                    <a:pt x="85" y="196"/>
                  </a:lnTo>
                  <a:lnTo>
                    <a:pt x="82" y="195"/>
                  </a:lnTo>
                  <a:lnTo>
                    <a:pt x="81" y="197"/>
                  </a:lnTo>
                  <a:lnTo>
                    <a:pt x="79" y="197"/>
                  </a:lnTo>
                  <a:lnTo>
                    <a:pt x="80" y="189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4" y="195"/>
                  </a:lnTo>
                  <a:lnTo>
                    <a:pt x="73" y="194"/>
                  </a:lnTo>
                  <a:lnTo>
                    <a:pt x="68" y="198"/>
                  </a:lnTo>
                  <a:lnTo>
                    <a:pt x="66" y="198"/>
                  </a:lnTo>
                  <a:lnTo>
                    <a:pt x="60" y="198"/>
                  </a:lnTo>
                  <a:lnTo>
                    <a:pt x="58" y="197"/>
                  </a:lnTo>
                  <a:lnTo>
                    <a:pt x="58" y="192"/>
                  </a:lnTo>
                  <a:lnTo>
                    <a:pt x="56" y="188"/>
                  </a:lnTo>
                  <a:lnTo>
                    <a:pt x="56" y="185"/>
                  </a:lnTo>
                  <a:lnTo>
                    <a:pt x="61" y="182"/>
                  </a:lnTo>
                  <a:lnTo>
                    <a:pt x="63" y="178"/>
                  </a:lnTo>
                  <a:lnTo>
                    <a:pt x="67" y="178"/>
                  </a:lnTo>
                  <a:lnTo>
                    <a:pt x="68" y="172"/>
                  </a:lnTo>
                  <a:lnTo>
                    <a:pt x="66" y="171"/>
                  </a:lnTo>
                  <a:lnTo>
                    <a:pt x="62" y="170"/>
                  </a:lnTo>
                  <a:lnTo>
                    <a:pt x="63" y="165"/>
                  </a:lnTo>
                  <a:lnTo>
                    <a:pt x="62" y="164"/>
                  </a:lnTo>
                  <a:lnTo>
                    <a:pt x="57" y="164"/>
                  </a:lnTo>
                  <a:lnTo>
                    <a:pt x="51" y="166"/>
                  </a:lnTo>
                  <a:lnTo>
                    <a:pt x="45" y="165"/>
                  </a:lnTo>
                  <a:lnTo>
                    <a:pt x="44" y="165"/>
                  </a:lnTo>
                  <a:lnTo>
                    <a:pt x="38" y="164"/>
                  </a:lnTo>
                  <a:lnTo>
                    <a:pt x="36" y="165"/>
                  </a:lnTo>
                  <a:lnTo>
                    <a:pt x="27" y="164"/>
                  </a:lnTo>
                  <a:lnTo>
                    <a:pt x="26" y="165"/>
                  </a:lnTo>
                  <a:lnTo>
                    <a:pt x="25" y="170"/>
                  </a:lnTo>
                  <a:lnTo>
                    <a:pt x="18" y="171"/>
                  </a:lnTo>
                  <a:lnTo>
                    <a:pt x="16" y="176"/>
                  </a:lnTo>
                  <a:lnTo>
                    <a:pt x="13" y="177"/>
                  </a:lnTo>
                  <a:lnTo>
                    <a:pt x="8" y="179"/>
                  </a:lnTo>
                  <a:lnTo>
                    <a:pt x="7" y="179"/>
                  </a:lnTo>
                  <a:lnTo>
                    <a:pt x="10" y="152"/>
                  </a:lnTo>
                  <a:lnTo>
                    <a:pt x="12" y="153"/>
                  </a:lnTo>
                  <a:lnTo>
                    <a:pt x="15" y="152"/>
                  </a:lnTo>
                  <a:lnTo>
                    <a:pt x="15" y="153"/>
                  </a:lnTo>
                  <a:lnTo>
                    <a:pt x="18" y="152"/>
                  </a:lnTo>
                  <a:lnTo>
                    <a:pt x="15" y="148"/>
                  </a:lnTo>
                  <a:lnTo>
                    <a:pt x="18" y="149"/>
                  </a:lnTo>
                  <a:lnTo>
                    <a:pt x="19" y="146"/>
                  </a:lnTo>
                  <a:lnTo>
                    <a:pt x="21" y="144"/>
                  </a:lnTo>
                  <a:lnTo>
                    <a:pt x="22" y="143"/>
                  </a:lnTo>
                  <a:lnTo>
                    <a:pt x="25" y="143"/>
                  </a:lnTo>
                  <a:lnTo>
                    <a:pt x="27" y="142"/>
                  </a:lnTo>
                  <a:lnTo>
                    <a:pt x="28" y="142"/>
                  </a:lnTo>
                  <a:lnTo>
                    <a:pt x="30" y="141"/>
                  </a:lnTo>
                  <a:lnTo>
                    <a:pt x="33" y="140"/>
                  </a:lnTo>
                  <a:lnTo>
                    <a:pt x="32" y="138"/>
                  </a:lnTo>
                  <a:lnTo>
                    <a:pt x="30" y="138"/>
                  </a:lnTo>
                  <a:lnTo>
                    <a:pt x="27" y="138"/>
                  </a:lnTo>
                  <a:lnTo>
                    <a:pt x="25" y="140"/>
                  </a:lnTo>
                  <a:lnTo>
                    <a:pt x="24" y="140"/>
                  </a:lnTo>
                  <a:lnTo>
                    <a:pt x="22" y="141"/>
                  </a:lnTo>
                  <a:lnTo>
                    <a:pt x="21" y="140"/>
                  </a:lnTo>
                  <a:lnTo>
                    <a:pt x="19" y="138"/>
                  </a:lnTo>
                  <a:lnTo>
                    <a:pt x="18" y="140"/>
                  </a:lnTo>
                  <a:lnTo>
                    <a:pt x="20" y="134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2" y="130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6" y="132"/>
                  </a:lnTo>
                  <a:lnTo>
                    <a:pt x="32" y="128"/>
                  </a:lnTo>
                  <a:lnTo>
                    <a:pt x="36" y="126"/>
                  </a:lnTo>
                  <a:lnTo>
                    <a:pt x="36" y="124"/>
                  </a:lnTo>
                  <a:lnTo>
                    <a:pt x="31" y="125"/>
                  </a:lnTo>
                  <a:lnTo>
                    <a:pt x="27" y="126"/>
                  </a:lnTo>
                  <a:lnTo>
                    <a:pt x="26" y="125"/>
                  </a:lnTo>
                  <a:lnTo>
                    <a:pt x="24" y="125"/>
                  </a:lnTo>
                  <a:lnTo>
                    <a:pt x="21" y="122"/>
                  </a:lnTo>
                  <a:lnTo>
                    <a:pt x="22" y="118"/>
                  </a:lnTo>
                  <a:lnTo>
                    <a:pt x="20" y="118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4" y="114"/>
                  </a:lnTo>
                  <a:lnTo>
                    <a:pt x="26" y="113"/>
                  </a:lnTo>
                  <a:lnTo>
                    <a:pt x="26" y="119"/>
                  </a:lnTo>
                  <a:lnTo>
                    <a:pt x="27" y="119"/>
                  </a:lnTo>
                  <a:lnTo>
                    <a:pt x="31" y="107"/>
                  </a:lnTo>
                  <a:lnTo>
                    <a:pt x="36" y="106"/>
                  </a:lnTo>
                  <a:lnTo>
                    <a:pt x="38" y="101"/>
                  </a:lnTo>
                  <a:lnTo>
                    <a:pt x="36" y="101"/>
                  </a:lnTo>
                  <a:lnTo>
                    <a:pt x="33" y="100"/>
                  </a:lnTo>
                  <a:lnTo>
                    <a:pt x="33" y="98"/>
                  </a:lnTo>
                  <a:lnTo>
                    <a:pt x="32" y="99"/>
                  </a:lnTo>
                  <a:lnTo>
                    <a:pt x="31" y="100"/>
                  </a:lnTo>
                  <a:lnTo>
                    <a:pt x="32" y="101"/>
                  </a:lnTo>
                  <a:lnTo>
                    <a:pt x="31" y="101"/>
                  </a:lnTo>
                  <a:lnTo>
                    <a:pt x="30" y="104"/>
                  </a:lnTo>
                  <a:lnTo>
                    <a:pt x="27" y="102"/>
                  </a:lnTo>
                  <a:lnTo>
                    <a:pt x="28" y="100"/>
                  </a:lnTo>
                  <a:lnTo>
                    <a:pt x="27" y="99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2" y="105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7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5" y="104"/>
                  </a:lnTo>
                  <a:lnTo>
                    <a:pt x="14" y="104"/>
                  </a:lnTo>
                  <a:lnTo>
                    <a:pt x="13" y="104"/>
                  </a:lnTo>
                  <a:lnTo>
                    <a:pt x="14" y="100"/>
                  </a:lnTo>
                  <a:lnTo>
                    <a:pt x="15" y="100"/>
                  </a:lnTo>
                  <a:lnTo>
                    <a:pt x="20" y="90"/>
                  </a:lnTo>
                  <a:lnTo>
                    <a:pt x="24" y="87"/>
                  </a:lnTo>
                  <a:lnTo>
                    <a:pt x="25" y="88"/>
                  </a:lnTo>
                  <a:lnTo>
                    <a:pt x="27" y="87"/>
                  </a:lnTo>
                  <a:lnTo>
                    <a:pt x="28" y="84"/>
                  </a:lnTo>
                  <a:lnTo>
                    <a:pt x="31" y="83"/>
                  </a:lnTo>
                  <a:lnTo>
                    <a:pt x="32" y="82"/>
                  </a:lnTo>
                  <a:lnTo>
                    <a:pt x="28" y="82"/>
                  </a:lnTo>
                  <a:lnTo>
                    <a:pt x="27" y="84"/>
                  </a:lnTo>
                  <a:lnTo>
                    <a:pt x="26" y="83"/>
                  </a:lnTo>
                  <a:lnTo>
                    <a:pt x="25" y="83"/>
                  </a:lnTo>
                  <a:lnTo>
                    <a:pt x="22" y="82"/>
                  </a:lnTo>
                  <a:lnTo>
                    <a:pt x="22" y="81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0" y="84"/>
                  </a:lnTo>
                  <a:lnTo>
                    <a:pt x="18" y="84"/>
                  </a:lnTo>
                  <a:lnTo>
                    <a:pt x="18" y="86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6" y="77"/>
                  </a:lnTo>
                  <a:lnTo>
                    <a:pt x="18" y="76"/>
                  </a:lnTo>
                  <a:lnTo>
                    <a:pt x="16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8" y="68"/>
                  </a:lnTo>
                  <a:lnTo>
                    <a:pt x="15" y="66"/>
                  </a:lnTo>
                  <a:lnTo>
                    <a:pt x="15" y="63"/>
                  </a:lnTo>
                  <a:lnTo>
                    <a:pt x="13" y="65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9" y="64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6" y="63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9" y="48"/>
                  </a:lnTo>
                  <a:lnTo>
                    <a:pt x="10" y="50"/>
                  </a:lnTo>
                  <a:lnTo>
                    <a:pt x="12" y="51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6" y="45"/>
                  </a:lnTo>
                  <a:lnTo>
                    <a:pt x="19" y="47"/>
                  </a:lnTo>
                  <a:lnTo>
                    <a:pt x="19" y="46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19" y="45"/>
                  </a:lnTo>
                  <a:lnTo>
                    <a:pt x="18" y="41"/>
                  </a:lnTo>
                  <a:lnTo>
                    <a:pt x="18" y="40"/>
                  </a:lnTo>
                  <a:lnTo>
                    <a:pt x="19" y="41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2" y="39"/>
                  </a:lnTo>
                  <a:lnTo>
                    <a:pt x="25" y="38"/>
                  </a:lnTo>
                  <a:lnTo>
                    <a:pt x="30" y="40"/>
                  </a:lnTo>
                  <a:lnTo>
                    <a:pt x="31" y="40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7" y="32"/>
                  </a:lnTo>
                  <a:lnTo>
                    <a:pt x="40" y="32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4" y="29"/>
                  </a:lnTo>
                  <a:lnTo>
                    <a:pt x="46" y="30"/>
                  </a:lnTo>
                  <a:lnTo>
                    <a:pt x="46" y="29"/>
                  </a:lnTo>
                  <a:lnTo>
                    <a:pt x="48" y="30"/>
                  </a:lnTo>
                  <a:lnTo>
                    <a:pt x="50" y="28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4" y="34"/>
                  </a:lnTo>
                  <a:lnTo>
                    <a:pt x="57" y="35"/>
                  </a:lnTo>
                  <a:lnTo>
                    <a:pt x="66" y="35"/>
                  </a:lnTo>
                  <a:lnTo>
                    <a:pt x="69" y="36"/>
                  </a:lnTo>
                  <a:lnTo>
                    <a:pt x="73" y="36"/>
                  </a:lnTo>
                  <a:lnTo>
                    <a:pt x="74" y="33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81" y="32"/>
                  </a:lnTo>
                  <a:lnTo>
                    <a:pt x="84" y="32"/>
                  </a:lnTo>
                  <a:lnTo>
                    <a:pt x="82" y="36"/>
                  </a:lnTo>
                  <a:lnTo>
                    <a:pt x="85" y="35"/>
                  </a:lnTo>
                  <a:lnTo>
                    <a:pt x="86" y="33"/>
                  </a:lnTo>
                  <a:lnTo>
                    <a:pt x="85" y="33"/>
                  </a:lnTo>
                  <a:lnTo>
                    <a:pt x="86" y="32"/>
                  </a:lnTo>
                  <a:lnTo>
                    <a:pt x="90" y="32"/>
                  </a:lnTo>
                  <a:lnTo>
                    <a:pt x="90" y="33"/>
                  </a:lnTo>
                  <a:lnTo>
                    <a:pt x="92" y="34"/>
                  </a:lnTo>
                  <a:lnTo>
                    <a:pt x="93" y="40"/>
                  </a:lnTo>
                  <a:lnTo>
                    <a:pt x="94" y="35"/>
                  </a:lnTo>
                  <a:lnTo>
                    <a:pt x="97" y="33"/>
                  </a:lnTo>
                  <a:lnTo>
                    <a:pt x="99" y="33"/>
                  </a:lnTo>
                  <a:lnTo>
                    <a:pt x="97" y="32"/>
                  </a:lnTo>
                  <a:lnTo>
                    <a:pt x="94" y="32"/>
                  </a:lnTo>
                  <a:lnTo>
                    <a:pt x="93" y="30"/>
                  </a:lnTo>
                  <a:lnTo>
                    <a:pt x="92" y="28"/>
                  </a:lnTo>
                  <a:lnTo>
                    <a:pt x="90" y="27"/>
                  </a:lnTo>
                  <a:lnTo>
                    <a:pt x="91" y="26"/>
                  </a:lnTo>
                  <a:lnTo>
                    <a:pt x="94" y="27"/>
                  </a:lnTo>
                  <a:lnTo>
                    <a:pt x="97" y="28"/>
                  </a:lnTo>
                  <a:lnTo>
                    <a:pt x="99" y="26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3" y="26"/>
                  </a:lnTo>
                  <a:lnTo>
                    <a:pt x="90" y="24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90" y="23"/>
                  </a:lnTo>
                  <a:lnTo>
                    <a:pt x="90" y="21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7"/>
                  </a:lnTo>
                  <a:lnTo>
                    <a:pt x="91" y="15"/>
                  </a:lnTo>
                  <a:lnTo>
                    <a:pt x="93" y="14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9" y="15"/>
                  </a:lnTo>
                  <a:lnTo>
                    <a:pt x="104" y="11"/>
                  </a:lnTo>
                  <a:lnTo>
                    <a:pt x="105" y="12"/>
                  </a:lnTo>
                  <a:lnTo>
                    <a:pt x="108" y="10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4" y="10"/>
                  </a:lnTo>
                  <a:lnTo>
                    <a:pt x="112" y="6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8" y="5"/>
                  </a:lnTo>
                  <a:lnTo>
                    <a:pt x="124" y="3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9" y="9"/>
                  </a:lnTo>
                  <a:lnTo>
                    <a:pt x="135" y="6"/>
                  </a:lnTo>
                  <a:lnTo>
                    <a:pt x="139" y="5"/>
                  </a:lnTo>
                  <a:lnTo>
                    <a:pt x="144" y="2"/>
                  </a:lnTo>
                  <a:lnTo>
                    <a:pt x="144" y="4"/>
                  </a:lnTo>
                  <a:lnTo>
                    <a:pt x="142" y="6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6" y="16"/>
                  </a:lnTo>
                  <a:lnTo>
                    <a:pt x="148" y="11"/>
                  </a:lnTo>
                  <a:lnTo>
                    <a:pt x="152" y="10"/>
                  </a:lnTo>
                  <a:lnTo>
                    <a:pt x="156" y="14"/>
                  </a:lnTo>
                  <a:lnTo>
                    <a:pt x="156" y="15"/>
                  </a:lnTo>
                  <a:lnTo>
                    <a:pt x="163" y="20"/>
                  </a:lnTo>
                  <a:lnTo>
                    <a:pt x="164" y="24"/>
                  </a:lnTo>
                  <a:lnTo>
                    <a:pt x="166" y="29"/>
                  </a:lnTo>
                  <a:lnTo>
                    <a:pt x="169" y="32"/>
                  </a:lnTo>
                  <a:lnTo>
                    <a:pt x="166" y="35"/>
                  </a:lnTo>
                  <a:lnTo>
                    <a:pt x="171" y="33"/>
                  </a:lnTo>
                  <a:lnTo>
                    <a:pt x="183" y="38"/>
                  </a:lnTo>
                  <a:lnTo>
                    <a:pt x="187" y="38"/>
                  </a:lnTo>
                  <a:lnTo>
                    <a:pt x="190" y="38"/>
                  </a:lnTo>
                  <a:lnTo>
                    <a:pt x="198" y="39"/>
                  </a:lnTo>
                  <a:lnTo>
                    <a:pt x="199" y="40"/>
                  </a:lnTo>
                  <a:lnTo>
                    <a:pt x="201" y="40"/>
                  </a:lnTo>
                  <a:lnTo>
                    <a:pt x="205" y="41"/>
                  </a:lnTo>
                  <a:lnTo>
                    <a:pt x="205" y="42"/>
                  </a:lnTo>
                  <a:lnTo>
                    <a:pt x="207" y="41"/>
                  </a:lnTo>
                  <a:lnTo>
                    <a:pt x="212" y="42"/>
                  </a:lnTo>
                  <a:lnTo>
                    <a:pt x="216" y="44"/>
                  </a:lnTo>
                  <a:lnTo>
                    <a:pt x="218" y="46"/>
                  </a:lnTo>
                  <a:lnTo>
                    <a:pt x="223" y="46"/>
                  </a:lnTo>
                  <a:lnTo>
                    <a:pt x="224" y="45"/>
                  </a:lnTo>
                  <a:lnTo>
                    <a:pt x="226" y="47"/>
                  </a:lnTo>
                  <a:lnTo>
                    <a:pt x="231" y="48"/>
                  </a:lnTo>
                  <a:lnTo>
                    <a:pt x="240" y="47"/>
                  </a:lnTo>
                  <a:lnTo>
                    <a:pt x="240" y="45"/>
                  </a:lnTo>
                  <a:lnTo>
                    <a:pt x="244" y="48"/>
                  </a:lnTo>
                  <a:lnTo>
                    <a:pt x="244" y="50"/>
                  </a:lnTo>
                  <a:lnTo>
                    <a:pt x="246" y="50"/>
                  </a:lnTo>
                  <a:lnTo>
                    <a:pt x="248" y="51"/>
                  </a:lnTo>
                  <a:lnTo>
                    <a:pt x="252" y="52"/>
                  </a:lnTo>
                  <a:lnTo>
                    <a:pt x="256" y="51"/>
                  </a:lnTo>
                  <a:lnTo>
                    <a:pt x="259" y="52"/>
                  </a:lnTo>
                  <a:lnTo>
                    <a:pt x="261" y="52"/>
                  </a:lnTo>
                  <a:lnTo>
                    <a:pt x="262" y="50"/>
                  </a:lnTo>
                  <a:lnTo>
                    <a:pt x="268" y="47"/>
                  </a:lnTo>
                  <a:lnTo>
                    <a:pt x="270" y="46"/>
                  </a:lnTo>
                  <a:lnTo>
                    <a:pt x="273" y="48"/>
                  </a:lnTo>
                  <a:lnTo>
                    <a:pt x="273" y="52"/>
                  </a:lnTo>
                  <a:lnTo>
                    <a:pt x="277" y="56"/>
                  </a:lnTo>
                  <a:lnTo>
                    <a:pt x="279" y="56"/>
                  </a:lnTo>
                  <a:lnTo>
                    <a:pt x="278" y="59"/>
                  </a:lnTo>
                  <a:lnTo>
                    <a:pt x="282" y="59"/>
                  </a:lnTo>
                  <a:lnTo>
                    <a:pt x="284" y="59"/>
                  </a:lnTo>
                  <a:lnTo>
                    <a:pt x="288" y="60"/>
                  </a:lnTo>
                  <a:lnTo>
                    <a:pt x="300" y="63"/>
                  </a:lnTo>
                  <a:lnTo>
                    <a:pt x="298" y="68"/>
                  </a:lnTo>
                  <a:lnTo>
                    <a:pt x="302" y="65"/>
                  </a:lnTo>
                  <a:lnTo>
                    <a:pt x="307" y="66"/>
                  </a:lnTo>
                  <a:lnTo>
                    <a:pt x="313" y="74"/>
                  </a:lnTo>
                  <a:lnTo>
                    <a:pt x="315" y="74"/>
                  </a:lnTo>
                  <a:lnTo>
                    <a:pt x="319" y="74"/>
                  </a:lnTo>
                  <a:lnTo>
                    <a:pt x="321" y="76"/>
                  </a:lnTo>
                  <a:lnTo>
                    <a:pt x="322" y="77"/>
                  </a:lnTo>
                  <a:lnTo>
                    <a:pt x="331" y="78"/>
                  </a:lnTo>
                  <a:lnTo>
                    <a:pt x="336" y="83"/>
                  </a:lnTo>
                  <a:lnTo>
                    <a:pt x="342" y="84"/>
                  </a:lnTo>
                  <a:lnTo>
                    <a:pt x="348" y="88"/>
                  </a:lnTo>
                  <a:lnTo>
                    <a:pt x="355" y="90"/>
                  </a:lnTo>
                  <a:lnTo>
                    <a:pt x="357" y="90"/>
                  </a:lnTo>
                  <a:lnTo>
                    <a:pt x="358" y="93"/>
                  </a:lnTo>
                  <a:lnTo>
                    <a:pt x="362" y="93"/>
                  </a:lnTo>
                  <a:lnTo>
                    <a:pt x="366" y="93"/>
                  </a:lnTo>
                  <a:lnTo>
                    <a:pt x="367" y="94"/>
                  </a:lnTo>
                  <a:lnTo>
                    <a:pt x="370" y="93"/>
                  </a:lnTo>
                  <a:lnTo>
                    <a:pt x="372" y="98"/>
                  </a:lnTo>
                  <a:lnTo>
                    <a:pt x="373" y="95"/>
                  </a:lnTo>
                  <a:lnTo>
                    <a:pt x="381" y="96"/>
                  </a:lnTo>
                  <a:lnTo>
                    <a:pt x="385" y="95"/>
                  </a:lnTo>
                  <a:lnTo>
                    <a:pt x="387" y="94"/>
                  </a:lnTo>
                  <a:lnTo>
                    <a:pt x="391" y="94"/>
                  </a:lnTo>
                  <a:lnTo>
                    <a:pt x="392" y="95"/>
                  </a:lnTo>
                  <a:lnTo>
                    <a:pt x="392" y="93"/>
                  </a:lnTo>
                  <a:lnTo>
                    <a:pt x="396" y="95"/>
                  </a:lnTo>
                  <a:lnTo>
                    <a:pt x="398" y="93"/>
                  </a:lnTo>
                  <a:lnTo>
                    <a:pt x="403" y="92"/>
                  </a:lnTo>
                  <a:lnTo>
                    <a:pt x="406" y="93"/>
                  </a:lnTo>
                  <a:lnTo>
                    <a:pt x="408" y="92"/>
                  </a:lnTo>
                  <a:lnTo>
                    <a:pt x="410" y="92"/>
                  </a:lnTo>
                  <a:lnTo>
                    <a:pt x="410" y="94"/>
                  </a:lnTo>
                  <a:lnTo>
                    <a:pt x="411" y="95"/>
                  </a:lnTo>
                  <a:lnTo>
                    <a:pt x="408" y="95"/>
                  </a:lnTo>
                  <a:lnTo>
                    <a:pt x="405" y="96"/>
                  </a:lnTo>
                  <a:lnTo>
                    <a:pt x="406" y="100"/>
                  </a:lnTo>
                  <a:lnTo>
                    <a:pt x="409" y="100"/>
                  </a:lnTo>
                  <a:lnTo>
                    <a:pt x="410" y="98"/>
                  </a:lnTo>
                  <a:lnTo>
                    <a:pt x="415" y="95"/>
                  </a:lnTo>
                  <a:lnTo>
                    <a:pt x="417" y="95"/>
                  </a:lnTo>
                  <a:lnTo>
                    <a:pt x="421" y="94"/>
                  </a:lnTo>
                  <a:lnTo>
                    <a:pt x="421" y="96"/>
                  </a:lnTo>
                  <a:lnTo>
                    <a:pt x="423" y="93"/>
                  </a:lnTo>
                  <a:lnTo>
                    <a:pt x="424" y="93"/>
                  </a:lnTo>
                  <a:lnTo>
                    <a:pt x="424" y="95"/>
                  </a:lnTo>
                  <a:lnTo>
                    <a:pt x="427" y="94"/>
                  </a:lnTo>
                  <a:lnTo>
                    <a:pt x="429" y="95"/>
                  </a:lnTo>
                  <a:lnTo>
                    <a:pt x="428" y="98"/>
                  </a:lnTo>
                  <a:lnTo>
                    <a:pt x="433" y="99"/>
                  </a:lnTo>
                  <a:lnTo>
                    <a:pt x="435" y="100"/>
                  </a:lnTo>
                  <a:lnTo>
                    <a:pt x="434" y="101"/>
                  </a:lnTo>
                  <a:lnTo>
                    <a:pt x="432" y="101"/>
                  </a:lnTo>
                  <a:lnTo>
                    <a:pt x="430" y="102"/>
                  </a:lnTo>
                  <a:lnTo>
                    <a:pt x="433" y="102"/>
                  </a:lnTo>
                  <a:lnTo>
                    <a:pt x="434" y="105"/>
                  </a:lnTo>
                  <a:lnTo>
                    <a:pt x="442" y="106"/>
                  </a:lnTo>
                  <a:lnTo>
                    <a:pt x="442" y="108"/>
                  </a:lnTo>
                  <a:lnTo>
                    <a:pt x="444" y="107"/>
                  </a:lnTo>
                  <a:lnTo>
                    <a:pt x="447" y="108"/>
                  </a:lnTo>
                  <a:lnTo>
                    <a:pt x="450" y="110"/>
                  </a:lnTo>
                  <a:lnTo>
                    <a:pt x="450" y="112"/>
                  </a:lnTo>
                  <a:lnTo>
                    <a:pt x="454" y="116"/>
                  </a:lnTo>
                  <a:lnTo>
                    <a:pt x="457" y="117"/>
                  </a:lnTo>
                  <a:lnTo>
                    <a:pt x="457" y="114"/>
                  </a:lnTo>
                  <a:lnTo>
                    <a:pt x="458" y="114"/>
                  </a:lnTo>
                  <a:lnTo>
                    <a:pt x="462" y="117"/>
                  </a:lnTo>
                  <a:lnTo>
                    <a:pt x="463" y="118"/>
                  </a:lnTo>
                  <a:lnTo>
                    <a:pt x="463" y="119"/>
                  </a:lnTo>
                  <a:lnTo>
                    <a:pt x="465" y="122"/>
                  </a:lnTo>
                  <a:lnTo>
                    <a:pt x="464" y="117"/>
                  </a:lnTo>
                  <a:lnTo>
                    <a:pt x="465" y="114"/>
                  </a:lnTo>
                  <a:lnTo>
                    <a:pt x="468" y="114"/>
                  </a:lnTo>
                  <a:lnTo>
                    <a:pt x="471" y="111"/>
                  </a:lnTo>
                  <a:lnTo>
                    <a:pt x="476" y="111"/>
                  </a:lnTo>
                  <a:lnTo>
                    <a:pt x="477" y="112"/>
                  </a:lnTo>
                  <a:lnTo>
                    <a:pt x="481" y="112"/>
                  </a:lnTo>
                  <a:lnTo>
                    <a:pt x="484" y="110"/>
                  </a:lnTo>
                  <a:lnTo>
                    <a:pt x="487" y="114"/>
                  </a:lnTo>
                  <a:lnTo>
                    <a:pt x="488" y="114"/>
                  </a:lnTo>
                  <a:lnTo>
                    <a:pt x="489" y="117"/>
                  </a:lnTo>
                  <a:lnTo>
                    <a:pt x="490" y="116"/>
                  </a:lnTo>
                  <a:lnTo>
                    <a:pt x="493" y="117"/>
                  </a:lnTo>
                  <a:lnTo>
                    <a:pt x="493" y="118"/>
                  </a:lnTo>
                  <a:lnTo>
                    <a:pt x="494" y="118"/>
                  </a:lnTo>
                  <a:lnTo>
                    <a:pt x="495" y="118"/>
                  </a:lnTo>
                  <a:lnTo>
                    <a:pt x="504" y="120"/>
                  </a:lnTo>
                  <a:lnTo>
                    <a:pt x="506" y="124"/>
                  </a:lnTo>
                  <a:lnTo>
                    <a:pt x="508" y="125"/>
                  </a:lnTo>
                  <a:lnTo>
                    <a:pt x="510" y="128"/>
                  </a:lnTo>
                  <a:lnTo>
                    <a:pt x="516" y="130"/>
                  </a:lnTo>
                  <a:lnTo>
                    <a:pt x="519" y="130"/>
                  </a:lnTo>
                  <a:lnTo>
                    <a:pt x="525" y="130"/>
                  </a:lnTo>
                  <a:lnTo>
                    <a:pt x="528" y="134"/>
                  </a:lnTo>
                  <a:lnTo>
                    <a:pt x="530" y="134"/>
                  </a:lnTo>
                  <a:lnTo>
                    <a:pt x="532" y="132"/>
                  </a:lnTo>
                  <a:lnTo>
                    <a:pt x="538" y="131"/>
                  </a:lnTo>
                  <a:lnTo>
                    <a:pt x="540" y="132"/>
                  </a:lnTo>
                  <a:lnTo>
                    <a:pt x="542" y="132"/>
                  </a:lnTo>
                  <a:lnTo>
                    <a:pt x="544" y="132"/>
                  </a:lnTo>
                  <a:lnTo>
                    <a:pt x="547" y="131"/>
                  </a:lnTo>
                  <a:lnTo>
                    <a:pt x="549" y="129"/>
                  </a:lnTo>
                  <a:lnTo>
                    <a:pt x="555" y="126"/>
                  </a:lnTo>
                  <a:lnTo>
                    <a:pt x="556" y="126"/>
                  </a:lnTo>
                  <a:lnTo>
                    <a:pt x="555" y="128"/>
                  </a:lnTo>
                  <a:lnTo>
                    <a:pt x="556" y="131"/>
                  </a:lnTo>
                  <a:lnTo>
                    <a:pt x="559" y="132"/>
                  </a:lnTo>
                  <a:lnTo>
                    <a:pt x="559" y="136"/>
                  </a:lnTo>
                  <a:lnTo>
                    <a:pt x="560" y="137"/>
                  </a:lnTo>
                  <a:lnTo>
                    <a:pt x="562" y="137"/>
                  </a:lnTo>
                  <a:lnTo>
                    <a:pt x="565" y="140"/>
                  </a:lnTo>
                  <a:lnTo>
                    <a:pt x="566" y="142"/>
                  </a:lnTo>
                  <a:lnTo>
                    <a:pt x="568" y="144"/>
                  </a:lnTo>
                  <a:lnTo>
                    <a:pt x="571" y="141"/>
                  </a:lnTo>
                  <a:lnTo>
                    <a:pt x="582" y="146"/>
                  </a:lnTo>
                  <a:lnTo>
                    <a:pt x="583" y="148"/>
                  </a:lnTo>
                  <a:lnTo>
                    <a:pt x="578" y="160"/>
                  </a:lnTo>
                  <a:lnTo>
                    <a:pt x="577" y="161"/>
                  </a:lnTo>
                  <a:lnTo>
                    <a:pt x="573" y="164"/>
                  </a:lnTo>
                  <a:lnTo>
                    <a:pt x="573" y="166"/>
                  </a:lnTo>
                  <a:lnTo>
                    <a:pt x="576" y="170"/>
                  </a:lnTo>
                  <a:lnTo>
                    <a:pt x="580" y="171"/>
                  </a:lnTo>
                  <a:lnTo>
                    <a:pt x="583" y="165"/>
                  </a:lnTo>
                  <a:lnTo>
                    <a:pt x="584" y="164"/>
                  </a:lnTo>
                  <a:lnTo>
                    <a:pt x="586" y="164"/>
                  </a:lnTo>
                  <a:lnTo>
                    <a:pt x="586" y="168"/>
                  </a:lnTo>
                  <a:lnTo>
                    <a:pt x="589" y="171"/>
                  </a:lnTo>
                  <a:lnTo>
                    <a:pt x="591" y="170"/>
                  </a:lnTo>
                  <a:lnTo>
                    <a:pt x="595" y="173"/>
                  </a:lnTo>
                  <a:lnTo>
                    <a:pt x="596" y="176"/>
                  </a:lnTo>
                  <a:lnTo>
                    <a:pt x="598" y="174"/>
                  </a:lnTo>
                  <a:lnTo>
                    <a:pt x="602" y="178"/>
                  </a:lnTo>
                  <a:lnTo>
                    <a:pt x="605" y="179"/>
                  </a:lnTo>
                  <a:lnTo>
                    <a:pt x="606" y="182"/>
                  </a:lnTo>
                  <a:lnTo>
                    <a:pt x="609" y="184"/>
                  </a:lnTo>
                  <a:lnTo>
                    <a:pt x="612" y="184"/>
                  </a:lnTo>
                  <a:lnTo>
                    <a:pt x="615" y="185"/>
                  </a:lnTo>
                  <a:lnTo>
                    <a:pt x="624" y="184"/>
                  </a:lnTo>
                  <a:lnTo>
                    <a:pt x="625" y="188"/>
                  </a:lnTo>
                  <a:lnTo>
                    <a:pt x="625" y="190"/>
                  </a:lnTo>
                  <a:lnTo>
                    <a:pt x="625" y="191"/>
                  </a:lnTo>
                  <a:lnTo>
                    <a:pt x="629" y="195"/>
                  </a:lnTo>
                  <a:lnTo>
                    <a:pt x="630" y="197"/>
                  </a:lnTo>
                  <a:lnTo>
                    <a:pt x="632" y="201"/>
                  </a:lnTo>
                  <a:lnTo>
                    <a:pt x="635" y="206"/>
                  </a:lnTo>
                  <a:lnTo>
                    <a:pt x="637" y="206"/>
                  </a:lnTo>
                  <a:lnTo>
                    <a:pt x="641" y="202"/>
                  </a:lnTo>
                  <a:lnTo>
                    <a:pt x="647" y="206"/>
                  </a:lnTo>
                  <a:lnTo>
                    <a:pt x="654" y="202"/>
                  </a:lnTo>
                  <a:lnTo>
                    <a:pt x="661" y="209"/>
                  </a:lnTo>
                  <a:lnTo>
                    <a:pt x="665" y="209"/>
                  </a:lnTo>
                  <a:lnTo>
                    <a:pt x="667" y="215"/>
                  </a:lnTo>
                  <a:lnTo>
                    <a:pt x="669" y="216"/>
                  </a:lnTo>
                  <a:lnTo>
                    <a:pt x="672" y="221"/>
                  </a:lnTo>
                  <a:lnTo>
                    <a:pt x="674" y="221"/>
                  </a:lnTo>
                  <a:lnTo>
                    <a:pt x="689" y="219"/>
                  </a:lnTo>
                  <a:lnTo>
                    <a:pt x="691" y="221"/>
                  </a:lnTo>
                  <a:lnTo>
                    <a:pt x="693" y="221"/>
                  </a:lnTo>
                  <a:lnTo>
                    <a:pt x="695" y="221"/>
                  </a:lnTo>
                  <a:lnTo>
                    <a:pt x="695" y="225"/>
                  </a:lnTo>
                  <a:lnTo>
                    <a:pt x="697" y="226"/>
                  </a:lnTo>
                  <a:lnTo>
                    <a:pt x="701" y="222"/>
                  </a:lnTo>
                  <a:lnTo>
                    <a:pt x="705" y="226"/>
                  </a:lnTo>
                  <a:lnTo>
                    <a:pt x="710" y="225"/>
                  </a:lnTo>
                  <a:lnTo>
                    <a:pt x="720" y="227"/>
                  </a:lnTo>
                  <a:lnTo>
                    <a:pt x="726" y="228"/>
                  </a:lnTo>
                  <a:lnTo>
                    <a:pt x="726" y="224"/>
                  </a:lnTo>
                  <a:lnTo>
                    <a:pt x="725" y="222"/>
                  </a:lnTo>
                  <a:lnTo>
                    <a:pt x="725" y="219"/>
                  </a:lnTo>
                  <a:lnTo>
                    <a:pt x="726" y="216"/>
                  </a:lnTo>
                  <a:lnTo>
                    <a:pt x="726" y="213"/>
                  </a:lnTo>
                  <a:lnTo>
                    <a:pt x="728" y="212"/>
                  </a:lnTo>
                  <a:lnTo>
                    <a:pt x="731" y="214"/>
                  </a:lnTo>
                  <a:lnTo>
                    <a:pt x="739" y="215"/>
                  </a:lnTo>
                  <a:lnTo>
                    <a:pt x="743" y="220"/>
                  </a:lnTo>
                  <a:lnTo>
                    <a:pt x="746" y="220"/>
                  </a:lnTo>
                  <a:lnTo>
                    <a:pt x="749" y="222"/>
                  </a:lnTo>
                  <a:lnTo>
                    <a:pt x="756" y="224"/>
                  </a:lnTo>
                  <a:lnTo>
                    <a:pt x="758" y="226"/>
                  </a:lnTo>
                  <a:lnTo>
                    <a:pt x="758" y="230"/>
                  </a:lnTo>
                  <a:lnTo>
                    <a:pt x="761" y="232"/>
                  </a:lnTo>
                  <a:lnTo>
                    <a:pt x="767" y="231"/>
                  </a:lnTo>
                  <a:lnTo>
                    <a:pt x="769" y="232"/>
                  </a:lnTo>
                  <a:lnTo>
                    <a:pt x="774" y="232"/>
                  </a:lnTo>
                  <a:lnTo>
                    <a:pt x="775" y="233"/>
                  </a:lnTo>
                  <a:lnTo>
                    <a:pt x="776" y="236"/>
                  </a:lnTo>
                  <a:lnTo>
                    <a:pt x="779" y="245"/>
                  </a:lnTo>
                  <a:lnTo>
                    <a:pt x="782" y="245"/>
                  </a:lnTo>
                  <a:lnTo>
                    <a:pt x="780" y="248"/>
                  </a:lnTo>
                  <a:lnTo>
                    <a:pt x="781" y="249"/>
                  </a:lnTo>
                  <a:lnTo>
                    <a:pt x="779" y="250"/>
                  </a:lnTo>
                  <a:lnTo>
                    <a:pt x="779" y="252"/>
                  </a:lnTo>
                  <a:lnTo>
                    <a:pt x="781" y="252"/>
                  </a:lnTo>
                  <a:lnTo>
                    <a:pt x="782" y="255"/>
                  </a:lnTo>
                  <a:lnTo>
                    <a:pt x="779" y="257"/>
                  </a:lnTo>
                  <a:lnTo>
                    <a:pt x="780" y="258"/>
                  </a:lnTo>
                  <a:lnTo>
                    <a:pt x="779" y="262"/>
                  </a:lnTo>
                  <a:lnTo>
                    <a:pt x="783" y="264"/>
                  </a:lnTo>
                  <a:lnTo>
                    <a:pt x="787" y="264"/>
                  </a:lnTo>
                  <a:lnTo>
                    <a:pt x="788" y="262"/>
                  </a:lnTo>
                  <a:lnTo>
                    <a:pt x="791" y="261"/>
                  </a:lnTo>
                  <a:lnTo>
                    <a:pt x="794" y="261"/>
                  </a:lnTo>
                  <a:lnTo>
                    <a:pt x="798" y="258"/>
                  </a:lnTo>
                  <a:lnTo>
                    <a:pt x="801" y="261"/>
                  </a:lnTo>
                  <a:lnTo>
                    <a:pt x="806" y="261"/>
                  </a:lnTo>
                  <a:lnTo>
                    <a:pt x="812" y="266"/>
                  </a:lnTo>
                  <a:lnTo>
                    <a:pt x="812" y="268"/>
                  </a:lnTo>
                  <a:lnTo>
                    <a:pt x="815" y="269"/>
                  </a:lnTo>
                  <a:lnTo>
                    <a:pt x="816" y="273"/>
                  </a:lnTo>
                  <a:lnTo>
                    <a:pt x="817" y="274"/>
                  </a:lnTo>
                  <a:lnTo>
                    <a:pt x="822" y="275"/>
                  </a:lnTo>
                  <a:lnTo>
                    <a:pt x="828" y="272"/>
                  </a:lnTo>
                  <a:lnTo>
                    <a:pt x="836" y="272"/>
                  </a:lnTo>
                  <a:lnTo>
                    <a:pt x="839" y="270"/>
                  </a:lnTo>
                  <a:lnTo>
                    <a:pt x="843" y="274"/>
                  </a:lnTo>
                  <a:lnTo>
                    <a:pt x="848" y="276"/>
                  </a:lnTo>
                  <a:lnTo>
                    <a:pt x="851" y="276"/>
                  </a:lnTo>
                  <a:lnTo>
                    <a:pt x="853" y="280"/>
                  </a:lnTo>
                  <a:lnTo>
                    <a:pt x="858" y="280"/>
                  </a:lnTo>
                  <a:lnTo>
                    <a:pt x="864" y="282"/>
                  </a:lnTo>
                  <a:lnTo>
                    <a:pt x="865" y="281"/>
                  </a:lnTo>
                  <a:lnTo>
                    <a:pt x="869" y="276"/>
                  </a:lnTo>
                  <a:lnTo>
                    <a:pt x="878" y="276"/>
                  </a:lnTo>
                  <a:lnTo>
                    <a:pt x="883" y="273"/>
                  </a:lnTo>
                  <a:lnTo>
                    <a:pt x="888" y="274"/>
                  </a:lnTo>
                  <a:lnTo>
                    <a:pt x="890" y="272"/>
                  </a:lnTo>
                  <a:lnTo>
                    <a:pt x="895" y="273"/>
                  </a:lnTo>
                  <a:lnTo>
                    <a:pt x="899" y="278"/>
                  </a:lnTo>
                  <a:lnTo>
                    <a:pt x="900" y="276"/>
                  </a:lnTo>
                  <a:lnTo>
                    <a:pt x="901" y="278"/>
                  </a:lnTo>
                  <a:lnTo>
                    <a:pt x="903" y="278"/>
                  </a:lnTo>
                  <a:lnTo>
                    <a:pt x="906" y="280"/>
                  </a:lnTo>
                  <a:lnTo>
                    <a:pt x="905" y="288"/>
                  </a:lnTo>
                  <a:lnTo>
                    <a:pt x="907" y="291"/>
                  </a:lnTo>
                  <a:lnTo>
                    <a:pt x="909" y="291"/>
                  </a:lnTo>
                  <a:lnTo>
                    <a:pt x="914" y="294"/>
                  </a:lnTo>
                  <a:lnTo>
                    <a:pt x="912" y="296"/>
                  </a:lnTo>
                  <a:lnTo>
                    <a:pt x="913" y="298"/>
                  </a:lnTo>
                  <a:lnTo>
                    <a:pt x="911" y="298"/>
                  </a:lnTo>
                  <a:lnTo>
                    <a:pt x="912" y="299"/>
                  </a:lnTo>
                  <a:lnTo>
                    <a:pt x="909" y="300"/>
                  </a:lnTo>
                  <a:lnTo>
                    <a:pt x="908" y="299"/>
                  </a:lnTo>
                  <a:lnTo>
                    <a:pt x="908" y="302"/>
                  </a:lnTo>
                  <a:lnTo>
                    <a:pt x="903" y="299"/>
                  </a:lnTo>
                  <a:lnTo>
                    <a:pt x="902" y="300"/>
                  </a:lnTo>
                  <a:lnTo>
                    <a:pt x="900" y="303"/>
                  </a:lnTo>
                  <a:lnTo>
                    <a:pt x="899" y="311"/>
                  </a:lnTo>
                  <a:lnTo>
                    <a:pt x="903" y="316"/>
                  </a:lnTo>
                  <a:lnTo>
                    <a:pt x="905" y="322"/>
                  </a:lnTo>
                  <a:lnTo>
                    <a:pt x="903" y="323"/>
                  </a:lnTo>
                  <a:lnTo>
                    <a:pt x="903" y="329"/>
                  </a:lnTo>
                  <a:lnTo>
                    <a:pt x="906" y="332"/>
                  </a:lnTo>
                  <a:lnTo>
                    <a:pt x="905" y="336"/>
                  </a:lnTo>
                  <a:lnTo>
                    <a:pt x="902" y="338"/>
                  </a:lnTo>
                  <a:lnTo>
                    <a:pt x="902" y="339"/>
                  </a:lnTo>
                  <a:lnTo>
                    <a:pt x="901" y="339"/>
                  </a:lnTo>
                  <a:lnTo>
                    <a:pt x="900" y="341"/>
                  </a:lnTo>
                  <a:lnTo>
                    <a:pt x="899" y="341"/>
                  </a:lnTo>
                  <a:lnTo>
                    <a:pt x="896" y="344"/>
                  </a:lnTo>
                  <a:lnTo>
                    <a:pt x="894" y="344"/>
                  </a:lnTo>
                  <a:lnTo>
                    <a:pt x="893" y="344"/>
                  </a:lnTo>
                  <a:lnTo>
                    <a:pt x="890" y="348"/>
                  </a:lnTo>
                  <a:lnTo>
                    <a:pt x="888" y="351"/>
                  </a:lnTo>
                  <a:lnTo>
                    <a:pt x="885" y="350"/>
                  </a:lnTo>
                  <a:lnTo>
                    <a:pt x="883" y="352"/>
                  </a:lnTo>
                  <a:lnTo>
                    <a:pt x="881" y="356"/>
                  </a:lnTo>
                  <a:lnTo>
                    <a:pt x="876" y="357"/>
                  </a:lnTo>
                  <a:lnTo>
                    <a:pt x="870" y="358"/>
                  </a:lnTo>
                  <a:lnTo>
                    <a:pt x="867" y="360"/>
                  </a:lnTo>
                  <a:lnTo>
                    <a:pt x="855" y="365"/>
                  </a:lnTo>
                  <a:lnTo>
                    <a:pt x="843" y="370"/>
                  </a:lnTo>
                  <a:lnTo>
                    <a:pt x="836" y="375"/>
                  </a:lnTo>
                  <a:lnTo>
                    <a:pt x="827" y="377"/>
                  </a:lnTo>
                  <a:lnTo>
                    <a:pt x="824" y="381"/>
                  </a:lnTo>
                  <a:lnTo>
                    <a:pt x="822" y="383"/>
                  </a:lnTo>
                  <a:lnTo>
                    <a:pt x="819" y="387"/>
                  </a:lnTo>
                  <a:lnTo>
                    <a:pt x="818" y="387"/>
                  </a:lnTo>
                  <a:lnTo>
                    <a:pt x="816" y="393"/>
                  </a:lnTo>
                  <a:lnTo>
                    <a:pt x="813" y="394"/>
                  </a:lnTo>
                  <a:lnTo>
                    <a:pt x="810" y="395"/>
                  </a:lnTo>
                  <a:lnTo>
                    <a:pt x="800" y="395"/>
                  </a:lnTo>
                  <a:lnTo>
                    <a:pt x="795" y="396"/>
                  </a:lnTo>
                  <a:lnTo>
                    <a:pt x="789" y="396"/>
                  </a:lnTo>
                  <a:lnTo>
                    <a:pt x="786" y="398"/>
                  </a:lnTo>
                  <a:lnTo>
                    <a:pt x="776" y="398"/>
                  </a:lnTo>
                  <a:lnTo>
                    <a:pt x="764" y="399"/>
                  </a:lnTo>
                  <a:lnTo>
                    <a:pt x="756" y="402"/>
                  </a:lnTo>
                  <a:lnTo>
                    <a:pt x="751" y="401"/>
                  </a:lnTo>
                  <a:lnTo>
                    <a:pt x="746" y="404"/>
                  </a:lnTo>
                  <a:lnTo>
                    <a:pt x="745" y="404"/>
                  </a:lnTo>
                  <a:lnTo>
                    <a:pt x="743" y="404"/>
                  </a:lnTo>
                  <a:lnTo>
                    <a:pt x="738" y="408"/>
                  </a:lnTo>
                  <a:lnTo>
                    <a:pt x="737" y="406"/>
                  </a:lnTo>
                  <a:lnTo>
                    <a:pt x="729" y="406"/>
                  </a:lnTo>
                  <a:lnTo>
                    <a:pt x="726" y="407"/>
                  </a:lnTo>
                  <a:lnTo>
                    <a:pt x="721" y="411"/>
                  </a:lnTo>
                  <a:lnTo>
                    <a:pt x="715" y="416"/>
                  </a:lnTo>
                  <a:lnTo>
                    <a:pt x="714" y="420"/>
                  </a:lnTo>
                  <a:lnTo>
                    <a:pt x="711" y="422"/>
                  </a:lnTo>
                  <a:lnTo>
                    <a:pt x="710" y="424"/>
                  </a:lnTo>
                  <a:lnTo>
                    <a:pt x="705" y="426"/>
                  </a:lnTo>
                  <a:lnTo>
                    <a:pt x="704" y="428"/>
                  </a:lnTo>
                  <a:lnTo>
                    <a:pt x="702" y="430"/>
                  </a:lnTo>
                  <a:lnTo>
                    <a:pt x="702" y="431"/>
                  </a:lnTo>
                  <a:lnTo>
                    <a:pt x="702" y="434"/>
                  </a:lnTo>
                  <a:lnTo>
                    <a:pt x="704" y="434"/>
                  </a:lnTo>
                  <a:lnTo>
                    <a:pt x="707" y="434"/>
                  </a:lnTo>
                  <a:lnTo>
                    <a:pt x="705" y="431"/>
                  </a:lnTo>
                  <a:lnTo>
                    <a:pt x="707" y="432"/>
                  </a:lnTo>
                  <a:lnTo>
                    <a:pt x="710" y="437"/>
                  </a:lnTo>
                  <a:lnTo>
                    <a:pt x="711" y="440"/>
                  </a:lnTo>
                  <a:lnTo>
                    <a:pt x="714" y="438"/>
                  </a:lnTo>
                  <a:lnTo>
                    <a:pt x="715" y="441"/>
                  </a:lnTo>
                  <a:lnTo>
                    <a:pt x="709" y="444"/>
                  </a:lnTo>
                  <a:lnTo>
                    <a:pt x="705" y="446"/>
                  </a:lnTo>
                  <a:lnTo>
                    <a:pt x="703" y="447"/>
                  </a:lnTo>
                  <a:lnTo>
                    <a:pt x="699" y="452"/>
                  </a:lnTo>
                  <a:lnTo>
                    <a:pt x="696" y="455"/>
                  </a:lnTo>
                  <a:lnTo>
                    <a:pt x="693" y="455"/>
                  </a:lnTo>
                  <a:lnTo>
                    <a:pt x="691" y="454"/>
                  </a:lnTo>
                  <a:lnTo>
                    <a:pt x="691" y="450"/>
                  </a:lnTo>
                  <a:lnTo>
                    <a:pt x="693" y="452"/>
                  </a:lnTo>
                  <a:lnTo>
                    <a:pt x="695" y="452"/>
                  </a:lnTo>
                  <a:lnTo>
                    <a:pt x="697" y="452"/>
                  </a:lnTo>
                  <a:lnTo>
                    <a:pt x="699" y="450"/>
                  </a:lnTo>
                  <a:lnTo>
                    <a:pt x="701" y="447"/>
                  </a:lnTo>
                  <a:lnTo>
                    <a:pt x="698" y="447"/>
                  </a:lnTo>
                  <a:lnTo>
                    <a:pt x="697" y="448"/>
                  </a:lnTo>
                  <a:lnTo>
                    <a:pt x="691" y="448"/>
                  </a:lnTo>
                  <a:lnTo>
                    <a:pt x="685" y="453"/>
                  </a:lnTo>
                  <a:lnTo>
                    <a:pt x="683" y="458"/>
                  </a:lnTo>
                  <a:lnTo>
                    <a:pt x="681" y="461"/>
                  </a:lnTo>
                  <a:lnTo>
                    <a:pt x="678" y="462"/>
                  </a:lnTo>
                  <a:lnTo>
                    <a:pt x="673" y="471"/>
                  </a:lnTo>
                  <a:lnTo>
                    <a:pt x="673" y="473"/>
                  </a:lnTo>
                  <a:lnTo>
                    <a:pt x="671" y="473"/>
                  </a:lnTo>
                  <a:lnTo>
                    <a:pt x="665" y="480"/>
                  </a:lnTo>
                  <a:lnTo>
                    <a:pt x="661" y="484"/>
                  </a:lnTo>
                  <a:lnTo>
                    <a:pt x="660" y="486"/>
                  </a:lnTo>
                  <a:lnTo>
                    <a:pt x="654" y="490"/>
                  </a:lnTo>
                  <a:lnTo>
                    <a:pt x="650" y="496"/>
                  </a:lnTo>
                  <a:lnTo>
                    <a:pt x="649" y="498"/>
                  </a:lnTo>
                  <a:lnTo>
                    <a:pt x="645" y="502"/>
                  </a:lnTo>
                  <a:lnTo>
                    <a:pt x="642" y="503"/>
                  </a:lnTo>
                  <a:lnTo>
                    <a:pt x="638" y="506"/>
                  </a:lnTo>
                  <a:lnTo>
                    <a:pt x="636" y="510"/>
                  </a:lnTo>
                  <a:lnTo>
                    <a:pt x="635" y="513"/>
                  </a:lnTo>
                  <a:lnTo>
                    <a:pt x="635" y="514"/>
                  </a:lnTo>
                  <a:lnTo>
                    <a:pt x="629" y="520"/>
                  </a:lnTo>
                  <a:lnTo>
                    <a:pt x="626" y="521"/>
                  </a:lnTo>
                  <a:lnTo>
                    <a:pt x="620" y="530"/>
                  </a:lnTo>
                  <a:lnTo>
                    <a:pt x="618" y="533"/>
                  </a:lnTo>
                  <a:lnTo>
                    <a:pt x="614" y="539"/>
                  </a:lnTo>
                  <a:lnTo>
                    <a:pt x="614" y="540"/>
                  </a:lnTo>
                  <a:lnTo>
                    <a:pt x="609" y="544"/>
                  </a:lnTo>
                  <a:lnTo>
                    <a:pt x="607" y="551"/>
                  </a:lnTo>
                  <a:lnTo>
                    <a:pt x="605" y="552"/>
                  </a:lnTo>
                  <a:lnTo>
                    <a:pt x="602" y="556"/>
                  </a:lnTo>
                  <a:lnTo>
                    <a:pt x="601" y="564"/>
                  </a:lnTo>
                  <a:lnTo>
                    <a:pt x="607" y="591"/>
                  </a:lnTo>
                  <a:lnTo>
                    <a:pt x="605" y="592"/>
                  </a:lnTo>
                  <a:lnTo>
                    <a:pt x="606" y="605"/>
                  </a:lnTo>
                  <a:lnTo>
                    <a:pt x="612" y="617"/>
                  </a:lnTo>
                  <a:lnTo>
                    <a:pt x="618" y="627"/>
                  </a:lnTo>
                  <a:lnTo>
                    <a:pt x="620" y="628"/>
                  </a:lnTo>
                  <a:lnTo>
                    <a:pt x="624" y="628"/>
                  </a:lnTo>
                  <a:lnTo>
                    <a:pt x="630" y="632"/>
                  </a:lnTo>
                  <a:lnTo>
                    <a:pt x="631" y="634"/>
                  </a:lnTo>
                  <a:lnTo>
                    <a:pt x="633" y="636"/>
                  </a:lnTo>
                  <a:lnTo>
                    <a:pt x="633" y="640"/>
                  </a:lnTo>
                  <a:lnTo>
                    <a:pt x="635" y="641"/>
                  </a:lnTo>
                  <a:lnTo>
                    <a:pt x="636" y="645"/>
                  </a:lnTo>
                  <a:lnTo>
                    <a:pt x="632" y="644"/>
                  </a:lnTo>
                  <a:lnTo>
                    <a:pt x="627" y="648"/>
                  </a:lnTo>
                  <a:lnTo>
                    <a:pt x="626" y="648"/>
                  </a:lnTo>
                  <a:lnTo>
                    <a:pt x="623" y="650"/>
                  </a:lnTo>
                  <a:lnTo>
                    <a:pt x="621" y="651"/>
                  </a:lnTo>
                  <a:lnTo>
                    <a:pt x="623" y="653"/>
                  </a:lnTo>
                  <a:lnTo>
                    <a:pt x="621" y="653"/>
                  </a:lnTo>
                  <a:lnTo>
                    <a:pt x="619" y="652"/>
                  </a:lnTo>
                  <a:lnTo>
                    <a:pt x="618" y="653"/>
                  </a:lnTo>
                  <a:lnTo>
                    <a:pt x="617" y="652"/>
                  </a:lnTo>
                  <a:lnTo>
                    <a:pt x="614" y="653"/>
                  </a:lnTo>
                  <a:lnTo>
                    <a:pt x="611" y="657"/>
                  </a:lnTo>
                  <a:lnTo>
                    <a:pt x="611" y="659"/>
                  </a:lnTo>
                  <a:lnTo>
                    <a:pt x="608" y="662"/>
                  </a:lnTo>
                  <a:lnTo>
                    <a:pt x="606" y="663"/>
                  </a:lnTo>
                  <a:lnTo>
                    <a:pt x="601" y="662"/>
                  </a:lnTo>
                  <a:lnTo>
                    <a:pt x="600" y="663"/>
                  </a:lnTo>
                  <a:lnTo>
                    <a:pt x="596" y="663"/>
                  </a:lnTo>
                  <a:lnTo>
                    <a:pt x="594" y="664"/>
                  </a:lnTo>
                  <a:lnTo>
                    <a:pt x="591" y="664"/>
                  </a:lnTo>
                  <a:lnTo>
                    <a:pt x="583" y="669"/>
                  </a:lnTo>
                  <a:lnTo>
                    <a:pt x="583" y="670"/>
                  </a:lnTo>
                  <a:lnTo>
                    <a:pt x="580" y="672"/>
                  </a:lnTo>
                  <a:lnTo>
                    <a:pt x="579" y="675"/>
                  </a:lnTo>
                  <a:lnTo>
                    <a:pt x="579" y="676"/>
                  </a:lnTo>
                  <a:lnTo>
                    <a:pt x="579" y="677"/>
                  </a:lnTo>
                  <a:lnTo>
                    <a:pt x="577" y="677"/>
                  </a:lnTo>
                  <a:lnTo>
                    <a:pt x="576" y="676"/>
                  </a:lnTo>
                  <a:lnTo>
                    <a:pt x="571" y="678"/>
                  </a:lnTo>
                  <a:lnTo>
                    <a:pt x="570" y="680"/>
                  </a:lnTo>
                  <a:lnTo>
                    <a:pt x="568" y="683"/>
                  </a:lnTo>
                  <a:lnTo>
                    <a:pt x="568" y="687"/>
                  </a:lnTo>
                  <a:lnTo>
                    <a:pt x="568" y="690"/>
                  </a:lnTo>
                  <a:lnTo>
                    <a:pt x="568" y="692"/>
                  </a:lnTo>
                  <a:lnTo>
                    <a:pt x="567" y="693"/>
                  </a:lnTo>
                  <a:lnTo>
                    <a:pt x="562" y="693"/>
                  </a:lnTo>
                  <a:lnTo>
                    <a:pt x="560" y="693"/>
                  </a:lnTo>
                  <a:lnTo>
                    <a:pt x="558" y="695"/>
                  </a:lnTo>
                  <a:lnTo>
                    <a:pt x="556" y="699"/>
                  </a:lnTo>
                  <a:lnTo>
                    <a:pt x="555" y="702"/>
                  </a:lnTo>
                  <a:lnTo>
                    <a:pt x="554" y="707"/>
                  </a:lnTo>
                  <a:lnTo>
                    <a:pt x="555" y="708"/>
                  </a:lnTo>
                  <a:lnTo>
                    <a:pt x="554" y="713"/>
                  </a:lnTo>
                  <a:lnTo>
                    <a:pt x="550" y="714"/>
                  </a:lnTo>
                  <a:lnTo>
                    <a:pt x="548" y="717"/>
                  </a:lnTo>
                  <a:lnTo>
                    <a:pt x="547" y="719"/>
                  </a:lnTo>
                  <a:lnTo>
                    <a:pt x="546" y="720"/>
                  </a:lnTo>
                  <a:lnTo>
                    <a:pt x="543" y="726"/>
                  </a:lnTo>
                  <a:lnTo>
                    <a:pt x="543" y="731"/>
                  </a:lnTo>
                  <a:lnTo>
                    <a:pt x="542" y="731"/>
                  </a:lnTo>
                  <a:lnTo>
                    <a:pt x="541" y="729"/>
                  </a:lnTo>
                  <a:lnTo>
                    <a:pt x="538" y="730"/>
                  </a:lnTo>
                  <a:lnTo>
                    <a:pt x="537" y="734"/>
                  </a:lnTo>
                  <a:lnTo>
                    <a:pt x="536" y="735"/>
                  </a:lnTo>
                  <a:lnTo>
                    <a:pt x="535" y="738"/>
                  </a:lnTo>
                  <a:lnTo>
                    <a:pt x="537" y="743"/>
                  </a:lnTo>
                  <a:lnTo>
                    <a:pt x="543" y="747"/>
                  </a:lnTo>
                  <a:lnTo>
                    <a:pt x="543" y="746"/>
                  </a:lnTo>
                  <a:lnTo>
                    <a:pt x="542" y="740"/>
                  </a:lnTo>
                  <a:lnTo>
                    <a:pt x="543" y="737"/>
                  </a:lnTo>
                  <a:lnTo>
                    <a:pt x="544" y="738"/>
                  </a:lnTo>
                  <a:lnTo>
                    <a:pt x="544" y="742"/>
                  </a:lnTo>
                  <a:lnTo>
                    <a:pt x="544" y="746"/>
                  </a:lnTo>
                  <a:lnTo>
                    <a:pt x="547" y="748"/>
                  </a:lnTo>
                  <a:lnTo>
                    <a:pt x="544" y="749"/>
                  </a:lnTo>
                  <a:lnTo>
                    <a:pt x="543" y="750"/>
                  </a:lnTo>
                  <a:lnTo>
                    <a:pt x="541" y="752"/>
                  </a:lnTo>
                  <a:lnTo>
                    <a:pt x="540" y="750"/>
                  </a:lnTo>
                  <a:lnTo>
                    <a:pt x="535" y="752"/>
                  </a:lnTo>
                  <a:lnTo>
                    <a:pt x="532" y="752"/>
                  </a:lnTo>
                  <a:lnTo>
                    <a:pt x="526" y="754"/>
                  </a:lnTo>
                  <a:lnTo>
                    <a:pt x="524" y="753"/>
                  </a:lnTo>
                  <a:lnTo>
                    <a:pt x="523" y="750"/>
                  </a:lnTo>
                  <a:lnTo>
                    <a:pt x="523" y="749"/>
                  </a:lnTo>
                  <a:lnTo>
                    <a:pt x="522" y="749"/>
                  </a:lnTo>
                  <a:lnTo>
                    <a:pt x="519" y="750"/>
                  </a:lnTo>
                  <a:lnTo>
                    <a:pt x="514" y="749"/>
                  </a:lnTo>
                  <a:lnTo>
                    <a:pt x="512" y="750"/>
                  </a:lnTo>
                  <a:lnTo>
                    <a:pt x="511" y="750"/>
                  </a:lnTo>
                  <a:lnTo>
                    <a:pt x="510" y="752"/>
                  </a:lnTo>
                  <a:lnTo>
                    <a:pt x="511" y="753"/>
                  </a:lnTo>
                  <a:lnTo>
                    <a:pt x="510" y="753"/>
                  </a:lnTo>
                  <a:lnTo>
                    <a:pt x="506" y="752"/>
                  </a:lnTo>
                  <a:lnTo>
                    <a:pt x="506" y="749"/>
                  </a:lnTo>
                  <a:lnTo>
                    <a:pt x="504" y="748"/>
                  </a:lnTo>
                  <a:lnTo>
                    <a:pt x="501" y="748"/>
                  </a:lnTo>
                  <a:lnTo>
                    <a:pt x="499" y="749"/>
                  </a:lnTo>
                  <a:lnTo>
                    <a:pt x="495" y="748"/>
                  </a:lnTo>
                  <a:lnTo>
                    <a:pt x="492" y="749"/>
                  </a:lnTo>
                  <a:lnTo>
                    <a:pt x="487" y="753"/>
                  </a:lnTo>
                  <a:lnTo>
                    <a:pt x="483" y="753"/>
                  </a:lnTo>
                  <a:lnTo>
                    <a:pt x="481" y="755"/>
                  </a:lnTo>
                  <a:lnTo>
                    <a:pt x="480" y="758"/>
                  </a:lnTo>
                  <a:lnTo>
                    <a:pt x="480" y="760"/>
                  </a:lnTo>
                  <a:lnTo>
                    <a:pt x="478" y="760"/>
                  </a:lnTo>
                  <a:lnTo>
                    <a:pt x="477" y="759"/>
                  </a:lnTo>
                  <a:lnTo>
                    <a:pt x="476" y="759"/>
                  </a:lnTo>
                  <a:lnTo>
                    <a:pt x="474" y="760"/>
                  </a:lnTo>
                  <a:lnTo>
                    <a:pt x="469" y="761"/>
                  </a:lnTo>
                  <a:lnTo>
                    <a:pt x="466" y="764"/>
                  </a:lnTo>
                  <a:lnTo>
                    <a:pt x="462" y="766"/>
                  </a:lnTo>
                  <a:lnTo>
                    <a:pt x="458" y="771"/>
                  </a:lnTo>
                  <a:lnTo>
                    <a:pt x="451" y="777"/>
                  </a:lnTo>
                  <a:lnTo>
                    <a:pt x="446" y="788"/>
                  </a:lnTo>
                  <a:lnTo>
                    <a:pt x="445" y="789"/>
                  </a:lnTo>
                  <a:lnTo>
                    <a:pt x="444" y="791"/>
                  </a:lnTo>
                  <a:lnTo>
                    <a:pt x="442" y="796"/>
                  </a:lnTo>
                  <a:lnTo>
                    <a:pt x="441" y="797"/>
                  </a:lnTo>
                  <a:lnTo>
                    <a:pt x="438" y="802"/>
                  </a:lnTo>
                  <a:lnTo>
                    <a:pt x="438" y="806"/>
                  </a:lnTo>
                  <a:lnTo>
                    <a:pt x="436" y="806"/>
                  </a:lnTo>
                  <a:lnTo>
                    <a:pt x="434" y="806"/>
                  </a:lnTo>
                  <a:lnTo>
                    <a:pt x="430" y="809"/>
                  </a:lnTo>
                  <a:lnTo>
                    <a:pt x="430" y="808"/>
                  </a:lnTo>
                  <a:lnTo>
                    <a:pt x="428" y="809"/>
                  </a:lnTo>
                  <a:lnTo>
                    <a:pt x="428" y="812"/>
                  </a:lnTo>
                  <a:lnTo>
                    <a:pt x="428" y="813"/>
                  </a:lnTo>
                  <a:lnTo>
                    <a:pt x="427" y="815"/>
                  </a:lnTo>
                  <a:lnTo>
                    <a:pt x="426" y="815"/>
                  </a:lnTo>
                  <a:lnTo>
                    <a:pt x="422" y="818"/>
                  </a:lnTo>
                  <a:lnTo>
                    <a:pt x="422" y="820"/>
                  </a:lnTo>
                  <a:lnTo>
                    <a:pt x="420" y="821"/>
                  </a:lnTo>
                  <a:lnTo>
                    <a:pt x="418" y="821"/>
                  </a:lnTo>
                  <a:lnTo>
                    <a:pt x="416" y="822"/>
                  </a:lnTo>
                  <a:lnTo>
                    <a:pt x="417" y="824"/>
                  </a:lnTo>
                  <a:lnTo>
                    <a:pt x="415" y="825"/>
                  </a:lnTo>
                  <a:lnTo>
                    <a:pt x="412" y="824"/>
                  </a:lnTo>
                  <a:lnTo>
                    <a:pt x="410" y="824"/>
                  </a:lnTo>
                  <a:lnTo>
                    <a:pt x="404" y="814"/>
                  </a:lnTo>
                  <a:lnTo>
                    <a:pt x="402" y="812"/>
                  </a:lnTo>
                  <a:lnTo>
                    <a:pt x="399" y="809"/>
                  </a:lnTo>
                  <a:lnTo>
                    <a:pt x="397" y="809"/>
                  </a:lnTo>
                  <a:lnTo>
                    <a:pt x="393" y="812"/>
                  </a:lnTo>
                  <a:lnTo>
                    <a:pt x="392" y="812"/>
                  </a:lnTo>
                  <a:lnTo>
                    <a:pt x="390" y="809"/>
                  </a:lnTo>
                  <a:lnTo>
                    <a:pt x="388" y="809"/>
                  </a:lnTo>
                  <a:lnTo>
                    <a:pt x="381" y="810"/>
                  </a:lnTo>
                  <a:lnTo>
                    <a:pt x="380" y="810"/>
                  </a:lnTo>
                  <a:lnTo>
                    <a:pt x="378" y="814"/>
                  </a:lnTo>
                  <a:lnTo>
                    <a:pt x="375" y="818"/>
                  </a:lnTo>
                  <a:lnTo>
                    <a:pt x="373" y="820"/>
                  </a:lnTo>
                  <a:lnTo>
                    <a:pt x="369" y="820"/>
                  </a:lnTo>
                  <a:lnTo>
                    <a:pt x="368" y="821"/>
                  </a:lnTo>
                  <a:lnTo>
                    <a:pt x="362" y="820"/>
                  </a:lnTo>
                  <a:lnTo>
                    <a:pt x="361" y="818"/>
                  </a:lnTo>
                  <a:lnTo>
                    <a:pt x="358" y="816"/>
                  </a:lnTo>
                  <a:lnTo>
                    <a:pt x="356" y="818"/>
                  </a:lnTo>
                  <a:lnTo>
                    <a:pt x="354" y="813"/>
                  </a:lnTo>
                  <a:lnTo>
                    <a:pt x="352" y="812"/>
                  </a:lnTo>
                  <a:lnTo>
                    <a:pt x="349" y="810"/>
                  </a:lnTo>
                  <a:lnTo>
                    <a:pt x="346" y="810"/>
                  </a:lnTo>
                  <a:lnTo>
                    <a:pt x="342" y="808"/>
                  </a:lnTo>
                  <a:lnTo>
                    <a:pt x="339" y="809"/>
                  </a:lnTo>
                  <a:lnTo>
                    <a:pt x="337" y="808"/>
                  </a:lnTo>
                  <a:lnTo>
                    <a:pt x="334" y="809"/>
                  </a:lnTo>
                  <a:lnTo>
                    <a:pt x="326" y="807"/>
                  </a:lnTo>
                  <a:lnTo>
                    <a:pt x="316" y="807"/>
                  </a:lnTo>
                  <a:lnTo>
                    <a:pt x="314" y="809"/>
                  </a:lnTo>
                  <a:lnTo>
                    <a:pt x="310" y="810"/>
                  </a:lnTo>
                  <a:lnTo>
                    <a:pt x="306" y="808"/>
                  </a:lnTo>
                  <a:lnTo>
                    <a:pt x="303" y="806"/>
                  </a:lnTo>
                  <a:lnTo>
                    <a:pt x="301" y="804"/>
                  </a:lnTo>
                  <a:lnTo>
                    <a:pt x="298" y="806"/>
                  </a:lnTo>
                  <a:lnTo>
                    <a:pt x="297" y="804"/>
                  </a:lnTo>
                  <a:lnTo>
                    <a:pt x="296" y="802"/>
                  </a:lnTo>
                  <a:lnTo>
                    <a:pt x="291" y="801"/>
                  </a:lnTo>
                  <a:lnTo>
                    <a:pt x="289" y="802"/>
                  </a:lnTo>
                  <a:lnTo>
                    <a:pt x="286" y="802"/>
                  </a:lnTo>
                  <a:lnTo>
                    <a:pt x="284" y="802"/>
                  </a:lnTo>
                  <a:lnTo>
                    <a:pt x="284" y="801"/>
                  </a:lnTo>
                  <a:lnTo>
                    <a:pt x="282" y="801"/>
                  </a:lnTo>
                  <a:lnTo>
                    <a:pt x="280" y="798"/>
                  </a:lnTo>
                  <a:lnTo>
                    <a:pt x="277" y="797"/>
                  </a:lnTo>
                  <a:lnTo>
                    <a:pt x="274" y="798"/>
                  </a:lnTo>
                  <a:lnTo>
                    <a:pt x="272" y="797"/>
                  </a:lnTo>
                  <a:lnTo>
                    <a:pt x="268" y="797"/>
                  </a:lnTo>
                  <a:lnTo>
                    <a:pt x="259" y="795"/>
                  </a:lnTo>
                  <a:lnTo>
                    <a:pt x="256" y="796"/>
                  </a:lnTo>
                  <a:lnTo>
                    <a:pt x="250" y="796"/>
                  </a:lnTo>
                  <a:lnTo>
                    <a:pt x="244" y="796"/>
                  </a:lnTo>
                  <a:lnTo>
                    <a:pt x="232" y="792"/>
                  </a:lnTo>
                  <a:lnTo>
                    <a:pt x="229" y="792"/>
                  </a:lnTo>
                  <a:lnTo>
                    <a:pt x="226" y="796"/>
                  </a:lnTo>
                  <a:lnTo>
                    <a:pt x="223" y="800"/>
                  </a:lnTo>
                  <a:lnTo>
                    <a:pt x="220" y="803"/>
                  </a:lnTo>
                  <a:lnTo>
                    <a:pt x="218" y="804"/>
                  </a:lnTo>
                  <a:lnTo>
                    <a:pt x="212" y="804"/>
                  </a:lnTo>
                  <a:lnTo>
                    <a:pt x="210" y="809"/>
                  </a:lnTo>
                  <a:lnTo>
                    <a:pt x="207" y="810"/>
                  </a:lnTo>
                  <a:lnTo>
                    <a:pt x="205" y="809"/>
                  </a:lnTo>
                  <a:lnTo>
                    <a:pt x="202" y="810"/>
                  </a:lnTo>
                  <a:lnTo>
                    <a:pt x="199" y="810"/>
                  </a:lnTo>
                  <a:lnTo>
                    <a:pt x="190" y="807"/>
                  </a:lnTo>
                  <a:lnTo>
                    <a:pt x="187" y="806"/>
                  </a:lnTo>
                  <a:lnTo>
                    <a:pt x="178" y="808"/>
                  </a:lnTo>
                  <a:lnTo>
                    <a:pt x="175" y="808"/>
                  </a:lnTo>
                  <a:lnTo>
                    <a:pt x="174" y="808"/>
                  </a:lnTo>
                  <a:lnTo>
                    <a:pt x="172" y="808"/>
                  </a:lnTo>
                  <a:lnTo>
                    <a:pt x="168" y="810"/>
                  </a:lnTo>
                  <a:lnTo>
                    <a:pt x="163" y="810"/>
                  </a:lnTo>
                  <a:lnTo>
                    <a:pt x="156" y="820"/>
                  </a:lnTo>
                  <a:lnTo>
                    <a:pt x="153" y="821"/>
                  </a:lnTo>
                  <a:lnTo>
                    <a:pt x="151" y="822"/>
                  </a:lnTo>
                  <a:lnTo>
                    <a:pt x="147" y="827"/>
                  </a:lnTo>
                  <a:lnTo>
                    <a:pt x="146" y="828"/>
                  </a:lnTo>
                  <a:lnTo>
                    <a:pt x="141" y="842"/>
                  </a:lnTo>
                  <a:lnTo>
                    <a:pt x="139" y="842"/>
                  </a:lnTo>
                  <a:lnTo>
                    <a:pt x="138" y="839"/>
                  </a:lnTo>
                  <a:lnTo>
                    <a:pt x="139" y="837"/>
                  </a:lnTo>
                  <a:lnTo>
                    <a:pt x="136" y="834"/>
                  </a:lnTo>
                  <a:lnTo>
                    <a:pt x="134" y="833"/>
                  </a:lnTo>
                  <a:lnTo>
                    <a:pt x="132" y="845"/>
                  </a:lnTo>
                  <a:lnTo>
                    <a:pt x="129" y="846"/>
                  </a:lnTo>
                  <a:lnTo>
                    <a:pt x="127" y="846"/>
                  </a:lnTo>
                  <a:lnTo>
                    <a:pt x="115" y="849"/>
                  </a:lnTo>
                  <a:lnTo>
                    <a:pt x="112" y="844"/>
                  </a:lnTo>
                  <a:lnTo>
                    <a:pt x="109" y="840"/>
                  </a:lnTo>
                  <a:lnTo>
                    <a:pt x="108" y="842"/>
                  </a:lnTo>
                  <a:lnTo>
                    <a:pt x="105" y="840"/>
                  </a:lnTo>
                  <a:lnTo>
                    <a:pt x="103" y="837"/>
                  </a:lnTo>
                  <a:lnTo>
                    <a:pt x="102" y="838"/>
                  </a:lnTo>
                  <a:lnTo>
                    <a:pt x="100" y="837"/>
                  </a:lnTo>
                  <a:lnTo>
                    <a:pt x="98" y="830"/>
                  </a:lnTo>
                  <a:lnTo>
                    <a:pt x="94" y="824"/>
                  </a:lnTo>
                  <a:lnTo>
                    <a:pt x="88" y="824"/>
                  </a:lnTo>
                  <a:lnTo>
                    <a:pt x="85" y="821"/>
                  </a:lnTo>
                  <a:lnTo>
                    <a:pt x="82" y="815"/>
                  </a:lnTo>
                  <a:lnTo>
                    <a:pt x="82" y="812"/>
                  </a:lnTo>
                  <a:lnTo>
                    <a:pt x="81" y="808"/>
                  </a:lnTo>
                  <a:lnTo>
                    <a:pt x="79" y="807"/>
                  </a:lnTo>
                  <a:lnTo>
                    <a:pt x="78" y="798"/>
                  </a:lnTo>
                  <a:lnTo>
                    <a:pt x="76" y="797"/>
                  </a:lnTo>
                  <a:lnTo>
                    <a:pt x="76" y="792"/>
                  </a:lnTo>
                  <a:lnTo>
                    <a:pt x="75" y="795"/>
                  </a:lnTo>
                  <a:lnTo>
                    <a:pt x="72" y="780"/>
                  </a:lnTo>
                  <a:lnTo>
                    <a:pt x="69" y="779"/>
                  </a:lnTo>
                  <a:lnTo>
                    <a:pt x="72" y="778"/>
                  </a:lnTo>
                  <a:lnTo>
                    <a:pt x="74" y="779"/>
                  </a:lnTo>
                  <a:lnTo>
                    <a:pt x="75" y="784"/>
                  </a:lnTo>
                  <a:lnTo>
                    <a:pt x="78" y="782"/>
                  </a:lnTo>
                  <a:lnTo>
                    <a:pt x="79" y="778"/>
                  </a:lnTo>
                  <a:lnTo>
                    <a:pt x="79" y="776"/>
                  </a:lnTo>
                  <a:lnTo>
                    <a:pt x="76" y="776"/>
                  </a:lnTo>
                  <a:lnTo>
                    <a:pt x="75" y="772"/>
                  </a:lnTo>
                  <a:lnTo>
                    <a:pt x="72" y="770"/>
                  </a:lnTo>
                  <a:lnTo>
                    <a:pt x="69" y="770"/>
                  </a:lnTo>
                  <a:lnTo>
                    <a:pt x="67" y="767"/>
                  </a:lnTo>
                  <a:lnTo>
                    <a:pt x="68" y="765"/>
                  </a:lnTo>
                  <a:lnTo>
                    <a:pt x="66" y="759"/>
                  </a:lnTo>
                  <a:lnTo>
                    <a:pt x="66" y="755"/>
                  </a:lnTo>
                  <a:lnTo>
                    <a:pt x="68" y="754"/>
                  </a:lnTo>
                  <a:lnTo>
                    <a:pt x="69" y="754"/>
                  </a:lnTo>
                  <a:lnTo>
                    <a:pt x="73" y="753"/>
                  </a:lnTo>
                  <a:lnTo>
                    <a:pt x="74" y="752"/>
                  </a:lnTo>
                  <a:lnTo>
                    <a:pt x="72" y="748"/>
                  </a:lnTo>
                  <a:lnTo>
                    <a:pt x="72" y="743"/>
                  </a:lnTo>
                  <a:lnTo>
                    <a:pt x="69" y="735"/>
                  </a:lnTo>
                  <a:lnTo>
                    <a:pt x="66" y="729"/>
                  </a:lnTo>
                  <a:lnTo>
                    <a:pt x="51" y="712"/>
                  </a:lnTo>
                  <a:lnTo>
                    <a:pt x="46" y="707"/>
                  </a:lnTo>
                  <a:lnTo>
                    <a:pt x="42" y="704"/>
                  </a:lnTo>
                  <a:lnTo>
                    <a:pt x="39" y="700"/>
                  </a:lnTo>
                  <a:lnTo>
                    <a:pt x="39" y="696"/>
                  </a:lnTo>
                  <a:lnTo>
                    <a:pt x="38" y="699"/>
                  </a:lnTo>
                  <a:lnTo>
                    <a:pt x="38" y="701"/>
                  </a:lnTo>
                  <a:lnTo>
                    <a:pt x="31" y="696"/>
                  </a:lnTo>
                  <a:lnTo>
                    <a:pt x="26" y="694"/>
                  </a:lnTo>
                  <a:lnTo>
                    <a:pt x="9" y="693"/>
                  </a:lnTo>
                  <a:lnTo>
                    <a:pt x="2" y="694"/>
                  </a:lnTo>
                  <a:lnTo>
                    <a:pt x="1" y="690"/>
                  </a:lnTo>
                  <a:lnTo>
                    <a:pt x="1" y="687"/>
                  </a:lnTo>
                  <a:lnTo>
                    <a:pt x="0" y="684"/>
                  </a:lnTo>
                  <a:lnTo>
                    <a:pt x="1" y="682"/>
                  </a:lnTo>
                  <a:lnTo>
                    <a:pt x="0" y="677"/>
                  </a:lnTo>
                  <a:lnTo>
                    <a:pt x="1" y="674"/>
                  </a:lnTo>
                  <a:lnTo>
                    <a:pt x="1" y="671"/>
                  </a:lnTo>
                  <a:lnTo>
                    <a:pt x="1" y="669"/>
                  </a:lnTo>
                  <a:lnTo>
                    <a:pt x="0" y="666"/>
                  </a:lnTo>
                  <a:lnTo>
                    <a:pt x="1" y="665"/>
                  </a:lnTo>
                  <a:lnTo>
                    <a:pt x="2" y="658"/>
                  </a:lnTo>
                  <a:lnTo>
                    <a:pt x="0" y="657"/>
                  </a:lnTo>
                  <a:lnTo>
                    <a:pt x="0" y="653"/>
                  </a:lnTo>
                  <a:lnTo>
                    <a:pt x="0" y="651"/>
                  </a:lnTo>
                  <a:lnTo>
                    <a:pt x="2" y="650"/>
                  </a:lnTo>
                  <a:lnTo>
                    <a:pt x="3" y="646"/>
                  </a:lnTo>
                  <a:lnTo>
                    <a:pt x="8" y="641"/>
                  </a:lnTo>
                  <a:lnTo>
                    <a:pt x="8" y="638"/>
                  </a:lnTo>
                  <a:lnTo>
                    <a:pt x="12" y="633"/>
                  </a:lnTo>
                  <a:lnTo>
                    <a:pt x="19" y="629"/>
                  </a:lnTo>
                  <a:lnTo>
                    <a:pt x="24" y="624"/>
                  </a:lnTo>
                  <a:lnTo>
                    <a:pt x="25" y="622"/>
                  </a:lnTo>
                  <a:lnTo>
                    <a:pt x="28" y="618"/>
                  </a:lnTo>
                  <a:lnTo>
                    <a:pt x="28" y="614"/>
                  </a:lnTo>
                  <a:lnTo>
                    <a:pt x="31" y="612"/>
                  </a:lnTo>
                  <a:lnTo>
                    <a:pt x="33" y="612"/>
                  </a:lnTo>
                  <a:lnTo>
                    <a:pt x="38" y="612"/>
                  </a:lnTo>
                  <a:lnTo>
                    <a:pt x="42" y="610"/>
                  </a:lnTo>
                  <a:lnTo>
                    <a:pt x="44" y="610"/>
                  </a:lnTo>
                  <a:lnTo>
                    <a:pt x="46" y="611"/>
                  </a:lnTo>
                  <a:lnTo>
                    <a:pt x="50" y="611"/>
                  </a:lnTo>
                  <a:lnTo>
                    <a:pt x="54" y="604"/>
                  </a:lnTo>
                  <a:lnTo>
                    <a:pt x="56" y="603"/>
                  </a:lnTo>
                  <a:lnTo>
                    <a:pt x="57" y="598"/>
                  </a:lnTo>
                  <a:lnTo>
                    <a:pt x="61" y="59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0" name="Freeform 615">
              <a:extLst>
                <a:ext uri="{FF2B5EF4-FFF2-40B4-BE49-F238E27FC236}">
                  <a16:creationId xmlns:a16="http://schemas.microsoft.com/office/drawing/2014/main" id="{7F8DAF74-AEFA-057B-5778-2DB883F97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716" y="4610080"/>
              <a:ext cx="82335" cy="64691"/>
            </a:xfrm>
            <a:custGeom>
              <a:avLst/>
              <a:gdLst>
                <a:gd name="T0" fmla="*/ 0 w 87"/>
                <a:gd name="T1" fmla="*/ 31 h 73"/>
                <a:gd name="T2" fmla="*/ 5 w 87"/>
                <a:gd name="T3" fmla="*/ 28 h 73"/>
                <a:gd name="T4" fmla="*/ 15 w 87"/>
                <a:gd name="T5" fmla="*/ 20 h 73"/>
                <a:gd name="T6" fmla="*/ 20 w 87"/>
                <a:gd name="T7" fmla="*/ 20 h 73"/>
                <a:gd name="T8" fmla="*/ 37 w 87"/>
                <a:gd name="T9" fmla="*/ 7 h 73"/>
                <a:gd name="T10" fmla="*/ 43 w 87"/>
                <a:gd name="T11" fmla="*/ 7 h 73"/>
                <a:gd name="T12" fmla="*/ 50 w 87"/>
                <a:gd name="T13" fmla="*/ 2 h 73"/>
                <a:gd name="T14" fmla="*/ 53 w 87"/>
                <a:gd name="T15" fmla="*/ 3 h 73"/>
                <a:gd name="T16" fmla="*/ 57 w 87"/>
                <a:gd name="T17" fmla="*/ 1 h 73"/>
                <a:gd name="T18" fmla="*/ 59 w 87"/>
                <a:gd name="T19" fmla="*/ 2 h 73"/>
                <a:gd name="T20" fmla="*/ 62 w 87"/>
                <a:gd name="T21" fmla="*/ 1 h 73"/>
                <a:gd name="T22" fmla="*/ 62 w 87"/>
                <a:gd name="T23" fmla="*/ 2 h 73"/>
                <a:gd name="T24" fmla="*/ 67 w 87"/>
                <a:gd name="T25" fmla="*/ 0 h 73"/>
                <a:gd name="T26" fmla="*/ 71 w 87"/>
                <a:gd name="T27" fmla="*/ 0 h 73"/>
                <a:gd name="T28" fmla="*/ 69 w 87"/>
                <a:gd name="T29" fmla="*/ 2 h 73"/>
                <a:gd name="T30" fmla="*/ 61 w 87"/>
                <a:gd name="T31" fmla="*/ 6 h 73"/>
                <a:gd name="T32" fmla="*/ 61 w 87"/>
                <a:gd name="T33" fmla="*/ 9 h 73"/>
                <a:gd name="T34" fmla="*/ 68 w 87"/>
                <a:gd name="T35" fmla="*/ 7 h 73"/>
                <a:gd name="T36" fmla="*/ 69 w 87"/>
                <a:gd name="T37" fmla="*/ 10 h 73"/>
                <a:gd name="T38" fmla="*/ 67 w 87"/>
                <a:gd name="T39" fmla="*/ 12 h 73"/>
                <a:gd name="T40" fmla="*/ 63 w 87"/>
                <a:gd name="T41" fmla="*/ 13 h 73"/>
                <a:gd name="T42" fmla="*/ 62 w 87"/>
                <a:gd name="T43" fmla="*/ 14 h 73"/>
                <a:gd name="T44" fmla="*/ 65 w 87"/>
                <a:gd name="T45" fmla="*/ 19 h 73"/>
                <a:gd name="T46" fmla="*/ 72 w 87"/>
                <a:gd name="T47" fmla="*/ 25 h 73"/>
                <a:gd name="T48" fmla="*/ 77 w 87"/>
                <a:gd name="T49" fmla="*/ 22 h 73"/>
                <a:gd name="T50" fmla="*/ 79 w 87"/>
                <a:gd name="T51" fmla="*/ 19 h 73"/>
                <a:gd name="T52" fmla="*/ 87 w 87"/>
                <a:gd name="T53" fmla="*/ 25 h 73"/>
                <a:gd name="T54" fmla="*/ 87 w 87"/>
                <a:gd name="T55" fmla="*/ 33 h 73"/>
                <a:gd name="T56" fmla="*/ 83 w 87"/>
                <a:gd name="T57" fmla="*/ 36 h 73"/>
                <a:gd name="T58" fmla="*/ 81 w 87"/>
                <a:gd name="T59" fmla="*/ 39 h 73"/>
                <a:gd name="T60" fmla="*/ 83 w 87"/>
                <a:gd name="T61" fmla="*/ 42 h 73"/>
                <a:gd name="T62" fmla="*/ 80 w 87"/>
                <a:gd name="T63" fmla="*/ 43 h 73"/>
                <a:gd name="T64" fmla="*/ 75 w 87"/>
                <a:gd name="T65" fmla="*/ 46 h 73"/>
                <a:gd name="T66" fmla="*/ 72 w 87"/>
                <a:gd name="T67" fmla="*/ 52 h 73"/>
                <a:gd name="T68" fmla="*/ 71 w 87"/>
                <a:gd name="T69" fmla="*/ 60 h 73"/>
                <a:gd name="T70" fmla="*/ 61 w 87"/>
                <a:gd name="T71" fmla="*/ 67 h 73"/>
                <a:gd name="T72" fmla="*/ 60 w 87"/>
                <a:gd name="T73" fmla="*/ 66 h 73"/>
                <a:gd name="T74" fmla="*/ 56 w 87"/>
                <a:gd name="T75" fmla="*/ 68 h 73"/>
                <a:gd name="T76" fmla="*/ 51 w 87"/>
                <a:gd name="T77" fmla="*/ 73 h 73"/>
                <a:gd name="T78" fmla="*/ 48 w 87"/>
                <a:gd name="T79" fmla="*/ 67 h 73"/>
                <a:gd name="T80" fmla="*/ 45 w 87"/>
                <a:gd name="T81" fmla="*/ 66 h 73"/>
                <a:gd name="T82" fmla="*/ 47 w 87"/>
                <a:gd name="T83" fmla="*/ 63 h 73"/>
                <a:gd name="T84" fmla="*/ 44 w 87"/>
                <a:gd name="T85" fmla="*/ 61 h 73"/>
                <a:gd name="T86" fmla="*/ 38 w 87"/>
                <a:gd name="T87" fmla="*/ 60 h 73"/>
                <a:gd name="T88" fmla="*/ 33 w 87"/>
                <a:gd name="T89" fmla="*/ 61 h 73"/>
                <a:gd name="T90" fmla="*/ 29 w 87"/>
                <a:gd name="T91" fmla="*/ 56 h 73"/>
                <a:gd name="T92" fmla="*/ 29 w 87"/>
                <a:gd name="T93" fmla="*/ 46 h 73"/>
                <a:gd name="T94" fmla="*/ 31 w 87"/>
                <a:gd name="T95" fmla="*/ 44 h 73"/>
                <a:gd name="T96" fmla="*/ 29 w 87"/>
                <a:gd name="T97" fmla="*/ 40 h 73"/>
                <a:gd name="T98" fmla="*/ 24 w 87"/>
                <a:gd name="T99" fmla="*/ 38 h 73"/>
                <a:gd name="T100" fmla="*/ 19 w 87"/>
                <a:gd name="T101" fmla="*/ 37 h 73"/>
                <a:gd name="T102" fmla="*/ 14 w 87"/>
                <a:gd name="T103" fmla="*/ 42 h 73"/>
                <a:gd name="T104" fmla="*/ 12 w 87"/>
                <a:gd name="T105" fmla="*/ 48 h 73"/>
                <a:gd name="T106" fmla="*/ 8 w 87"/>
                <a:gd name="T107" fmla="*/ 45 h 73"/>
                <a:gd name="T108" fmla="*/ 8 w 87"/>
                <a:gd name="T109" fmla="*/ 40 h 73"/>
                <a:gd name="T110" fmla="*/ 7 w 87"/>
                <a:gd name="T111" fmla="*/ 39 h 73"/>
                <a:gd name="T112" fmla="*/ 3 w 87"/>
                <a:gd name="T113" fmla="*/ 39 h 73"/>
                <a:gd name="T114" fmla="*/ 1 w 87"/>
                <a:gd name="T115" fmla="*/ 38 h 73"/>
                <a:gd name="T116" fmla="*/ 2 w 87"/>
                <a:gd name="T117" fmla="*/ 37 h 73"/>
                <a:gd name="T118" fmla="*/ 0 w 87"/>
                <a:gd name="T119" fmla="*/ 34 h 73"/>
                <a:gd name="T120" fmla="*/ 0 w 87"/>
                <a:gd name="T121" fmla="*/ 31 h 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7"/>
                <a:gd name="T184" fmla="*/ 0 h 73"/>
                <a:gd name="T185" fmla="*/ 87 w 87"/>
                <a:gd name="T186" fmla="*/ 73 h 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7" h="73">
                  <a:moveTo>
                    <a:pt x="0" y="31"/>
                  </a:moveTo>
                  <a:lnTo>
                    <a:pt x="5" y="28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37" y="7"/>
                  </a:lnTo>
                  <a:lnTo>
                    <a:pt x="43" y="7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61" y="6"/>
                  </a:lnTo>
                  <a:lnTo>
                    <a:pt x="61" y="9"/>
                  </a:lnTo>
                  <a:lnTo>
                    <a:pt x="68" y="7"/>
                  </a:lnTo>
                  <a:lnTo>
                    <a:pt x="69" y="10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72" y="25"/>
                  </a:lnTo>
                  <a:lnTo>
                    <a:pt x="77" y="22"/>
                  </a:lnTo>
                  <a:lnTo>
                    <a:pt x="79" y="19"/>
                  </a:lnTo>
                  <a:lnTo>
                    <a:pt x="87" y="25"/>
                  </a:lnTo>
                  <a:lnTo>
                    <a:pt x="87" y="33"/>
                  </a:lnTo>
                  <a:lnTo>
                    <a:pt x="83" y="36"/>
                  </a:lnTo>
                  <a:lnTo>
                    <a:pt x="81" y="39"/>
                  </a:lnTo>
                  <a:lnTo>
                    <a:pt x="83" y="42"/>
                  </a:lnTo>
                  <a:lnTo>
                    <a:pt x="80" y="43"/>
                  </a:lnTo>
                  <a:lnTo>
                    <a:pt x="75" y="46"/>
                  </a:lnTo>
                  <a:lnTo>
                    <a:pt x="72" y="52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60" y="66"/>
                  </a:lnTo>
                  <a:lnTo>
                    <a:pt x="56" y="68"/>
                  </a:lnTo>
                  <a:lnTo>
                    <a:pt x="51" y="73"/>
                  </a:lnTo>
                  <a:lnTo>
                    <a:pt x="48" y="67"/>
                  </a:lnTo>
                  <a:lnTo>
                    <a:pt x="45" y="66"/>
                  </a:lnTo>
                  <a:lnTo>
                    <a:pt x="47" y="63"/>
                  </a:lnTo>
                  <a:lnTo>
                    <a:pt x="44" y="61"/>
                  </a:lnTo>
                  <a:lnTo>
                    <a:pt x="38" y="60"/>
                  </a:lnTo>
                  <a:lnTo>
                    <a:pt x="33" y="61"/>
                  </a:lnTo>
                  <a:lnTo>
                    <a:pt x="29" y="56"/>
                  </a:lnTo>
                  <a:lnTo>
                    <a:pt x="29" y="46"/>
                  </a:lnTo>
                  <a:lnTo>
                    <a:pt x="31" y="44"/>
                  </a:lnTo>
                  <a:lnTo>
                    <a:pt x="29" y="40"/>
                  </a:lnTo>
                  <a:lnTo>
                    <a:pt x="24" y="38"/>
                  </a:lnTo>
                  <a:lnTo>
                    <a:pt x="19" y="37"/>
                  </a:lnTo>
                  <a:lnTo>
                    <a:pt x="14" y="42"/>
                  </a:lnTo>
                  <a:lnTo>
                    <a:pt x="12" y="48"/>
                  </a:lnTo>
                  <a:lnTo>
                    <a:pt x="8" y="45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3" y="39"/>
                  </a:lnTo>
                  <a:lnTo>
                    <a:pt x="1" y="38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1" name="Freeform 616">
              <a:extLst>
                <a:ext uri="{FF2B5EF4-FFF2-40B4-BE49-F238E27FC236}">
                  <a16:creationId xmlns:a16="http://schemas.microsoft.com/office/drawing/2014/main" id="{E52E1A3A-6F41-0F42-B8CA-1F2A01F87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456" y="4604199"/>
              <a:ext cx="35286" cy="27935"/>
            </a:xfrm>
            <a:custGeom>
              <a:avLst/>
              <a:gdLst>
                <a:gd name="T0" fmla="*/ 0 w 39"/>
                <a:gd name="T1" fmla="*/ 6 h 30"/>
                <a:gd name="T2" fmla="*/ 3 w 39"/>
                <a:gd name="T3" fmla="*/ 1 h 30"/>
                <a:gd name="T4" fmla="*/ 9 w 39"/>
                <a:gd name="T5" fmla="*/ 1 h 30"/>
                <a:gd name="T6" fmla="*/ 11 w 39"/>
                <a:gd name="T7" fmla="*/ 2 h 30"/>
                <a:gd name="T8" fmla="*/ 11 w 39"/>
                <a:gd name="T9" fmla="*/ 1 h 30"/>
                <a:gd name="T10" fmla="*/ 15 w 39"/>
                <a:gd name="T11" fmla="*/ 2 h 30"/>
                <a:gd name="T12" fmla="*/ 20 w 39"/>
                <a:gd name="T13" fmla="*/ 1 h 30"/>
                <a:gd name="T14" fmla="*/ 21 w 39"/>
                <a:gd name="T15" fmla="*/ 2 h 30"/>
                <a:gd name="T16" fmla="*/ 23 w 39"/>
                <a:gd name="T17" fmla="*/ 1 h 30"/>
                <a:gd name="T18" fmla="*/ 23 w 39"/>
                <a:gd name="T19" fmla="*/ 0 h 30"/>
                <a:gd name="T20" fmla="*/ 24 w 39"/>
                <a:gd name="T21" fmla="*/ 0 h 30"/>
                <a:gd name="T22" fmla="*/ 24 w 39"/>
                <a:gd name="T23" fmla="*/ 3 h 30"/>
                <a:gd name="T24" fmla="*/ 26 w 39"/>
                <a:gd name="T25" fmla="*/ 3 h 30"/>
                <a:gd name="T26" fmla="*/ 26 w 39"/>
                <a:gd name="T27" fmla="*/ 6 h 30"/>
                <a:gd name="T28" fmla="*/ 28 w 39"/>
                <a:gd name="T29" fmla="*/ 6 h 30"/>
                <a:gd name="T30" fmla="*/ 28 w 39"/>
                <a:gd name="T31" fmla="*/ 3 h 30"/>
                <a:gd name="T32" fmla="*/ 29 w 39"/>
                <a:gd name="T33" fmla="*/ 3 h 30"/>
                <a:gd name="T34" fmla="*/ 29 w 39"/>
                <a:gd name="T35" fmla="*/ 6 h 30"/>
                <a:gd name="T36" fmla="*/ 30 w 39"/>
                <a:gd name="T37" fmla="*/ 7 h 30"/>
                <a:gd name="T38" fmla="*/ 32 w 39"/>
                <a:gd name="T39" fmla="*/ 6 h 30"/>
                <a:gd name="T40" fmla="*/ 32 w 39"/>
                <a:gd name="T41" fmla="*/ 7 h 30"/>
                <a:gd name="T42" fmla="*/ 32 w 39"/>
                <a:gd name="T43" fmla="*/ 9 h 30"/>
                <a:gd name="T44" fmla="*/ 33 w 39"/>
                <a:gd name="T45" fmla="*/ 9 h 30"/>
                <a:gd name="T46" fmla="*/ 35 w 39"/>
                <a:gd name="T47" fmla="*/ 9 h 30"/>
                <a:gd name="T48" fmla="*/ 36 w 39"/>
                <a:gd name="T49" fmla="*/ 9 h 30"/>
                <a:gd name="T50" fmla="*/ 35 w 39"/>
                <a:gd name="T51" fmla="*/ 13 h 30"/>
                <a:gd name="T52" fmla="*/ 36 w 39"/>
                <a:gd name="T53" fmla="*/ 15 h 30"/>
                <a:gd name="T54" fmla="*/ 36 w 39"/>
                <a:gd name="T55" fmla="*/ 19 h 30"/>
                <a:gd name="T56" fmla="*/ 39 w 39"/>
                <a:gd name="T57" fmla="*/ 22 h 30"/>
                <a:gd name="T58" fmla="*/ 38 w 39"/>
                <a:gd name="T59" fmla="*/ 25 h 30"/>
                <a:gd name="T60" fmla="*/ 38 w 39"/>
                <a:gd name="T61" fmla="*/ 28 h 30"/>
                <a:gd name="T62" fmla="*/ 35 w 39"/>
                <a:gd name="T63" fmla="*/ 30 h 30"/>
                <a:gd name="T64" fmla="*/ 32 w 39"/>
                <a:gd name="T65" fmla="*/ 28 h 30"/>
                <a:gd name="T66" fmla="*/ 28 w 39"/>
                <a:gd name="T67" fmla="*/ 26 h 30"/>
                <a:gd name="T68" fmla="*/ 27 w 39"/>
                <a:gd name="T69" fmla="*/ 25 h 30"/>
                <a:gd name="T70" fmla="*/ 16 w 39"/>
                <a:gd name="T71" fmla="*/ 15 h 30"/>
                <a:gd name="T72" fmla="*/ 14 w 39"/>
                <a:gd name="T73" fmla="*/ 15 h 30"/>
                <a:gd name="T74" fmla="*/ 9 w 39"/>
                <a:gd name="T75" fmla="*/ 13 h 30"/>
                <a:gd name="T76" fmla="*/ 6 w 39"/>
                <a:gd name="T77" fmla="*/ 15 h 30"/>
                <a:gd name="T78" fmla="*/ 5 w 39"/>
                <a:gd name="T79" fmla="*/ 14 h 30"/>
                <a:gd name="T80" fmla="*/ 4 w 39"/>
                <a:gd name="T81" fmla="*/ 14 h 30"/>
                <a:gd name="T82" fmla="*/ 0 w 39"/>
                <a:gd name="T83" fmla="*/ 14 h 30"/>
                <a:gd name="T84" fmla="*/ 2 w 39"/>
                <a:gd name="T85" fmla="*/ 9 h 30"/>
                <a:gd name="T86" fmla="*/ 0 w 39"/>
                <a:gd name="T87" fmla="*/ 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"/>
                <a:gd name="T133" fmla="*/ 0 h 30"/>
                <a:gd name="T134" fmla="*/ 39 w 39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" h="30">
                  <a:moveTo>
                    <a:pt x="0" y="6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9" y="22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5" y="30"/>
                  </a:lnTo>
                  <a:lnTo>
                    <a:pt x="32" y="28"/>
                  </a:lnTo>
                  <a:lnTo>
                    <a:pt x="28" y="26"/>
                  </a:lnTo>
                  <a:lnTo>
                    <a:pt x="27" y="25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9" y="13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2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2" name="Freeform 617">
              <a:extLst>
                <a:ext uri="{FF2B5EF4-FFF2-40B4-BE49-F238E27FC236}">
                  <a16:creationId xmlns:a16="http://schemas.microsoft.com/office/drawing/2014/main" id="{E204BD47-DD04-4EEA-A1D9-31C5476D6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087" y="4674769"/>
              <a:ext cx="32346" cy="26465"/>
            </a:xfrm>
            <a:custGeom>
              <a:avLst/>
              <a:gdLst>
                <a:gd name="T0" fmla="*/ 0 w 33"/>
                <a:gd name="T1" fmla="*/ 20 h 29"/>
                <a:gd name="T2" fmla="*/ 2 w 33"/>
                <a:gd name="T3" fmla="*/ 16 h 29"/>
                <a:gd name="T4" fmla="*/ 1 w 33"/>
                <a:gd name="T5" fmla="*/ 13 h 29"/>
                <a:gd name="T6" fmla="*/ 2 w 33"/>
                <a:gd name="T7" fmla="*/ 12 h 29"/>
                <a:gd name="T8" fmla="*/ 8 w 33"/>
                <a:gd name="T9" fmla="*/ 13 h 29"/>
                <a:gd name="T10" fmla="*/ 7 w 33"/>
                <a:gd name="T11" fmla="*/ 11 h 29"/>
                <a:gd name="T12" fmla="*/ 7 w 33"/>
                <a:gd name="T13" fmla="*/ 7 h 29"/>
                <a:gd name="T14" fmla="*/ 13 w 33"/>
                <a:gd name="T15" fmla="*/ 2 h 29"/>
                <a:gd name="T16" fmla="*/ 14 w 33"/>
                <a:gd name="T17" fmla="*/ 5 h 29"/>
                <a:gd name="T18" fmla="*/ 16 w 33"/>
                <a:gd name="T19" fmla="*/ 2 h 29"/>
                <a:gd name="T20" fmla="*/ 19 w 33"/>
                <a:gd name="T21" fmla="*/ 2 h 29"/>
                <a:gd name="T22" fmla="*/ 24 w 33"/>
                <a:gd name="T23" fmla="*/ 0 h 29"/>
                <a:gd name="T24" fmla="*/ 25 w 33"/>
                <a:gd name="T25" fmla="*/ 1 h 29"/>
                <a:gd name="T26" fmla="*/ 26 w 33"/>
                <a:gd name="T27" fmla="*/ 0 h 29"/>
                <a:gd name="T28" fmla="*/ 28 w 33"/>
                <a:gd name="T29" fmla="*/ 1 h 29"/>
                <a:gd name="T30" fmla="*/ 28 w 33"/>
                <a:gd name="T31" fmla="*/ 2 h 29"/>
                <a:gd name="T32" fmla="*/ 31 w 33"/>
                <a:gd name="T33" fmla="*/ 2 h 29"/>
                <a:gd name="T34" fmla="*/ 33 w 33"/>
                <a:gd name="T35" fmla="*/ 5 h 29"/>
                <a:gd name="T36" fmla="*/ 31 w 33"/>
                <a:gd name="T37" fmla="*/ 6 h 29"/>
                <a:gd name="T38" fmla="*/ 31 w 33"/>
                <a:gd name="T39" fmla="*/ 7 h 29"/>
                <a:gd name="T40" fmla="*/ 33 w 33"/>
                <a:gd name="T41" fmla="*/ 10 h 29"/>
                <a:gd name="T42" fmla="*/ 32 w 33"/>
                <a:gd name="T43" fmla="*/ 11 h 29"/>
                <a:gd name="T44" fmla="*/ 31 w 33"/>
                <a:gd name="T45" fmla="*/ 11 h 29"/>
                <a:gd name="T46" fmla="*/ 30 w 33"/>
                <a:gd name="T47" fmla="*/ 14 h 29"/>
                <a:gd name="T48" fmla="*/ 26 w 33"/>
                <a:gd name="T49" fmla="*/ 14 h 29"/>
                <a:gd name="T50" fmla="*/ 19 w 33"/>
                <a:gd name="T51" fmla="*/ 22 h 29"/>
                <a:gd name="T52" fmla="*/ 18 w 33"/>
                <a:gd name="T53" fmla="*/ 20 h 29"/>
                <a:gd name="T54" fmla="*/ 14 w 33"/>
                <a:gd name="T55" fmla="*/ 23 h 29"/>
                <a:gd name="T56" fmla="*/ 13 w 33"/>
                <a:gd name="T57" fmla="*/ 29 h 29"/>
                <a:gd name="T58" fmla="*/ 12 w 33"/>
                <a:gd name="T59" fmla="*/ 29 h 29"/>
                <a:gd name="T60" fmla="*/ 10 w 33"/>
                <a:gd name="T61" fmla="*/ 25 h 29"/>
                <a:gd name="T62" fmla="*/ 9 w 33"/>
                <a:gd name="T63" fmla="*/ 24 h 29"/>
                <a:gd name="T64" fmla="*/ 3 w 33"/>
                <a:gd name="T65" fmla="*/ 23 h 29"/>
                <a:gd name="T66" fmla="*/ 2 w 33"/>
                <a:gd name="T67" fmla="*/ 24 h 29"/>
                <a:gd name="T68" fmla="*/ 0 w 33"/>
                <a:gd name="T69" fmla="*/ 23 h 29"/>
                <a:gd name="T70" fmla="*/ 0 w 33"/>
                <a:gd name="T71" fmla="*/ 20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"/>
                <a:gd name="T109" fmla="*/ 0 h 29"/>
                <a:gd name="T110" fmla="*/ 33 w 33"/>
                <a:gd name="T111" fmla="*/ 29 h 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" h="29">
                  <a:moveTo>
                    <a:pt x="0" y="20"/>
                  </a:moveTo>
                  <a:lnTo>
                    <a:pt x="2" y="16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7" y="7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3" y="10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19" y="22"/>
                  </a:lnTo>
                  <a:lnTo>
                    <a:pt x="18" y="20"/>
                  </a:lnTo>
                  <a:lnTo>
                    <a:pt x="14" y="23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0" y="25"/>
                  </a:lnTo>
                  <a:lnTo>
                    <a:pt x="9" y="24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3" name="Freeform 618">
              <a:extLst>
                <a:ext uri="{FF2B5EF4-FFF2-40B4-BE49-F238E27FC236}">
                  <a16:creationId xmlns:a16="http://schemas.microsoft.com/office/drawing/2014/main" id="{FF436C26-08B9-5884-8D4D-35828B7F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909" y="4710056"/>
              <a:ext cx="16173" cy="10292"/>
            </a:xfrm>
            <a:custGeom>
              <a:avLst/>
              <a:gdLst>
                <a:gd name="T0" fmla="*/ 1 w 16"/>
                <a:gd name="T1" fmla="*/ 3 h 12"/>
                <a:gd name="T2" fmla="*/ 0 w 16"/>
                <a:gd name="T3" fmla="*/ 12 h 12"/>
                <a:gd name="T4" fmla="*/ 4 w 16"/>
                <a:gd name="T5" fmla="*/ 10 h 12"/>
                <a:gd name="T6" fmla="*/ 6 w 16"/>
                <a:gd name="T7" fmla="*/ 7 h 12"/>
                <a:gd name="T8" fmla="*/ 11 w 16"/>
                <a:gd name="T9" fmla="*/ 12 h 12"/>
                <a:gd name="T10" fmla="*/ 16 w 16"/>
                <a:gd name="T11" fmla="*/ 12 h 12"/>
                <a:gd name="T12" fmla="*/ 16 w 16"/>
                <a:gd name="T13" fmla="*/ 9 h 12"/>
                <a:gd name="T14" fmla="*/ 13 w 16"/>
                <a:gd name="T15" fmla="*/ 9 h 12"/>
                <a:gd name="T16" fmla="*/ 9 w 16"/>
                <a:gd name="T17" fmla="*/ 6 h 12"/>
                <a:gd name="T18" fmla="*/ 9 w 16"/>
                <a:gd name="T19" fmla="*/ 4 h 12"/>
                <a:gd name="T20" fmla="*/ 6 w 16"/>
                <a:gd name="T21" fmla="*/ 3 h 12"/>
                <a:gd name="T22" fmla="*/ 6 w 16"/>
                <a:gd name="T23" fmla="*/ 0 h 12"/>
                <a:gd name="T24" fmla="*/ 5 w 16"/>
                <a:gd name="T25" fmla="*/ 4 h 12"/>
                <a:gd name="T26" fmla="*/ 3 w 16"/>
                <a:gd name="T27" fmla="*/ 3 h 12"/>
                <a:gd name="T28" fmla="*/ 1 w 16"/>
                <a:gd name="T29" fmla="*/ 3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2"/>
                <a:gd name="T47" fmla="*/ 16 w 16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2">
                  <a:moveTo>
                    <a:pt x="1" y="3"/>
                  </a:moveTo>
                  <a:lnTo>
                    <a:pt x="0" y="12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1" y="12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9" y="6"/>
                  </a:lnTo>
                  <a:lnTo>
                    <a:pt x="9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4"/>
                  </a:lnTo>
                  <a:lnTo>
                    <a:pt x="3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4" name="Freeform 487">
              <a:extLst>
                <a:ext uri="{FF2B5EF4-FFF2-40B4-BE49-F238E27FC236}">
                  <a16:creationId xmlns:a16="http://schemas.microsoft.com/office/drawing/2014/main" id="{B13D3D67-4EAA-61AE-6C39-02B3F44EEE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35486" y="4983167"/>
              <a:ext cx="60045" cy="38600"/>
            </a:xfrm>
            <a:custGeom>
              <a:avLst/>
              <a:gdLst>
                <a:gd name="T0" fmla="*/ 20 w 20"/>
                <a:gd name="T1" fmla="*/ 9 h 15"/>
                <a:gd name="T2" fmla="*/ 11 w 20"/>
                <a:gd name="T3" fmla="*/ 15 h 15"/>
                <a:gd name="T4" fmla="*/ 0 w 20"/>
                <a:gd name="T5" fmla="*/ 0 h 15"/>
                <a:gd name="T6" fmla="*/ 20 w 20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5"/>
                <a:gd name="T14" fmla="*/ 20 w 2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5">
                  <a:moveTo>
                    <a:pt x="20" y="9"/>
                  </a:moveTo>
                  <a:lnTo>
                    <a:pt x="11" y="15"/>
                  </a:lnTo>
                  <a:lnTo>
                    <a:pt x="0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747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r-FR" sz="935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2BEF94F9-D5DC-6F13-4400-8EB13E2079A4}"/>
              </a:ext>
            </a:extLst>
          </p:cNvPr>
          <p:cNvSpPr txBox="1"/>
          <p:nvPr/>
        </p:nvSpPr>
        <p:spPr>
          <a:xfrm>
            <a:off x="7228016" y="1259801"/>
            <a:ext cx="40616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Objective: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 strengthen the use of evidence for people management based on international good practices.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355600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Develop a standard EU Survey of Central Government Public Servants</a:t>
            </a:r>
          </a:p>
          <a:p>
            <a:pPr marL="355600"/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 marL="35560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Recommend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good practices and support the design of new HR policies</a:t>
            </a:r>
          </a:p>
          <a:p>
            <a:pPr marL="355600"/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Timeline: September 2023 - June 2025</a:t>
            </a:r>
          </a:p>
        </p:txBody>
      </p:sp>
      <p:pic>
        <p:nvPicPr>
          <p:cNvPr id="262" name="Graphic 261" descr="Alterations &amp; Tailoring with solid fill">
            <a:extLst>
              <a:ext uri="{FF2B5EF4-FFF2-40B4-BE49-F238E27FC236}">
                <a16:creationId xmlns:a16="http://schemas.microsoft.com/office/drawing/2014/main" id="{9A2F6D2A-B550-7AD2-820F-2FABB050A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5926" y="2556298"/>
            <a:ext cx="516016" cy="516016"/>
          </a:xfrm>
          <a:prstGeom prst="rect">
            <a:avLst/>
          </a:prstGeom>
        </p:spPr>
      </p:pic>
      <p:pic>
        <p:nvPicPr>
          <p:cNvPr id="3" name="Graphic 2" descr="Business Growth outline">
            <a:extLst>
              <a:ext uri="{FF2B5EF4-FFF2-40B4-BE49-F238E27FC236}">
                <a16:creationId xmlns:a16="http://schemas.microsoft.com/office/drawing/2014/main" id="{11FBF51F-8F7E-FB42-00FD-3B07060B8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9065" y="3632209"/>
            <a:ext cx="619724" cy="6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2FF2AB-0D94-56D2-8390-F7EEB74E4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798193"/>
            <a:ext cx="10280905" cy="3881904"/>
          </a:xfrm>
        </p:spPr>
        <p:txBody>
          <a:bodyPr/>
          <a:lstStyle/>
          <a:p>
            <a:r>
              <a:rPr lang="en-IE" dirty="0"/>
              <a:t>International comparisons help understand the national context</a:t>
            </a:r>
          </a:p>
          <a:p>
            <a:r>
              <a:rPr lang="en-IE" dirty="0"/>
              <a:t>Cross country data will allow comparisons for different policy areas, enabling policy learning</a:t>
            </a:r>
          </a:p>
          <a:p>
            <a:r>
              <a:rPr lang="en-IE" dirty="0"/>
              <a:t>Same definitions for metrics</a:t>
            </a:r>
          </a:p>
          <a:p>
            <a:r>
              <a:rPr lang="en-US" dirty="0"/>
              <a:t>Experience and capacities to discuss results</a:t>
            </a:r>
          </a:p>
          <a:p>
            <a:r>
              <a:rPr lang="en-IE" dirty="0"/>
              <a:t>Civil service polices based on data – stronger organisational development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EBE00D-7A43-8D4E-E30E-83172548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Added value of an EU Survey</a:t>
            </a:r>
          </a:p>
        </p:txBody>
      </p:sp>
    </p:spTree>
    <p:extLst>
      <p:ext uri="{BB962C8B-B14F-4D97-AF65-F5344CB8AC3E}">
        <p14:creationId xmlns:p14="http://schemas.microsoft.com/office/powerpoint/2010/main" val="221749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A3E93BFF5E64B81FD2752BF1BECD6" ma:contentTypeVersion="14" ma:contentTypeDescription="Create a new document." ma:contentTypeScope="" ma:versionID="da4e80a661110df4d7392d0b0ad65c8d">
  <xsd:schema xmlns:xsd="http://www.w3.org/2001/XMLSchema" xmlns:xs="http://www.w3.org/2001/XMLSchema" xmlns:p="http://schemas.microsoft.com/office/2006/metadata/properties" xmlns:ns2="4d8d8558-386b-4b7a-9934-ee7da0a43094" xmlns:ns3="5142aa42-1af1-41a6-85f2-be9d08ee8af9" targetNamespace="http://schemas.microsoft.com/office/2006/metadata/properties" ma:root="true" ma:fieldsID="76682d35caba6dd78801367249e3e9fe" ns2:_="" ns3:_="">
    <xsd:import namespace="4d8d8558-386b-4b7a-9934-ee7da0a43094"/>
    <xsd:import namespace="5142aa42-1af1-41a6-85f2-be9d08ee8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8558-386b-4b7a-9934-ee7da0a4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2aa42-1af1-41a6-85f2-be9d08ee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d8558-386b-4b7a-9934-ee7da0a430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B0FE39-97C1-4777-B53D-5458E98F526A}">
  <ds:schemaRefs>
    <ds:schemaRef ds:uri="4d8d8558-386b-4b7a-9934-ee7da0a43094"/>
    <ds:schemaRef ds:uri="5142aa42-1af1-41a6-85f2-be9d08ee8a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7F12D5-A92D-4896-B103-AC8ED9CB3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6284C9-9A7E-4D5F-B528-8CA238B5B485}">
  <ds:schemaRefs>
    <ds:schemaRef ds:uri="5142aa42-1af1-41a6-85f2-be9d08ee8af9"/>
    <ds:schemaRef ds:uri="4d8d8558-386b-4b7a-9934-ee7da0a43094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8636</TotalTime>
  <Words>368</Words>
  <Application>Microsoft Office PowerPoint</Application>
  <PresentationFormat>Widescreen</PresentationFormat>
  <Paragraphs>54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Lato Light</vt:lpstr>
      <vt:lpstr>Poppins</vt:lpstr>
      <vt:lpstr>Times New Roman</vt:lpstr>
      <vt:lpstr>Verdana</vt:lpstr>
      <vt:lpstr>Office Theme</vt:lpstr>
      <vt:lpstr>1_Office Theme</vt:lpstr>
      <vt:lpstr>Evidence-informed change management: examples from on-going TSI projects</vt:lpstr>
      <vt:lpstr>Measuring Citizen’s Satisfaction with Key Government Services for Better Performance and Enhanced Trust (23HR01)</vt:lpstr>
      <vt:lpstr>Project outline</vt:lpstr>
      <vt:lpstr>PowerPoint Presentation</vt:lpstr>
      <vt:lpstr>PowerPoint Presentation</vt:lpstr>
      <vt:lpstr>PowerPoint Presentation</vt:lpstr>
      <vt:lpstr>EU Survey of central government public servants: strengthening evidence-based people management policies and reforms (23LU02)</vt:lpstr>
      <vt:lpstr>Project outline</vt:lpstr>
      <vt:lpstr>Added value of an EU Survey</vt:lpstr>
      <vt:lpstr>PowerPoint Presentation</vt:lpstr>
      <vt:lpstr>Towards a Common Framework for Comparative Public Employment Data </vt:lpstr>
      <vt:lpstr>Project outline</vt:lpstr>
      <vt:lpstr>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Gaffurini, Paola</dc:creator>
  <cp:lastModifiedBy>GALLEGO GALAN Sandra (REFORM)</cp:lastModifiedBy>
  <cp:revision>300</cp:revision>
  <dcterms:created xsi:type="dcterms:W3CDTF">2022-05-12T14:09:57Z</dcterms:created>
  <dcterms:modified xsi:type="dcterms:W3CDTF">2024-05-16T07:06:37Z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a18db4-4881-470a-a192-6fae2c1afcd6_Enabled">
    <vt:lpwstr>true</vt:lpwstr>
  </property>
  <property fmtid="{D5CDD505-2E9C-101B-9397-08002B2CF9AE}" pid="3" name="MSIP_Label_dda18db4-4881-470a-a192-6fae2c1afcd6_SetDate">
    <vt:lpwstr>2022-05-12T14:11:24Z</vt:lpwstr>
  </property>
  <property fmtid="{D5CDD505-2E9C-101B-9397-08002B2CF9AE}" pid="4" name="MSIP_Label_dda18db4-4881-470a-a192-6fae2c1afcd6_Method">
    <vt:lpwstr>Privileged</vt:lpwstr>
  </property>
  <property fmtid="{D5CDD505-2E9C-101B-9397-08002B2CF9AE}" pid="5" name="MSIP_Label_dda18db4-4881-470a-a192-6fae2c1afcd6_Name">
    <vt:lpwstr>dda18db4-4881-470a-a192-6fae2c1afcd6</vt:lpwstr>
  </property>
  <property fmtid="{D5CDD505-2E9C-101B-9397-08002B2CF9AE}" pid="6" name="MSIP_Label_dda18db4-4881-470a-a192-6fae2c1afcd6_SiteId">
    <vt:lpwstr>f93616dd-45a6-40c8-9e29-adab2fb5f25c</vt:lpwstr>
  </property>
  <property fmtid="{D5CDD505-2E9C-101B-9397-08002B2CF9AE}" pid="7" name="MSIP_Label_dda18db4-4881-470a-a192-6fae2c1afcd6_ActionId">
    <vt:lpwstr>cd565268-c9f8-4442-af8e-345359f7ada9</vt:lpwstr>
  </property>
  <property fmtid="{D5CDD505-2E9C-101B-9397-08002B2CF9AE}" pid="8" name="MSIP_Label_dda18db4-4881-470a-a192-6fae2c1afcd6_ContentBits">
    <vt:lpwstr>0</vt:lpwstr>
  </property>
  <property fmtid="{D5CDD505-2E9C-101B-9397-08002B2CF9AE}" pid="9" name="MSIP_Label_6bd9ddd1-4d20-43f6-abfa-fc3c07406f94_Enabled">
    <vt:lpwstr>true</vt:lpwstr>
  </property>
  <property fmtid="{D5CDD505-2E9C-101B-9397-08002B2CF9AE}" pid="10" name="MSIP_Label_6bd9ddd1-4d20-43f6-abfa-fc3c07406f94_SetDate">
    <vt:lpwstr>2022-06-16T08:28:40Z</vt:lpwstr>
  </property>
  <property fmtid="{D5CDD505-2E9C-101B-9397-08002B2CF9AE}" pid="11" name="MSIP_Label_6bd9ddd1-4d20-43f6-abfa-fc3c07406f94_Method">
    <vt:lpwstr>Standard</vt:lpwstr>
  </property>
  <property fmtid="{D5CDD505-2E9C-101B-9397-08002B2CF9AE}" pid="12" name="MSIP_Label_6bd9ddd1-4d20-43f6-abfa-fc3c07406f94_Name">
    <vt:lpwstr>Commission Use</vt:lpwstr>
  </property>
  <property fmtid="{D5CDD505-2E9C-101B-9397-08002B2CF9AE}" pid="13" name="MSIP_Label_6bd9ddd1-4d20-43f6-abfa-fc3c07406f94_SiteId">
    <vt:lpwstr>b24c8b06-522c-46fe-9080-70926f8dddb1</vt:lpwstr>
  </property>
  <property fmtid="{D5CDD505-2E9C-101B-9397-08002B2CF9AE}" pid="14" name="MSIP_Label_6bd9ddd1-4d20-43f6-abfa-fc3c07406f94_ActionId">
    <vt:lpwstr>f72c5ab8-5229-44c3-b2ea-5b301ff84601</vt:lpwstr>
  </property>
  <property fmtid="{D5CDD505-2E9C-101B-9397-08002B2CF9AE}" pid="15" name="MSIP_Label_6bd9ddd1-4d20-43f6-abfa-fc3c07406f94_ContentBits">
    <vt:lpwstr>0</vt:lpwstr>
  </property>
  <property fmtid="{D5CDD505-2E9C-101B-9397-08002B2CF9AE}" pid="16" name="ContentTypeId">
    <vt:lpwstr>0x010100A03A3E93BFF5E64B81FD2752BF1BECD6</vt:lpwstr>
  </property>
  <property fmtid="{D5CDD505-2E9C-101B-9397-08002B2CF9AE}" pid="17" name="MediaServiceImageTags">
    <vt:lpwstr/>
  </property>
</Properties>
</file>