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4"/>
  </p:sldMasterIdLst>
  <p:notesMasterIdLst>
    <p:notesMasterId r:id="rId8"/>
  </p:notesMasterIdLst>
  <p:sldIdLst>
    <p:sldId id="288" r:id="rId5"/>
    <p:sldId id="307" r:id="rId6"/>
    <p:sldId id="30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03E2EC7-B001-4FAE-B9A1-D050B34BD677}" v="1" dt="2024-01-15T15:46:57.394"/>
    <p1510:client id="{B56F42C6-E880-3240-CB6D-ED66B921B385}" v="8" dt="2024-01-15T16:24:16.82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6357" autoAdjust="0"/>
  </p:normalViewPr>
  <p:slideViewPr>
    <p:cSldViewPr snapToGrid="0">
      <p:cViewPr varScale="1">
        <p:scale>
          <a:sx n="65" d="100"/>
          <a:sy n="65" d="100"/>
        </p:scale>
        <p:origin x="61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OYLEKOVA Mina (REFORM)" userId="b4168284-0ace-41d0-8049-10592f1d2cfc" providerId="ADAL" clId="{003E2EC7-B001-4FAE-B9A1-D050B34BD677}"/>
    <pc:docChg chg="custSel modSld">
      <pc:chgData name="SHOYLEKOVA Mina (REFORM)" userId="b4168284-0ace-41d0-8049-10592f1d2cfc" providerId="ADAL" clId="{003E2EC7-B001-4FAE-B9A1-D050B34BD677}" dt="2024-01-15T15:47:42.862" v="4" actId="113"/>
      <pc:docMkLst>
        <pc:docMk/>
      </pc:docMkLst>
      <pc:sldChg chg="delSp modSp mod">
        <pc:chgData name="SHOYLEKOVA Mina (REFORM)" userId="b4168284-0ace-41d0-8049-10592f1d2cfc" providerId="ADAL" clId="{003E2EC7-B001-4FAE-B9A1-D050B34BD677}" dt="2024-01-15T15:47:42.862" v="4" actId="113"/>
        <pc:sldMkLst>
          <pc:docMk/>
          <pc:sldMk cId="2193387206" sldId="288"/>
        </pc:sldMkLst>
        <pc:spChg chg="mod">
          <ac:chgData name="SHOYLEKOVA Mina (REFORM)" userId="b4168284-0ace-41d0-8049-10592f1d2cfc" providerId="ADAL" clId="{003E2EC7-B001-4FAE-B9A1-D050B34BD677}" dt="2024-01-15T15:47:42.862" v="4" actId="113"/>
          <ac:spMkLst>
            <pc:docMk/>
            <pc:sldMk cId="2193387206" sldId="288"/>
            <ac:spMk id="6" creationId="{00000000-0000-0000-0000-000000000000}"/>
          </ac:spMkLst>
        </pc:spChg>
        <pc:spChg chg="del">
          <ac:chgData name="SHOYLEKOVA Mina (REFORM)" userId="b4168284-0ace-41d0-8049-10592f1d2cfc" providerId="ADAL" clId="{003E2EC7-B001-4FAE-B9A1-D050B34BD677}" dt="2024-01-15T15:47:34.704" v="2" actId="478"/>
          <ac:spMkLst>
            <pc:docMk/>
            <pc:sldMk cId="2193387206" sldId="288"/>
            <ac:spMk id="9" creationId="{00000000-0000-0000-0000-000000000000}"/>
          </ac:spMkLst>
        </pc:spChg>
        <pc:picChg chg="del">
          <ac:chgData name="SHOYLEKOVA Mina (REFORM)" userId="b4168284-0ace-41d0-8049-10592f1d2cfc" providerId="ADAL" clId="{003E2EC7-B001-4FAE-B9A1-D050B34BD677}" dt="2024-01-15T15:47:17.287" v="0" actId="478"/>
          <ac:picMkLst>
            <pc:docMk/>
            <pc:sldMk cId="2193387206" sldId="288"/>
            <ac:picMk id="5" creationId="{00000000-0000-0000-0000-000000000000}"/>
          </ac:picMkLst>
        </pc:picChg>
      </pc:sldChg>
    </pc:docChg>
  </pc:docChgLst>
  <pc:docChgLst>
    <pc:chgData name="SHOYLEKOVA Mina (REFORM)" userId="S::mina.shoylekova@ec.europa.eu::b4168284-0ace-41d0-8049-10592f1d2cfc" providerId="AD" clId="Web-{B56F42C6-E880-3240-CB6D-ED66B921B385}"/>
    <pc:docChg chg="modSld">
      <pc:chgData name="SHOYLEKOVA Mina (REFORM)" userId="S::mina.shoylekova@ec.europa.eu::b4168284-0ace-41d0-8049-10592f1d2cfc" providerId="AD" clId="Web-{B56F42C6-E880-3240-CB6D-ED66B921B385}" dt="2024-01-15T16:24:14.821" v="6" actId="20577"/>
      <pc:docMkLst>
        <pc:docMk/>
      </pc:docMkLst>
      <pc:sldChg chg="modSp">
        <pc:chgData name="SHOYLEKOVA Mina (REFORM)" userId="S::mina.shoylekova@ec.europa.eu::b4168284-0ace-41d0-8049-10592f1d2cfc" providerId="AD" clId="Web-{B56F42C6-E880-3240-CB6D-ED66B921B385}" dt="2024-01-15T16:24:14.821" v="6" actId="20577"/>
        <pc:sldMkLst>
          <pc:docMk/>
          <pc:sldMk cId="2193387206" sldId="288"/>
        </pc:sldMkLst>
        <pc:spChg chg="mod">
          <ac:chgData name="SHOYLEKOVA Mina (REFORM)" userId="S::mina.shoylekova@ec.europa.eu::b4168284-0ace-41d0-8049-10592f1d2cfc" providerId="AD" clId="Web-{B56F42C6-E880-3240-CB6D-ED66B921B385}" dt="2024-01-15T16:24:14.821" v="6" actId="20577"/>
          <ac:spMkLst>
            <pc:docMk/>
            <pc:sldMk cId="2193387206" sldId="288"/>
            <ac:spMk id="6" creationId="{00000000-0000-0000-0000-000000000000}"/>
          </ac:spMkLst>
        </pc:spChg>
        <pc:spChg chg="mod">
          <ac:chgData name="SHOYLEKOVA Mina (REFORM)" userId="S::mina.shoylekova@ec.europa.eu::b4168284-0ace-41d0-8049-10592f1d2cfc" providerId="AD" clId="Web-{B56F42C6-E880-3240-CB6D-ED66B921B385}" dt="2024-01-15T16:24:04.836" v="2" actId="1076"/>
          <ac:spMkLst>
            <pc:docMk/>
            <pc:sldMk cId="2193387206" sldId="288"/>
            <ac:spMk id="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C0C63C-5322-48A4-997E-77AFD43DEF55}" type="datetimeFigureOut">
              <a:rPr lang="en-IE" smtClean="0"/>
              <a:t>15/01/2024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8BBFE-2C8F-4D4F-8F2A-5C06F58E374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5589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9CF2995-AB43-4B7C-B8CD-9DC7C3692A9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0823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790354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74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4594559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08616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2165785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306730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2268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2451210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6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604979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8371761" y="1825625"/>
            <a:ext cx="3358489" cy="3763134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29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slide (option 1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73529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850288"/>
            <a:ext cx="12192000" cy="501834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 userDrawn="1"/>
        </p:nvSpPr>
        <p:spPr>
          <a:xfrm>
            <a:off x="0" y="1078174"/>
            <a:ext cx="12192000" cy="2890800"/>
          </a:xfrm>
          <a:prstGeom prst="rect">
            <a:avLst/>
          </a:prstGeom>
          <a:solidFill>
            <a:srgbClr val="0356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872647"/>
          </a:xfrm>
        </p:spPr>
        <p:txBody>
          <a:bodyPr anchor="t">
            <a:norm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7" name="Subtitle 2"/>
          <p:cNvSpPr>
            <a:spLocks noGrp="1"/>
          </p:cNvSpPr>
          <p:nvPr>
            <p:ph type="subTitle" idx="1"/>
          </p:nvPr>
        </p:nvSpPr>
        <p:spPr>
          <a:xfrm>
            <a:off x="1071351" y="3067468"/>
            <a:ext cx="10065224" cy="897754"/>
          </a:xfrm>
        </p:spPr>
        <p:txBody>
          <a:bodyPr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783535"/>
            <a:ext cx="5040313" cy="528998"/>
          </a:xfrm>
        </p:spPr>
        <p:txBody>
          <a:bodyPr anchor="b" anchorCtr="0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9686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A966DAC2-BCC3-B63C-6F39-41C2096928F6}"/>
              </a:ext>
            </a:extLst>
          </p:cNvPr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450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802219"/>
            <a:ext cx="12192000" cy="6059194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5289" y="1078173"/>
            <a:ext cx="12197346" cy="5783239"/>
          </a:xfrm>
          <a:prstGeom prst="rect">
            <a:avLst/>
          </a:prstGeom>
          <a:solidFill>
            <a:srgbClr val="024EA2">
              <a:alpha val="7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>
              <a:solidFill>
                <a:schemeClr val="accent4"/>
              </a:solidFill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12192000" cy="10781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1071350" y="1992572"/>
            <a:ext cx="10065224" cy="2149523"/>
          </a:xfrm>
        </p:spPr>
        <p:txBody>
          <a:bodyPr wrap="none" anchor="t">
            <a:noAutofit/>
          </a:bodyPr>
          <a:lstStyle>
            <a:lvl1pPr algn="l">
              <a:defRPr sz="6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1978925"/>
            <a:ext cx="0" cy="4879075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 userDrawn="1"/>
        </p:nvSpPr>
        <p:spPr>
          <a:xfrm>
            <a:off x="5741158" y="6619164"/>
            <a:ext cx="707409" cy="240594"/>
          </a:xfrm>
          <a:prstGeom prst="rect">
            <a:avLst/>
          </a:prstGeom>
          <a:solidFill>
            <a:srgbClr val="0044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Subtitle 2"/>
          <p:cNvSpPr>
            <a:spLocks noGrp="1"/>
          </p:cNvSpPr>
          <p:nvPr>
            <p:ph type="subTitle" idx="1"/>
          </p:nvPr>
        </p:nvSpPr>
        <p:spPr>
          <a:xfrm>
            <a:off x="1071351" y="4418049"/>
            <a:ext cx="10065224" cy="897754"/>
          </a:xfrm>
        </p:spPr>
        <p:txBody>
          <a:bodyPr wrap="none">
            <a:noAutofit/>
          </a:bodyPr>
          <a:lstStyle>
            <a:lvl1pPr marL="0" indent="0" algn="l">
              <a:buNone/>
              <a:defRPr sz="2800" i="0">
                <a:solidFill>
                  <a:schemeClr val="accent5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8933" y="258042"/>
            <a:ext cx="1659793" cy="1152460"/>
          </a:xfrm>
          <a:prstGeom prst="rect">
            <a:avLst/>
          </a:prstGeom>
        </p:spPr>
      </p:pic>
      <p:sp>
        <p:nvSpPr>
          <p:cNvPr id="16" name="Text Placeholder 18"/>
          <p:cNvSpPr>
            <a:spLocks noGrp="1"/>
          </p:cNvSpPr>
          <p:nvPr>
            <p:ph type="body" sz="quarter" idx="13"/>
          </p:nvPr>
        </p:nvSpPr>
        <p:spPr>
          <a:xfrm>
            <a:off x="6096000" y="5557903"/>
            <a:ext cx="5040313" cy="528998"/>
          </a:xfrm>
        </p:spPr>
        <p:txBody>
          <a:bodyPr wrap="none">
            <a:noAutofit/>
          </a:bodyPr>
          <a:lstStyle>
            <a:lvl1pPr marL="0" indent="0" algn="r">
              <a:buFontTx/>
              <a:buNone/>
              <a:defRPr sz="2200" i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58012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(option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"/>
            <a:ext cx="12192000" cy="342899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077013" y="1122363"/>
            <a:ext cx="10156297" cy="1240348"/>
          </a:xfrm>
        </p:spPr>
        <p:txBody>
          <a:bodyPr anchor="b">
            <a:noAutofit/>
          </a:bodyPr>
          <a:lstStyle>
            <a:lvl1pPr algn="l">
              <a:defRPr sz="6000">
                <a:solidFill>
                  <a:schemeClr val="accent5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38200" y="0"/>
            <a:ext cx="0" cy="2362711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ubtitle 2"/>
          <p:cNvSpPr>
            <a:spLocks noGrp="1"/>
          </p:cNvSpPr>
          <p:nvPr>
            <p:ph type="subTitle" idx="1"/>
          </p:nvPr>
        </p:nvSpPr>
        <p:spPr>
          <a:xfrm>
            <a:off x="838200" y="4160826"/>
            <a:ext cx="10889439" cy="1620145"/>
          </a:xfrm>
        </p:spPr>
        <p:txBody>
          <a:bodyPr>
            <a:noAutofit/>
          </a:bodyPr>
          <a:lstStyle>
            <a:lvl1pPr marL="0" indent="0" algn="l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9560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05699" cy="3881904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defRPr/>
            </a:lvl1pPr>
            <a:lvl2pPr>
              <a:lnSpc>
                <a:spcPct val="100000"/>
              </a:lnSpc>
              <a:spcAft>
                <a:spcPts val="1800"/>
              </a:spcAft>
              <a:defRPr/>
            </a:lvl2pPr>
            <a:lvl3pPr>
              <a:lnSpc>
                <a:spcPct val="100000"/>
              </a:lnSpc>
              <a:spcAft>
                <a:spcPts val="1800"/>
              </a:spcAft>
              <a:defRPr/>
            </a:lvl3pPr>
            <a:lvl4pPr>
              <a:lnSpc>
                <a:spcPct val="100000"/>
              </a:lnSpc>
              <a:spcAft>
                <a:spcPts val="1800"/>
              </a:spcAft>
              <a:defRPr/>
            </a:lvl4pPr>
            <a:lvl5pPr>
              <a:lnSpc>
                <a:spcPct val="100000"/>
              </a:lnSpc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56832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1pPr>
              <a:spcAft>
                <a:spcPts val="1800"/>
              </a:spcAft>
              <a:defRPr/>
            </a:lvl1pPr>
            <a:lvl2pPr>
              <a:spcAft>
                <a:spcPts val="1800"/>
              </a:spcAft>
              <a:defRPr/>
            </a:lvl2pPr>
            <a:lvl3pPr>
              <a:spcAft>
                <a:spcPts val="1800"/>
              </a:spcAft>
              <a:defRPr/>
            </a:lvl3pPr>
            <a:lvl4pPr>
              <a:spcAft>
                <a:spcPts val="1800"/>
              </a:spcAft>
              <a:defRPr/>
            </a:lvl4pPr>
            <a:lvl5pPr>
              <a:spcAft>
                <a:spcPts val="18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  <a:noFill/>
        </p:spPr>
        <p:txBody>
          <a:bodyPr>
            <a:no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9" name="Straight Connector 8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4794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198" y="1825625"/>
            <a:ext cx="5328000" cy="3906435"/>
          </a:xfrm>
        </p:spPr>
        <p:txBody>
          <a:bodyPr>
            <a:noAutofit/>
          </a:bodyPr>
          <a:lstStyle>
            <a:lvl3pPr>
              <a:spcBef>
                <a:spcPts val="0"/>
              </a:spcBef>
              <a:defRPr/>
            </a:lvl3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2250" y="1825625"/>
            <a:ext cx="5328000" cy="3906435"/>
          </a:xfrm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71024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noFill/>
        </p:spPr>
        <p:txBody>
          <a:bodyPr wrap="square" anchor="b">
            <a:noAutofit/>
          </a:bodyPr>
          <a:lstStyle>
            <a:lvl1pPr marL="0" indent="0">
              <a:buNone/>
              <a:defRPr sz="28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97331"/>
          </a:xfrm>
        </p:spPr>
        <p:txBody>
          <a:bodyPr wrap="square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2" name="Straight Connector 11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27042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970722" y="482860"/>
            <a:ext cx="10515600" cy="782357"/>
          </a:xfrm>
          <a:prstGeom prst="rect">
            <a:avLst/>
          </a:prstGeom>
        </p:spPr>
        <p:txBody>
          <a:bodyPr vert="horz" lIns="91440" tIns="45720" rIns="9144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376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8462787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E1D68F53-D1E9-3344-C4F7-C9790C0A4E10}"/>
              </a:ext>
            </a:extLst>
          </p:cNvPr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994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D70AB0A5-E5E4-8DE6-B802-299F1087E3EC}"/>
              </a:ext>
            </a:extLst>
          </p:cNvPr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9408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B3AF55-CCB6-FA9F-35CC-23557466F7B6}"/>
              </a:ext>
            </a:extLst>
          </p:cNvPr>
          <p:cNvCxnSpPr/>
          <p:nvPr userDrawn="1"/>
        </p:nvCxnSpPr>
        <p:spPr>
          <a:xfrm flipH="1">
            <a:off x="838199" y="0"/>
            <a:ext cx="1" cy="1276357"/>
          </a:xfrm>
          <a:prstGeom prst="line">
            <a:avLst/>
          </a:prstGeom>
          <a:ln w="28575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284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327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338530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10080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46C79FD-C571-418B-AB0F-5EE936C85276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B477FDA-ED4A-4A96-3E47-004A3A1BA536}"/>
              </a:ext>
            </a:extLst>
          </p:cNvPr>
          <p:cNvPicPr>
            <a:picLocks noChangeAspect="1"/>
          </p:cNvPicPr>
          <p:nvPr userDrawn="1"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33852" y="6045988"/>
            <a:ext cx="1715733" cy="45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934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  <p:sldLayoutId id="2147483678" r:id="rId17"/>
    <p:sldLayoutId id="2147483679" r:id="rId18"/>
    <p:sldLayoutId id="2147483680" r:id="rId19"/>
    <p:sldLayoutId id="2147483681" r:id="rId20"/>
    <p:sldLayoutId id="2147483682" r:id="rId21"/>
    <p:sldLayoutId id="2147483683" r:id="rId22"/>
    <p:sldLayoutId id="2147483684" r:id="rId23"/>
    <p:sldLayoutId id="2147483685" r:id="rId24"/>
    <p:sldLayoutId id="2147483686" r:id="rId25"/>
    <p:sldLayoutId id="2147483687" r:id="rId2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synergia.ksap.gov.pl/en/home/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8"/>
          <p:cNvSpPr txBox="1">
            <a:spLocks/>
          </p:cNvSpPr>
          <p:nvPr/>
        </p:nvSpPr>
        <p:spPr>
          <a:xfrm>
            <a:off x="1017876" y="2061248"/>
            <a:ext cx="9562650" cy="1612142"/>
          </a:xfrm>
          <a:prstGeom prst="rect">
            <a:avLst/>
          </a:prstGeom>
        </p:spPr>
        <p:txBody>
          <a:bodyPr lIns="91440" tIns="45720" rIns="91440" bIns="45720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IE" b="1" i="0" dirty="0">
                <a:solidFill>
                  <a:schemeClr val="accent2"/>
                </a:solidFill>
                <a:effectLst/>
                <a:latin typeface="WordVisi_MSFontService"/>
              </a:rPr>
              <a:t>Session</a:t>
            </a:r>
            <a:r>
              <a:rPr lang="en-IE" b="1" dirty="0">
                <a:solidFill>
                  <a:schemeClr val="accent2"/>
                </a:solidFill>
                <a:latin typeface="WordVisi_MSFontService"/>
              </a:rPr>
              <a:t> </a:t>
            </a:r>
            <a:r>
              <a:rPr lang="en-IE" b="1" i="0" dirty="0">
                <a:solidFill>
                  <a:schemeClr val="accent2"/>
                </a:solidFill>
                <a:effectLst/>
                <a:latin typeface="WordVisi_MSFontService"/>
              </a:rPr>
              <a:t>“</a:t>
            </a:r>
            <a:r>
              <a:rPr lang="en-US" b="1" dirty="0">
                <a:solidFill>
                  <a:schemeClr val="accent2"/>
                </a:solidFill>
                <a:latin typeface="WordVisi_MSFontService"/>
              </a:rPr>
              <a:t>Set-up a Network of </a:t>
            </a:r>
            <a:r>
              <a:rPr lang="en-US" b="1" dirty="0" err="1">
                <a:solidFill>
                  <a:schemeClr val="accent2"/>
                </a:solidFill>
                <a:latin typeface="WordVisi_MSFontService"/>
              </a:rPr>
              <a:t>Centres</a:t>
            </a:r>
            <a:r>
              <a:rPr lang="en-US" b="1" dirty="0">
                <a:solidFill>
                  <a:schemeClr val="accent2"/>
                </a:solidFill>
                <a:latin typeface="WordVisi_MSFontService"/>
              </a:rPr>
              <a:t> of Excellence and Leadership </a:t>
            </a:r>
            <a:r>
              <a:rPr lang="en-US" b="1" dirty="0" err="1">
                <a:solidFill>
                  <a:schemeClr val="accent2"/>
                </a:solidFill>
                <a:latin typeface="WordVisi_MSFontService"/>
              </a:rPr>
              <a:t>Programme</a:t>
            </a:r>
            <a:r>
              <a:rPr lang="en-US" b="1" dirty="0">
                <a:solidFill>
                  <a:schemeClr val="accent2"/>
                </a:solidFill>
                <a:latin typeface="WordVisi_MSFontService"/>
              </a:rPr>
              <a:t> </a:t>
            </a:r>
            <a:r>
              <a:rPr lang="en-IE" b="1" dirty="0">
                <a:solidFill>
                  <a:schemeClr val="accent2"/>
                </a:solidFill>
                <a:latin typeface="WordVisi_MSFontService"/>
              </a:rPr>
              <a:t>”</a:t>
            </a:r>
            <a:endParaRPr lang="en-IE">
              <a:solidFill>
                <a:schemeClr val="accent2"/>
              </a:solidFill>
            </a:endParaRPr>
          </a:p>
        </p:txBody>
      </p:sp>
      <p:sp>
        <p:nvSpPr>
          <p:cNvPr id="8" name="Text Placeholder 20"/>
          <p:cNvSpPr txBox="1">
            <a:spLocks/>
          </p:cNvSpPr>
          <p:nvPr/>
        </p:nvSpPr>
        <p:spPr>
          <a:xfrm>
            <a:off x="5074667" y="5885864"/>
            <a:ext cx="4284291" cy="1127362"/>
          </a:xfrm>
          <a:prstGeom prst="rect">
            <a:avLst/>
          </a:prstGeom>
        </p:spPr>
        <p:txBody>
          <a:bodyPr lIns="91440" tIns="45720" rIns="91440" bIns="45720" anchor="t"/>
          <a:lstStyle>
            <a:lvl1pPr marL="228600" indent="-22860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1800"/>
              </a:spcAft>
              <a:buClr>
                <a:schemeClr val="tx2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spcAft>
                <a:spcPts val="600"/>
              </a:spcAft>
              <a:buNone/>
            </a:pPr>
            <a:r>
              <a:rPr lang="en-GB" sz="1800" i="1" dirty="0">
                <a:solidFill>
                  <a:srgbClr val="002060"/>
                </a:solidFill>
              </a:rPr>
              <a:t>Expert Group meeting, Brussels</a:t>
            </a:r>
          </a:p>
          <a:p>
            <a:pPr marL="0" indent="0" algn="r">
              <a:spcAft>
                <a:spcPts val="600"/>
              </a:spcAft>
              <a:buNone/>
            </a:pPr>
            <a:r>
              <a:rPr lang="en-IE" sz="1800" i="1" dirty="0">
                <a:solidFill>
                  <a:srgbClr val="002060"/>
                </a:solidFill>
              </a:rPr>
              <a:t>January 18, 2024</a:t>
            </a:r>
          </a:p>
          <a:p>
            <a:pPr marL="0" indent="0" algn="r">
              <a:buNone/>
            </a:pPr>
            <a:endParaRPr lang="en-IE" sz="1650" b="1" i="1" dirty="0">
              <a:solidFill>
                <a:schemeClr val="bg1"/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4743" y="-9589"/>
            <a:ext cx="1362117" cy="136211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5914464" y="6690538"/>
            <a:ext cx="542677" cy="167463"/>
          </a:xfrm>
          <a:prstGeom prst="rect">
            <a:avLst/>
          </a:prstGeom>
          <a:solidFill>
            <a:srgbClr val="0C4D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 sz="135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93387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75149" y="1446936"/>
            <a:ext cx="9226793" cy="510191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342900" lvl="1" indent="-342900" algn="just" fontAlgn="base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Set-up a 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Network of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Centres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of Excellence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 for the provision of thematic training for civil servants across the EU.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Facilitate cooperation between training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cs typeface="Times New Roman"/>
              </a:rPr>
              <a:t>organisations</a:t>
            </a: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 to develop a common catalogue of high-quality training (e.g. customs, green transition, innovative public procurement, use of  AI), each offering a specific topic and exchanging trainees.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Further support national training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cs typeface="Times New Roman"/>
              </a:rPr>
              <a:t>organisations</a:t>
            </a: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 in developing their capacity to assess training needs and strengthen their training policies for civil servants.</a:t>
            </a:r>
          </a:p>
          <a:p>
            <a:pPr lvl="1" algn="just" fontAlgn="base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The set up could be supported by the Technical Support Instrument, wide scale trainings could be supported by national ESF </a:t>
            </a:r>
            <a:r>
              <a:rPr lang="en-US" sz="1800" dirty="0" err="1">
                <a:solidFill>
                  <a:srgbClr val="000000"/>
                </a:solidFill>
                <a:latin typeface="Times New Roman"/>
                <a:cs typeface="Times New Roman"/>
              </a:rPr>
              <a:t>programmes</a:t>
            </a: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 (actions for upskilling).</a:t>
            </a:r>
          </a:p>
          <a:p>
            <a:pPr marL="342900" lvl="1" indent="-342900" algn="just" fontAlgn="base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Establish an 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EU Public Administration Leadership </a:t>
            </a:r>
            <a:r>
              <a:rPr lang="en-US" sz="2400" b="1" dirty="0" err="1">
                <a:solidFill>
                  <a:srgbClr val="000000"/>
                </a:solidFill>
                <a:latin typeface="Times New Roman"/>
                <a:cs typeface="Times New Roman"/>
              </a:rPr>
              <a:t>programme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focused on senior managers</a:t>
            </a:r>
            <a:r>
              <a:rPr lang="en-US" sz="2400" b="1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Times New Roman"/>
                <a:cs typeface="Times New Roman"/>
              </a:rPr>
              <a:t>in the public administrations.</a:t>
            </a:r>
          </a:p>
          <a:p>
            <a:pPr lvl="1" algn="just" fontAlgn="base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EU-wide approach including the design of common curricula, mutual learning exercises and sharing of good practices</a:t>
            </a:r>
          </a:p>
          <a:p>
            <a:pPr lvl="1" algn="just" fontAlgn="base"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Taking inspiration from </a:t>
            </a: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Synergia</a:t>
            </a:r>
            <a:r>
              <a:rPr lang="en-US" sz="1800" dirty="0">
                <a:solidFill>
                  <a:srgbClr val="000000"/>
                </a:solidFill>
                <a:latin typeface="Times New Roman"/>
                <a:cs typeface="Times New Roman"/>
              </a:rPr>
              <a:t> (PL)</a:t>
            </a:r>
          </a:p>
          <a:p>
            <a:pPr marL="742950" lvl="2" indent="-342900" algn="just" fontAlgn="base"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0724" y="482860"/>
            <a:ext cx="8887381" cy="782357"/>
          </a:xfrm>
        </p:spPr>
        <p:txBody>
          <a:bodyPr/>
          <a:lstStyle/>
          <a:p>
            <a:r>
              <a:rPr lang="en-GB" sz="2800" dirty="0"/>
              <a:t>Pillar 1 </a:t>
            </a:r>
            <a:r>
              <a:rPr lang="en-GB" sz="2800" dirty="0" err="1"/>
              <a:t>ComPAct</a:t>
            </a:r>
            <a:r>
              <a:rPr lang="en-GB" sz="2800" dirty="0"/>
              <a:t> – Public Administration Skills Agenda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258643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875149" y="1446936"/>
            <a:ext cx="9453217" cy="4740637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lvl="1" indent="0" algn="just" fontAlgn="base">
              <a:buNone/>
            </a:pPr>
            <a:r>
              <a:rPr lang="en-US" sz="2400" b="1" i="1" dirty="0">
                <a:solidFill>
                  <a:srgbClr val="000000"/>
                </a:solidFill>
                <a:latin typeface="Times New Roman"/>
                <a:cs typeface="Times New Roman"/>
              </a:rPr>
              <a:t>Questions</a:t>
            </a:r>
            <a:endParaRPr lang="en-US" sz="2400" i="1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pPr marL="742950" lvl="2" indent="-342900" algn="just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How would you </a:t>
            </a:r>
            <a:r>
              <a:rPr lang="en-US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use the outputs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of these actions in your national context?</a:t>
            </a:r>
          </a:p>
          <a:p>
            <a:pPr marL="742950" lvl="2" indent="-342900" algn="just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Who should be </a:t>
            </a:r>
            <a:r>
              <a:rPr lang="en-US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involved at national level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(e.g. national schools of public administration, etc.)?</a:t>
            </a:r>
          </a:p>
          <a:p>
            <a:pPr marL="742950" lvl="2" indent="-342900" algn="just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What </a:t>
            </a:r>
            <a:r>
              <a:rPr lang="en-US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working methods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would you suggest for the set-up of the network and the design of the </a:t>
            </a:r>
            <a:r>
              <a:rPr lang="en-US" sz="2200" dirty="0" err="1">
                <a:solidFill>
                  <a:srgbClr val="000000"/>
                </a:solidFill>
                <a:latin typeface="Times New Roman"/>
                <a:cs typeface="Times New Roman"/>
              </a:rPr>
              <a:t>programme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? </a:t>
            </a:r>
          </a:p>
          <a:p>
            <a:pPr marL="742950" lvl="2" indent="-342900" algn="just" fontAlgn="base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In what way can the </a:t>
            </a:r>
            <a:r>
              <a:rPr lang="en-US" sz="2200" b="1" dirty="0">
                <a:solidFill>
                  <a:srgbClr val="000000"/>
                </a:solidFill>
                <a:latin typeface="Times New Roman"/>
                <a:cs typeface="Times New Roman"/>
              </a:rPr>
              <a:t>TSI better respond </a:t>
            </a:r>
            <a:r>
              <a:rPr lang="en-US" sz="2200" dirty="0">
                <a:solidFill>
                  <a:srgbClr val="000000"/>
                </a:solidFill>
                <a:latin typeface="Times New Roman"/>
                <a:cs typeface="Times New Roman"/>
              </a:rPr>
              <a:t>to national needs in relation to the action?</a:t>
            </a:r>
          </a:p>
          <a:p>
            <a:pPr marL="742950" lvl="2" indent="-342900" algn="just" fontAlgn="base">
              <a:buFont typeface="Wingdings" panose="05000000000000000000" pitchFamily="2" charset="2"/>
              <a:buChar char="Ø"/>
            </a:pPr>
            <a:endParaRPr lang="en-US" sz="2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970724" y="482860"/>
            <a:ext cx="9296681" cy="782357"/>
          </a:xfrm>
        </p:spPr>
        <p:txBody>
          <a:bodyPr/>
          <a:lstStyle/>
          <a:p>
            <a:r>
              <a:rPr lang="en-GB" sz="2100" dirty="0"/>
              <a:t>Round table 1</a:t>
            </a:r>
            <a:br>
              <a:rPr lang="en-GB" sz="2100" dirty="0"/>
            </a:br>
            <a:r>
              <a:rPr lang="en-US" sz="2100" dirty="0"/>
              <a:t>Set-up a Network of </a:t>
            </a:r>
            <a:r>
              <a:rPr lang="en-US" sz="2100" dirty="0" err="1"/>
              <a:t>Centres</a:t>
            </a:r>
            <a:r>
              <a:rPr lang="en-US" sz="2100" dirty="0"/>
              <a:t> of Excellence and Leadership </a:t>
            </a:r>
            <a:r>
              <a:rPr lang="en-US" sz="2100" dirty="0" err="1"/>
              <a:t>Programme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66845434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FFISYNC_SLIDE_GUID" val="08c09b92-03a1-4aee-b18d-5bd89c2c2a4c"/>
</p:tagLst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d8d8558-386b-4b7a-9934-ee7da0a4309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03A3E93BFF5E64B81FD2752BF1BECD6" ma:contentTypeVersion="14" ma:contentTypeDescription="Create a new document." ma:contentTypeScope="" ma:versionID="da4e80a661110df4d7392d0b0ad65c8d">
  <xsd:schema xmlns:xsd="http://www.w3.org/2001/XMLSchema" xmlns:xs="http://www.w3.org/2001/XMLSchema" xmlns:p="http://schemas.microsoft.com/office/2006/metadata/properties" xmlns:ns2="4d8d8558-386b-4b7a-9934-ee7da0a43094" xmlns:ns3="5142aa42-1af1-41a6-85f2-be9d08ee8af9" targetNamespace="http://schemas.microsoft.com/office/2006/metadata/properties" ma:root="true" ma:fieldsID="76682d35caba6dd78801367249e3e9fe" ns2:_="" ns3:_="">
    <xsd:import namespace="4d8d8558-386b-4b7a-9934-ee7da0a43094"/>
    <xsd:import namespace="5142aa42-1af1-41a6-85f2-be9d08ee8a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8d8558-386b-4b7a-9934-ee7da0a430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22b2fad6-9d2c-441c-a321-3f5f1e9bd92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42aa42-1af1-41a6-85f2-be9d08ee8af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77DAE83-02C3-4D6D-9E04-C95A3859C3D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86B137-67D5-497E-BAF4-723FBD9B610D}">
  <ds:schemaRefs>
    <ds:schemaRef ds:uri="http://schemas.microsoft.com/office/2006/metadata/properties"/>
    <ds:schemaRef ds:uri="http://schemas.microsoft.com/office/infopath/2007/PartnerControls"/>
    <ds:schemaRef ds:uri="4d8d8558-386b-4b7a-9934-ee7da0a43094"/>
  </ds:schemaRefs>
</ds:datastoreItem>
</file>

<file path=customXml/itemProps3.xml><?xml version="1.0" encoding="utf-8"?>
<ds:datastoreItem xmlns:ds="http://schemas.openxmlformats.org/officeDocument/2006/customXml" ds:itemID="{0E381F5C-CEC5-4F8B-9B0F-DB60D9D5D2DF}"/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265</Words>
  <Application>Microsoft Office PowerPoint</Application>
  <PresentationFormat>Widescreen</PresentationFormat>
  <Paragraphs>18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Facet</vt:lpstr>
      <vt:lpstr>PowerPoint Presentation</vt:lpstr>
      <vt:lpstr>Pillar 1 ComPAct – Public Administration Skills Agenda</vt:lpstr>
      <vt:lpstr>Round table 1 Set-up a Network of Centres of Excellence and Leadership Programme</vt:lpstr>
    </vt:vector>
  </TitlesOfParts>
  <Company>European Commission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LUCHICI Cristina (REFORM)</dc:creator>
  <cp:lastModifiedBy>SHOYLEKOVA Mina (REFORM)</cp:lastModifiedBy>
  <cp:revision>7</cp:revision>
  <dcterms:created xsi:type="dcterms:W3CDTF">2024-01-15T14:06:01Z</dcterms:created>
  <dcterms:modified xsi:type="dcterms:W3CDTF">2024-01-15T16:24:25Z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bd9ddd1-4d20-43f6-abfa-fc3c07406f94_Enabled">
    <vt:lpwstr>true</vt:lpwstr>
  </property>
  <property fmtid="{D5CDD505-2E9C-101B-9397-08002B2CF9AE}" pid="3" name="MSIP_Label_6bd9ddd1-4d20-43f6-abfa-fc3c07406f94_SetDate">
    <vt:lpwstr>2024-01-15T14:06:01Z</vt:lpwstr>
  </property>
  <property fmtid="{D5CDD505-2E9C-101B-9397-08002B2CF9AE}" pid="4" name="MSIP_Label_6bd9ddd1-4d20-43f6-abfa-fc3c07406f94_Method">
    <vt:lpwstr>Standard</vt:lpwstr>
  </property>
  <property fmtid="{D5CDD505-2E9C-101B-9397-08002B2CF9AE}" pid="5" name="MSIP_Label_6bd9ddd1-4d20-43f6-abfa-fc3c07406f94_Name">
    <vt:lpwstr>Commission Use</vt:lpwstr>
  </property>
  <property fmtid="{D5CDD505-2E9C-101B-9397-08002B2CF9AE}" pid="6" name="MSIP_Label_6bd9ddd1-4d20-43f6-abfa-fc3c07406f94_SiteId">
    <vt:lpwstr>b24c8b06-522c-46fe-9080-70926f8dddb1</vt:lpwstr>
  </property>
  <property fmtid="{D5CDD505-2E9C-101B-9397-08002B2CF9AE}" pid="7" name="MSIP_Label_6bd9ddd1-4d20-43f6-abfa-fc3c07406f94_ActionId">
    <vt:lpwstr>3ade9891-0ef7-4c16-a176-3b1318a44321</vt:lpwstr>
  </property>
  <property fmtid="{D5CDD505-2E9C-101B-9397-08002B2CF9AE}" pid="8" name="MSIP_Label_6bd9ddd1-4d20-43f6-abfa-fc3c07406f94_ContentBits">
    <vt:lpwstr>0</vt:lpwstr>
  </property>
  <property fmtid="{D5CDD505-2E9C-101B-9397-08002B2CF9AE}" pid="9" name="ContentTypeId">
    <vt:lpwstr>0x010100A03A3E93BFF5E64B81FD2752BF1BECD6</vt:lpwstr>
  </property>
  <property fmtid="{D5CDD505-2E9C-101B-9397-08002B2CF9AE}" pid="10" name="MediaServiceImageTags">
    <vt:lpwstr/>
  </property>
</Properties>
</file>