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87" r:id="rId5"/>
    <p:sldId id="307" r:id="rId6"/>
    <p:sldId id="324" r:id="rId7"/>
    <p:sldId id="323" r:id="rId8"/>
    <p:sldId id="322" r:id="rId9"/>
    <p:sldId id="314" r:id="rId10"/>
    <p:sldId id="316" r:id="rId11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18DBBB1-5659-5D6F-4F44-8EC03C39313A}" name="GIACOLETTO Thomas (REFORM)" initials="TG" userId="GIACOLETTO Thomas (REFORM)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HMAS Ella (REFORM)" initials="AE(" lastIdx="1" clrIdx="0">
    <p:extLst>
      <p:ext uri="{19B8F6BF-5375-455C-9EA6-DF929625EA0E}">
        <p15:presenceInfo xmlns:p15="http://schemas.microsoft.com/office/powerpoint/2012/main" userId="S-1-5-21-1606980848-2025429265-839522115-14399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958E"/>
    <a:srgbClr val="0356B1"/>
    <a:srgbClr val="FFC000"/>
    <a:srgbClr val="0C4DA2"/>
    <a:srgbClr val="024EA2"/>
    <a:srgbClr val="024B9C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F1CC06-6A20-412E-98E3-616E2E16B28C}" v="188" dt="2024-01-17T15:56:27.989"/>
    <p1510:client id="{0D63BF38-78A5-423C-A31C-77C395FD41DD}" v="57" dt="2024-01-17T16:02:02.045"/>
    <p1510:client id="{32D1724C-0A4F-4956-8E88-BDFA48EE6BB7}" v="24" dt="2024-01-17T09:54:49.4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092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LLEGO GALAN Sandra (REFORM)" userId="9841a2bd-6450-43e5-b107-1f7e6fa41194" providerId="ADAL" clId="{0BF1CC06-6A20-412E-98E3-616E2E16B28C}"/>
    <pc:docChg chg="custSel addSld modSld sldOrd">
      <pc:chgData name="GALLEGO GALAN Sandra (REFORM)" userId="9841a2bd-6450-43e5-b107-1f7e6fa41194" providerId="ADAL" clId="{0BF1CC06-6A20-412E-98E3-616E2E16B28C}" dt="2024-01-17T15:56:27.989" v="185"/>
      <pc:docMkLst>
        <pc:docMk/>
      </pc:docMkLst>
      <pc:sldChg chg="modSp add mod">
        <pc:chgData name="GALLEGO GALAN Sandra (REFORM)" userId="9841a2bd-6450-43e5-b107-1f7e6fa41194" providerId="ADAL" clId="{0BF1CC06-6A20-412E-98E3-616E2E16B28C}" dt="2024-01-17T15:52:57.980" v="112" actId="27636"/>
        <pc:sldMkLst>
          <pc:docMk/>
          <pc:sldMk cId="3671674546" sldId="256"/>
        </pc:sldMkLst>
        <pc:spChg chg="mod">
          <ac:chgData name="GALLEGO GALAN Sandra (REFORM)" userId="9841a2bd-6450-43e5-b107-1f7e6fa41194" providerId="ADAL" clId="{0BF1CC06-6A20-412E-98E3-616E2E16B28C}" dt="2024-01-17T15:52:57.980" v="112" actId="27636"/>
          <ac:spMkLst>
            <pc:docMk/>
            <pc:sldMk cId="3671674546" sldId="256"/>
            <ac:spMk id="3" creationId="{E0C989A9-11AF-CDD8-D19F-8D96AB5A69A3}"/>
          </ac:spMkLst>
        </pc:spChg>
      </pc:sldChg>
      <pc:sldChg chg="modSp add mod">
        <pc:chgData name="GALLEGO GALAN Sandra (REFORM)" userId="9841a2bd-6450-43e5-b107-1f7e6fa41194" providerId="ADAL" clId="{0BF1CC06-6A20-412E-98E3-616E2E16B28C}" dt="2024-01-17T15:52:58.035" v="113" actId="27636"/>
        <pc:sldMkLst>
          <pc:docMk/>
          <pc:sldMk cId="2288260209" sldId="257"/>
        </pc:sldMkLst>
        <pc:spChg chg="mod">
          <ac:chgData name="GALLEGO GALAN Sandra (REFORM)" userId="9841a2bd-6450-43e5-b107-1f7e6fa41194" providerId="ADAL" clId="{0BF1CC06-6A20-412E-98E3-616E2E16B28C}" dt="2024-01-17T15:52:58.035" v="113" actId="27636"/>
          <ac:spMkLst>
            <pc:docMk/>
            <pc:sldMk cId="2288260209" sldId="257"/>
            <ac:spMk id="3" creationId="{C687A82F-6289-00E4-EBA0-A8F779158836}"/>
          </ac:spMkLst>
        </pc:spChg>
      </pc:sldChg>
      <pc:sldChg chg="add">
        <pc:chgData name="GALLEGO GALAN Sandra (REFORM)" userId="9841a2bd-6450-43e5-b107-1f7e6fa41194" providerId="ADAL" clId="{0BF1CC06-6A20-412E-98E3-616E2E16B28C}" dt="2024-01-17T15:50:54.475" v="94"/>
        <pc:sldMkLst>
          <pc:docMk/>
          <pc:sldMk cId="1121371840" sldId="258"/>
        </pc:sldMkLst>
      </pc:sldChg>
      <pc:sldChg chg="modSp add mod">
        <pc:chgData name="GALLEGO GALAN Sandra (REFORM)" userId="9841a2bd-6450-43e5-b107-1f7e6fa41194" providerId="ADAL" clId="{0BF1CC06-6A20-412E-98E3-616E2E16B28C}" dt="2024-01-17T15:52:58.074" v="115" actId="27636"/>
        <pc:sldMkLst>
          <pc:docMk/>
          <pc:sldMk cId="3583239364" sldId="259"/>
        </pc:sldMkLst>
        <pc:spChg chg="mod">
          <ac:chgData name="GALLEGO GALAN Sandra (REFORM)" userId="9841a2bd-6450-43e5-b107-1f7e6fa41194" providerId="ADAL" clId="{0BF1CC06-6A20-412E-98E3-616E2E16B28C}" dt="2024-01-17T15:52:58.074" v="115" actId="27636"/>
          <ac:spMkLst>
            <pc:docMk/>
            <pc:sldMk cId="3583239364" sldId="259"/>
            <ac:spMk id="3" creationId="{D8E15AAB-7163-DA22-F26F-DB753B92E9DF}"/>
          </ac:spMkLst>
        </pc:spChg>
      </pc:sldChg>
      <pc:sldChg chg="modSp add mod">
        <pc:chgData name="GALLEGO GALAN Sandra (REFORM)" userId="9841a2bd-6450-43e5-b107-1f7e6fa41194" providerId="ADAL" clId="{0BF1CC06-6A20-412E-98E3-616E2E16B28C}" dt="2024-01-17T15:52:58.098" v="116" actId="27636"/>
        <pc:sldMkLst>
          <pc:docMk/>
          <pc:sldMk cId="4148563703" sldId="260"/>
        </pc:sldMkLst>
        <pc:spChg chg="mod">
          <ac:chgData name="GALLEGO GALAN Sandra (REFORM)" userId="9841a2bd-6450-43e5-b107-1f7e6fa41194" providerId="ADAL" clId="{0BF1CC06-6A20-412E-98E3-616E2E16B28C}" dt="2024-01-17T15:52:58.098" v="116" actId="27636"/>
          <ac:spMkLst>
            <pc:docMk/>
            <pc:sldMk cId="4148563703" sldId="260"/>
            <ac:spMk id="3" creationId="{9DE9FD21-1EFA-DB1C-6E85-D94532711CBB}"/>
          </ac:spMkLst>
        </pc:spChg>
      </pc:sldChg>
      <pc:sldChg chg="add">
        <pc:chgData name="GALLEGO GALAN Sandra (REFORM)" userId="9841a2bd-6450-43e5-b107-1f7e6fa41194" providerId="ADAL" clId="{0BF1CC06-6A20-412E-98E3-616E2E16B28C}" dt="2024-01-17T15:52:57.876" v="111"/>
        <pc:sldMkLst>
          <pc:docMk/>
          <pc:sldMk cId="96317584" sldId="261"/>
        </pc:sldMkLst>
      </pc:sldChg>
      <pc:sldChg chg="add">
        <pc:chgData name="GALLEGO GALAN Sandra (REFORM)" userId="9841a2bd-6450-43e5-b107-1f7e6fa41194" providerId="ADAL" clId="{0BF1CC06-6A20-412E-98E3-616E2E16B28C}" dt="2024-01-17T15:52:57.876" v="111"/>
        <pc:sldMkLst>
          <pc:docMk/>
          <pc:sldMk cId="1129112543" sldId="262"/>
        </pc:sldMkLst>
      </pc:sldChg>
      <pc:sldChg chg="add">
        <pc:chgData name="GALLEGO GALAN Sandra (REFORM)" userId="9841a2bd-6450-43e5-b107-1f7e6fa41194" providerId="ADAL" clId="{0BF1CC06-6A20-412E-98E3-616E2E16B28C}" dt="2024-01-17T15:52:57.876" v="111"/>
        <pc:sldMkLst>
          <pc:docMk/>
          <pc:sldMk cId="1437256645" sldId="263"/>
        </pc:sldMkLst>
      </pc:sldChg>
      <pc:sldChg chg="add">
        <pc:chgData name="GALLEGO GALAN Sandra (REFORM)" userId="9841a2bd-6450-43e5-b107-1f7e6fa41194" providerId="ADAL" clId="{0BF1CC06-6A20-412E-98E3-616E2E16B28C}" dt="2024-01-17T15:52:57.876" v="111"/>
        <pc:sldMkLst>
          <pc:docMk/>
          <pc:sldMk cId="3521931088" sldId="264"/>
        </pc:sldMkLst>
      </pc:sldChg>
      <pc:sldChg chg="add modNotesTx">
        <pc:chgData name="GALLEGO GALAN Sandra (REFORM)" userId="9841a2bd-6450-43e5-b107-1f7e6fa41194" providerId="ADAL" clId="{0BF1CC06-6A20-412E-98E3-616E2E16B28C}" dt="2024-01-17T15:52:14.672" v="106" actId="20577"/>
        <pc:sldMkLst>
          <pc:docMk/>
          <pc:sldMk cId="1058563292" sldId="266"/>
        </pc:sldMkLst>
      </pc:sldChg>
      <pc:sldChg chg="add">
        <pc:chgData name="GALLEGO GALAN Sandra (REFORM)" userId="9841a2bd-6450-43e5-b107-1f7e6fa41194" providerId="ADAL" clId="{0BF1CC06-6A20-412E-98E3-616E2E16B28C}" dt="2024-01-17T15:50:54.475" v="94"/>
        <pc:sldMkLst>
          <pc:docMk/>
          <pc:sldMk cId="4273619315" sldId="284"/>
        </pc:sldMkLst>
      </pc:sldChg>
      <pc:sldChg chg="add">
        <pc:chgData name="GALLEGO GALAN Sandra (REFORM)" userId="9841a2bd-6450-43e5-b107-1f7e6fa41194" providerId="ADAL" clId="{0BF1CC06-6A20-412E-98E3-616E2E16B28C}" dt="2024-01-17T15:50:54.475" v="94"/>
        <pc:sldMkLst>
          <pc:docMk/>
          <pc:sldMk cId="1889100894" sldId="285"/>
        </pc:sldMkLst>
      </pc:sldChg>
      <pc:sldChg chg="add">
        <pc:chgData name="GALLEGO GALAN Sandra (REFORM)" userId="9841a2bd-6450-43e5-b107-1f7e6fa41194" providerId="ADAL" clId="{0BF1CC06-6A20-412E-98E3-616E2E16B28C}" dt="2024-01-17T15:50:54.475" v="94"/>
        <pc:sldMkLst>
          <pc:docMk/>
          <pc:sldMk cId="3906923608" sldId="286"/>
        </pc:sldMkLst>
      </pc:sldChg>
      <pc:sldChg chg="add">
        <pc:chgData name="GALLEGO GALAN Sandra (REFORM)" userId="9841a2bd-6450-43e5-b107-1f7e6fa41194" providerId="ADAL" clId="{0BF1CC06-6A20-412E-98E3-616E2E16B28C}" dt="2024-01-17T15:56:27.989" v="185"/>
        <pc:sldMkLst>
          <pc:docMk/>
          <pc:sldMk cId="4065853859" sldId="288"/>
        </pc:sldMkLst>
      </pc:sldChg>
      <pc:sldChg chg="add">
        <pc:chgData name="GALLEGO GALAN Sandra (REFORM)" userId="9841a2bd-6450-43e5-b107-1f7e6fa41194" providerId="ADAL" clId="{0BF1CC06-6A20-412E-98E3-616E2E16B28C}" dt="2024-01-17T15:50:54.475" v="94"/>
        <pc:sldMkLst>
          <pc:docMk/>
          <pc:sldMk cId="3674021741" sldId="289"/>
        </pc:sldMkLst>
      </pc:sldChg>
      <pc:sldChg chg="add">
        <pc:chgData name="GALLEGO GALAN Sandra (REFORM)" userId="9841a2bd-6450-43e5-b107-1f7e6fa41194" providerId="ADAL" clId="{0BF1CC06-6A20-412E-98E3-616E2E16B28C}" dt="2024-01-17T15:50:54.475" v="94"/>
        <pc:sldMkLst>
          <pc:docMk/>
          <pc:sldMk cId="4172449215" sldId="290"/>
        </pc:sldMkLst>
      </pc:sldChg>
      <pc:sldChg chg="add">
        <pc:chgData name="GALLEGO GALAN Sandra (REFORM)" userId="9841a2bd-6450-43e5-b107-1f7e6fa41194" providerId="ADAL" clId="{0BF1CC06-6A20-412E-98E3-616E2E16B28C}" dt="2024-01-17T15:50:54.475" v="94"/>
        <pc:sldMkLst>
          <pc:docMk/>
          <pc:sldMk cId="4192604692" sldId="293"/>
        </pc:sldMkLst>
      </pc:sldChg>
      <pc:sldChg chg="add">
        <pc:chgData name="GALLEGO GALAN Sandra (REFORM)" userId="9841a2bd-6450-43e5-b107-1f7e6fa41194" providerId="ADAL" clId="{0BF1CC06-6A20-412E-98E3-616E2E16B28C}" dt="2024-01-17T15:50:54.475" v="94"/>
        <pc:sldMkLst>
          <pc:docMk/>
          <pc:sldMk cId="774087269" sldId="294"/>
        </pc:sldMkLst>
      </pc:sldChg>
      <pc:sldChg chg="add">
        <pc:chgData name="GALLEGO GALAN Sandra (REFORM)" userId="9841a2bd-6450-43e5-b107-1f7e6fa41194" providerId="ADAL" clId="{0BF1CC06-6A20-412E-98E3-616E2E16B28C}" dt="2024-01-17T15:50:54.475" v="94"/>
        <pc:sldMkLst>
          <pc:docMk/>
          <pc:sldMk cId="3260784730" sldId="295"/>
        </pc:sldMkLst>
      </pc:sldChg>
      <pc:sldChg chg="add">
        <pc:chgData name="GALLEGO GALAN Sandra (REFORM)" userId="9841a2bd-6450-43e5-b107-1f7e6fa41194" providerId="ADAL" clId="{0BF1CC06-6A20-412E-98E3-616E2E16B28C}" dt="2024-01-17T15:50:54.475" v="94"/>
        <pc:sldMkLst>
          <pc:docMk/>
          <pc:sldMk cId="2383315319" sldId="296"/>
        </pc:sldMkLst>
      </pc:sldChg>
      <pc:sldChg chg="add">
        <pc:chgData name="GALLEGO GALAN Sandra (REFORM)" userId="9841a2bd-6450-43e5-b107-1f7e6fa41194" providerId="ADAL" clId="{0BF1CC06-6A20-412E-98E3-616E2E16B28C}" dt="2024-01-17T15:50:54.475" v="94"/>
        <pc:sldMkLst>
          <pc:docMk/>
          <pc:sldMk cId="3762040151" sldId="297"/>
        </pc:sldMkLst>
      </pc:sldChg>
      <pc:sldChg chg="add">
        <pc:chgData name="GALLEGO GALAN Sandra (REFORM)" userId="9841a2bd-6450-43e5-b107-1f7e6fa41194" providerId="ADAL" clId="{0BF1CC06-6A20-412E-98E3-616E2E16B28C}" dt="2024-01-17T15:50:54.475" v="94"/>
        <pc:sldMkLst>
          <pc:docMk/>
          <pc:sldMk cId="12703049" sldId="298"/>
        </pc:sldMkLst>
      </pc:sldChg>
      <pc:sldChg chg="add">
        <pc:chgData name="GALLEGO GALAN Sandra (REFORM)" userId="9841a2bd-6450-43e5-b107-1f7e6fa41194" providerId="ADAL" clId="{0BF1CC06-6A20-412E-98E3-616E2E16B28C}" dt="2024-01-17T15:50:54.475" v="94"/>
        <pc:sldMkLst>
          <pc:docMk/>
          <pc:sldMk cId="1812456318" sldId="299"/>
        </pc:sldMkLst>
      </pc:sldChg>
      <pc:sldChg chg="add">
        <pc:chgData name="GALLEGO GALAN Sandra (REFORM)" userId="9841a2bd-6450-43e5-b107-1f7e6fa41194" providerId="ADAL" clId="{0BF1CC06-6A20-412E-98E3-616E2E16B28C}" dt="2024-01-17T15:50:54.475" v="94"/>
        <pc:sldMkLst>
          <pc:docMk/>
          <pc:sldMk cId="954158350" sldId="300"/>
        </pc:sldMkLst>
      </pc:sldChg>
      <pc:sldChg chg="add modNotesTx">
        <pc:chgData name="GALLEGO GALAN Sandra (REFORM)" userId="9841a2bd-6450-43e5-b107-1f7e6fa41194" providerId="ADAL" clId="{0BF1CC06-6A20-412E-98E3-616E2E16B28C}" dt="2024-01-17T15:51:50.720" v="96" actId="20577"/>
        <pc:sldMkLst>
          <pc:docMk/>
          <pc:sldMk cId="1555903897" sldId="302"/>
        </pc:sldMkLst>
      </pc:sldChg>
      <pc:sldChg chg="add modNotesTx">
        <pc:chgData name="GALLEGO GALAN Sandra (REFORM)" userId="9841a2bd-6450-43e5-b107-1f7e6fa41194" providerId="ADAL" clId="{0BF1CC06-6A20-412E-98E3-616E2E16B28C}" dt="2024-01-17T15:52:21.758" v="109" actId="20577"/>
        <pc:sldMkLst>
          <pc:docMk/>
          <pc:sldMk cId="1505132512" sldId="303"/>
        </pc:sldMkLst>
      </pc:sldChg>
      <pc:sldChg chg="add">
        <pc:chgData name="GALLEGO GALAN Sandra (REFORM)" userId="9841a2bd-6450-43e5-b107-1f7e6fa41194" providerId="ADAL" clId="{0BF1CC06-6A20-412E-98E3-616E2E16B28C}" dt="2024-01-17T15:50:21.277" v="93"/>
        <pc:sldMkLst>
          <pc:docMk/>
          <pc:sldMk cId="3457523624" sldId="304"/>
        </pc:sldMkLst>
      </pc:sldChg>
      <pc:sldChg chg="add modNotesTx">
        <pc:chgData name="GALLEGO GALAN Sandra (REFORM)" userId="9841a2bd-6450-43e5-b107-1f7e6fa41194" providerId="ADAL" clId="{0BF1CC06-6A20-412E-98E3-616E2E16B28C}" dt="2024-01-17T15:51:55.415" v="98" actId="20577"/>
        <pc:sldMkLst>
          <pc:docMk/>
          <pc:sldMk cId="1296973984" sldId="305"/>
        </pc:sldMkLst>
      </pc:sldChg>
      <pc:sldChg chg="add modNotesTx">
        <pc:chgData name="GALLEGO GALAN Sandra (REFORM)" userId="9841a2bd-6450-43e5-b107-1f7e6fa41194" providerId="ADAL" clId="{0BF1CC06-6A20-412E-98E3-616E2E16B28C}" dt="2024-01-17T15:51:57.074" v="99" actId="20577"/>
        <pc:sldMkLst>
          <pc:docMk/>
          <pc:sldMk cId="1051701945" sldId="306"/>
        </pc:sldMkLst>
      </pc:sldChg>
      <pc:sldChg chg="add modNotesTx">
        <pc:chgData name="GALLEGO GALAN Sandra (REFORM)" userId="9841a2bd-6450-43e5-b107-1f7e6fa41194" providerId="ADAL" clId="{0BF1CC06-6A20-412E-98E3-616E2E16B28C}" dt="2024-01-17T15:51:59.214" v="100" actId="20577"/>
        <pc:sldMkLst>
          <pc:docMk/>
          <pc:sldMk cId="2505500501" sldId="308"/>
        </pc:sldMkLst>
      </pc:sldChg>
      <pc:sldChg chg="add">
        <pc:chgData name="GALLEGO GALAN Sandra (REFORM)" userId="9841a2bd-6450-43e5-b107-1f7e6fa41194" providerId="ADAL" clId="{0BF1CC06-6A20-412E-98E3-616E2E16B28C}" dt="2024-01-17T15:50:21.277" v="93"/>
        <pc:sldMkLst>
          <pc:docMk/>
          <pc:sldMk cId="2874474809" sldId="309"/>
        </pc:sldMkLst>
      </pc:sldChg>
      <pc:sldChg chg="add modNotesTx">
        <pc:chgData name="GALLEGO GALAN Sandra (REFORM)" userId="9841a2bd-6450-43e5-b107-1f7e6fa41194" providerId="ADAL" clId="{0BF1CC06-6A20-412E-98E3-616E2E16B28C}" dt="2024-01-17T15:52:08.823" v="104" actId="20577"/>
        <pc:sldMkLst>
          <pc:docMk/>
          <pc:sldMk cId="440810626" sldId="310"/>
        </pc:sldMkLst>
      </pc:sldChg>
      <pc:sldChg chg="add modNotesTx">
        <pc:chgData name="GALLEGO GALAN Sandra (REFORM)" userId="9841a2bd-6450-43e5-b107-1f7e6fa41194" providerId="ADAL" clId="{0BF1CC06-6A20-412E-98E3-616E2E16B28C}" dt="2024-01-17T15:52:02.617" v="101" actId="20577"/>
        <pc:sldMkLst>
          <pc:docMk/>
          <pc:sldMk cId="3906836007" sldId="311"/>
        </pc:sldMkLst>
      </pc:sldChg>
      <pc:sldChg chg="add modNotesTx">
        <pc:chgData name="GALLEGO GALAN Sandra (REFORM)" userId="9841a2bd-6450-43e5-b107-1f7e6fa41194" providerId="ADAL" clId="{0BF1CC06-6A20-412E-98E3-616E2E16B28C}" dt="2024-01-17T15:52:06.794" v="103" actId="20577"/>
        <pc:sldMkLst>
          <pc:docMk/>
          <pc:sldMk cId="289074043" sldId="312"/>
        </pc:sldMkLst>
      </pc:sldChg>
      <pc:sldChg chg="add">
        <pc:chgData name="GALLEGO GALAN Sandra (REFORM)" userId="9841a2bd-6450-43e5-b107-1f7e6fa41194" providerId="ADAL" clId="{0BF1CC06-6A20-412E-98E3-616E2E16B28C}" dt="2024-01-17T15:50:21.277" v="93"/>
        <pc:sldMkLst>
          <pc:docMk/>
          <pc:sldMk cId="3811744443" sldId="313"/>
        </pc:sldMkLst>
      </pc:sldChg>
      <pc:sldChg chg="add modNotesTx">
        <pc:chgData name="GALLEGO GALAN Sandra (REFORM)" userId="9841a2bd-6450-43e5-b107-1f7e6fa41194" providerId="ADAL" clId="{0BF1CC06-6A20-412E-98E3-616E2E16B28C}" dt="2024-01-17T15:52:25.911" v="110" actId="20577"/>
        <pc:sldMkLst>
          <pc:docMk/>
          <pc:sldMk cId="2095068590" sldId="317"/>
        </pc:sldMkLst>
      </pc:sldChg>
      <pc:sldChg chg="add modNotesTx">
        <pc:chgData name="GALLEGO GALAN Sandra (REFORM)" userId="9841a2bd-6450-43e5-b107-1f7e6fa41194" providerId="ADAL" clId="{0BF1CC06-6A20-412E-98E3-616E2E16B28C}" dt="2024-01-17T15:52:11.121" v="105" actId="20577"/>
        <pc:sldMkLst>
          <pc:docMk/>
          <pc:sldMk cId="3757186941" sldId="318"/>
        </pc:sldMkLst>
      </pc:sldChg>
      <pc:sldChg chg="add modNotesTx">
        <pc:chgData name="GALLEGO GALAN Sandra (REFORM)" userId="9841a2bd-6450-43e5-b107-1f7e6fa41194" providerId="ADAL" clId="{0BF1CC06-6A20-412E-98E3-616E2E16B28C}" dt="2024-01-17T15:52:04.705" v="102" actId="20577"/>
        <pc:sldMkLst>
          <pc:docMk/>
          <pc:sldMk cId="3546715195" sldId="319"/>
        </pc:sldMkLst>
      </pc:sldChg>
      <pc:sldChg chg="add modNotesTx">
        <pc:chgData name="GALLEGO GALAN Sandra (REFORM)" userId="9841a2bd-6450-43e5-b107-1f7e6fa41194" providerId="ADAL" clId="{0BF1CC06-6A20-412E-98E3-616E2E16B28C}" dt="2024-01-17T15:51:52.872" v="97" actId="20577"/>
        <pc:sldMkLst>
          <pc:docMk/>
          <pc:sldMk cId="1118138330" sldId="320"/>
        </pc:sldMkLst>
      </pc:sldChg>
      <pc:sldChg chg="modSp new mod ord">
        <pc:chgData name="GALLEGO GALAN Sandra (REFORM)" userId="9841a2bd-6450-43e5-b107-1f7e6fa41194" providerId="ADAL" clId="{0BF1CC06-6A20-412E-98E3-616E2E16B28C}" dt="2024-01-17T15:47:43.952" v="39" actId="20577"/>
        <pc:sldMkLst>
          <pc:docMk/>
          <pc:sldMk cId="2721344140" sldId="325"/>
        </pc:sldMkLst>
        <pc:spChg chg="mod">
          <ac:chgData name="GALLEGO GALAN Sandra (REFORM)" userId="9841a2bd-6450-43e5-b107-1f7e6fa41194" providerId="ADAL" clId="{0BF1CC06-6A20-412E-98E3-616E2E16B28C}" dt="2024-01-17T15:47:43.952" v="39" actId="20577"/>
          <ac:spMkLst>
            <pc:docMk/>
            <pc:sldMk cId="2721344140" sldId="325"/>
            <ac:spMk id="2" creationId="{A1F8D0C7-608D-0262-0C0D-98A1D2D2DDCC}"/>
          </ac:spMkLst>
        </pc:spChg>
      </pc:sldChg>
      <pc:sldChg chg="modSp add mod">
        <pc:chgData name="GALLEGO GALAN Sandra (REFORM)" userId="9841a2bd-6450-43e5-b107-1f7e6fa41194" providerId="ADAL" clId="{0BF1CC06-6A20-412E-98E3-616E2E16B28C}" dt="2024-01-17T15:49:07.532" v="92" actId="14100"/>
        <pc:sldMkLst>
          <pc:docMk/>
          <pc:sldMk cId="509013867" sldId="326"/>
        </pc:sldMkLst>
        <pc:spChg chg="mod">
          <ac:chgData name="GALLEGO GALAN Sandra (REFORM)" userId="9841a2bd-6450-43e5-b107-1f7e6fa41194" providerId="ADAL" clId="{0BF1CC06-6A20-412E-98E3-616E2E16B28C}" dt="2024-01-17T15:49:07.532" v="92" actId="14100"/>
          <ac:spMkLst>
            <pc:docMk/>
            <pc:sldMk cId="509013867" sldId="326"/>
            <ac:spMk id="2" creationId="{A1F8D0C7-608D-0262-0C0D-98A1D2D2DDCC}"/>
          </ac:spMkLst>
        </pc:spChg>
      </pc:sldChg>
      <pc:sldChg chg="add">
        <pc:chgData name="GALLEGO GALAN Sandra (REFORM)" userId="9841a2bd-6450-43e5-b107-1f7e6fa41194" providerId="ADAL" clId="{0BF1CC06-6A20-412E-98E3-616E2E16B28C}" dt="2024-01-17T15:50:21.277" v="93"/>
        <pc:sldMkLst>
          <pc:docMk/>
          <pc:sldMk cId="1086839676" sldId="327"/>
        </pc:sldMkLst>
      </pc:sldChg>
      <pc:sldChg chg="add modNotesTx">
        <pc:chgData name="GALLEGO GALAN Sandra (REFORM)" userId="9841a2bd-6450-43e5-b107-1f7e6fa41194" providerId="ADAL" clId="{0BF1CC06-6A20-412E-98E3-616E2E16B28C}" dt="2024-01-17T15:51:48.759" v="95" actId="20577"/>
        <pc:sldMkLst>
          <pc:docMk/>
          <pc:sldMk cId="2813262780" sldId="328"/>
        </pc:sldMkLst>
      </pc:sldChg>
      <pc:sldChg chg="add">
        <pc:chgData name="GALLEGO GALAN Sandra (REFORM)" userId="9841a2bd-6450-43e5-b107-1f7e6fa41194" providerId="ADAL" clId="{0BF1CC06-6A20-412E-98E3-616E2E16B28C}" dt="2024-01-17T15:50:21.277" v="93"/>
        <pc:sldMkLst>
          <pc:docMk/>
          <pc:sldMk cId="3560095934" sldId="329"/>
        </pc:sldMkLst>
      </pc:sldChg>
      <pc:sldChg chg="add modNotesTx">
        <pc:chgData name="GALLEGO GALAN Sandra (REFORM)" userId="9841a2bd-6450-43e5-b107-1f7e6fa41194" providerId="ADAL" clId="{0BF1CC06-6A20-412E-98E3-616E2E16B28C}" dt="2024-01-17T15:52:16.672" v="107" actId="20577"/>
        <pc:sldMkLst>
          <pc:docMk/>
          <pc:sldMk cId="3522178404" sldId="330"/>
        </pc:sldMkLst>
      </pc:sldChg>
      <pc:sldChg chg="add modNotesTx">
        <pc:chgData name="GALLEGO GALAN Sandra (REFORM)" userId="9841a2bd-6450-43e5-b107-1f7e6fa41194" providerId="ADAL" clId="{0BF1CC06-6A20-412E-98E3-616E2E16B28C}" dt="2024-01-17T15:52:19.061" v="108" actId="20577"/>
        <pc:sldMkLst>
          <pc:docMk/>
          <pc:sldMk cId="1962602721" sldId="331"/>
        </pc:sldMkLst>
      </pc:sldChg>
      <pc:sldChg chg="add">
        <pc:chgData name="GALLEGO GALAN Sandra (REFORM)" userId="9841a2bd-6450-43e5-b107-1f7e6fa41194" providerId="ADAL" clId="{0BF1CC06-6A20-412E-98E3-616E2E16B28C}" dt="2024-01-17T15:50:21.277" v="93"/>
        <pc:sldMkLst>
          <pc:docMk/>
          <pc:sldMk cId="1698949738" sldId="332"/>
        </pc:sldMkLst>
      </pc:sldChg>
      <pc:sldChg chg="add modNotesTx">
        <pc:chgData name="GALLEGO GALAN Sandra (REFORM)" userId="9841a2bd-6450-43e5-b107-1f7e6fa41194" providerId="ADAL" clId="{0BF1CC06-6A20-412E-98E3-616E2E16B28C}" dt="2024-01-17T15:53:29.728" v="118" actId="20577"/>
        <pc:sldMkLst>
          <pc:docMk/>
          <pc:sldMk cId="1105847089" sldId="333"/>
        </pc:sldMkLst>
      </pc:sldChg>
      <pc:sldChg chg="add modNotesTx">
        <pc:chgData name="GALLEGO GALAN Sandra (REFORM)" userId="9841a2bd-6450-43e5-b107-1f7e6fa41194" providerId="ADAL" clId="{0BF1CC06-6A20-412E-98E3-616E2E16B28C}" dt="2024-01-17T15:53:24.109" v="117" actId="20577"/>
        <pc:sldMkLst>
          <pc:docMk/>
          <pc:sldMk cId="3474644177" sldId="334"/>
        </pc:sldMkLst>
      </pc:sldChg>
      <pc:sldChg chg="add">
        <pc:chgData name="GALLEGO GALAN Sandra (REFORM)" userId="9841a2bd-6450-43e5-b107-1f7e6fa41194" providerId="ADAL" clId="{0BF1CC06-6A20-412E-98E3-616E2E16B28C}" dt="2024-01-17T15:50:54.475" v="94"/>
        <pc:sldMkLst>
          <pc:docMk/>
          <pc:sldMk cId="255208591" sldId="335"/>
        </pc:sldMkLst>
      </pc:sldChg>
      <pc:sldChg chg="modSp add mod">
        <pc:chgData name="GALLEGO GALAN Sandra (REFORM)" userId="9841a2bd-6450-43e5-b107-1f7e6fa41194" providerId="ADAL" clId="{0BF1CC06-6A20-412E-98E3-616E2E16B28C}" dt="2024-01-17T15:52:58.056" v="114" actId="27636"/>
        <pc:sldMkLst>
          <pc:docMk/>
          <pc:sldMk cId="377624920" sldId="336"/>
        </pc:sldMkLst>
        <pc:spChg chg="mod">
          <ac:chgData name="GALLEGO GALAN Sandra (REFORM)" userId="9841a2bd-6450-43e5-b107-1f7e6fa41194" providerId="ADAL" clId="{0BF1CC06-6A20-412E-98E3-616E2E16B28C}" dt="2024-01-17T15:52:58.056" v="114" actId="27636"/>
          <ac:spMkLst>
            <pc:docMk/>
            <pc:sldMk cId="377624920" sldId="336"/>
            <ac:spMk id="3" creationId="{547547AD-1CC2-D67B-53CF-849B503BA2F4}"/>
          </ac:spMkLst>
        </pc:spChg>
      </pc:sldChg>
      <pc:sldChg chg="modSp add mod">
        <pc:chgData name="GALLEGO GALAN Sandra (REFORM)" userId="9841a2bd-6450-43e5-b107-1f7e6fa41194" providerId="ADAL" clId="{0BF1CC06-6A20-412E-98E3-616E2E16B28C}" dt="2024-01-17T15:54:51.545" v="132" actId="20577"/>
        <pc:sldMkLst>
          <pc:docMk/>
          <pc:sldMk cId="2298028077" sldId="337"/>
        </pc:sldMkLst>
        <pc:spChg chg="mod">
          <ac:chgData name="GALLEGO GALAN Sandra (REFORM)" userId="9841a2bd-6450-43e5-b107-1f7e6fa41194" providerId="ADAL" clId="{0BF1CC06-6A20-412E-98E3-616E2E16B28C}" dt="2024-01-17T15:54:51.545" v="132" actId="20577"/>
          <ac:spMkLst>
            <pc:docMk/>
            <pc:sldMk cId="2298028077" sldId="337"/>
            <ac:spMk id="2" creationId="{A1F8D0C7-608D-0262-0C0D-98A1D2D2DDCC}"/>
          </ac:spMkLst>
        </pc:spChg>
      </pc:sldChg>
      <pc:sldChg chg="modSp add mod">
        <pc:chgData name="GALLEGO GALAN Sandra (REFORM)" userId="9841a2bd-6450-43e5-b107-1f7e6fa41194" providerId="ADAL" clId="{0BF1CC06-6A20-412E-98E3-616E2E16B28C}" dt="2024-01-17T15:55:17.043" v="146" actId="20577"/>
        <pc:sldMkLst>
          <pc:docMk/>
          <pc:sldMk cId="3110246149" sldId="338"/>
        </pc:sldMkLst>
        <pc:spChg chg="mod">
          <ac:chgData name="GALLEGO GALAN Sandra (REFORM)" userId="9841a2bd-6450-43e5-b107-1f7e6fa41194" providerId="ADAL" clId="{0BF1CC06-6A20-412E-98E3-616E2E16B28C}" dt="2024-01-17T15:55:17.043" v="146" actId="20577"/>
          <ac:spMkLst>
            <pc:docMk/>
            <pc:sldMk cId="3110246149" sldId="338"/>
            <ac:spMk id="2" creationId="{A1F8D0C7-608D-0262-0C0D-98A1D2D2DDCC}"/>
          </ac:spMkLst>
        </pc:spChg>
      </pc:sldChg>
      <pc:sldChg chg="add">
        <pc:chgData name="GALLEGO GALAN Sandra (REFORM)" userId="9841a2bd-6450-43e5-b107-1f7e6fa41194" providerId="ADAL" clId="{0BF1CC06-6A20-412E-98E3-616E2E16B28C}" dt="2024-01-17T15:55:21.440" v="147"/>
        <pc:sldMkLst>
          <pc:docMk/>
          <pc:sldMk cId="3433471502" sldId="339"/>
        </pc:sldMkLst>
      </pc:sldChg>
      <pc:sldChg chg="modSp add mod">
        <pc:chgData name="GALLEGO GALAN Sandra (REFORM)" userId="9841a2bd-6450-43e5-b107-1f7e6fa41194" providerId="ADAL" clId="{0BF1CC06-6A20-412E-98E3-616E2E16B28C}" dt="2024-01-17T15:55:51.435" v="184" actId="20577"/>
        <pc:sldMkLst>
          <pc:docMk/>
          <pc:sldMk cId="3804277566" sldId="340"/>
        </pc:sldMkLst>
        <pc:spChg chg="mod">
          <ac:chgData name="GALLEGO GALAN Sandra (REFORM)" userId="9841a2bd-6450-43e5-b107-1f7e6fa41194" providerId="ADAL" clId="{0BF1CC06-6A20-412E-98E3-616E2E16B28C}" dt="2024-01-17T15:55:51.435" v="184" actId="20577"/>
          <ac:spMkLst>
            <pc:docMk/>
            <pc:sldMk cId="3804277566" sldId="340"/>
            <ac:spMk id="2" creationId="{A1F8D0C7-608D-0262-0C0D-98A1D2D2DDCC}"/>
          </ac:spMkLst>
        </pc:spChg>
      </pc:sldChg>
      <pc:sldChg chg="add">
        <pc:chgData name="GALLEGO GALAN Sandra (REFORM)" userId="9841a2bd-6450-43e5-b107-1f7e6fa41194" providerId="ADAL" clId="{0BF1CC06-6A20-412E-98E3-616E2E16B28C}" dt="2024-01-17T15:56:27.989" v="185"/>
        <pc:sldMkLst>
          <pc:docMk/>
          <pc:sldMk cId="2258643092" sldId="341"/>
        </pc:sldMkLst>
      </pc:sldChg>
      <pc:sldChg chg="add">
        <pc:chgData name="GALLEGO GALAN Sandra (REFORM)" userId="9841a2bd-6450-43e5-b107-1f7e6fa41194" providerId="ADAL" clId="{0BF1CC06-6A20-412E-98E3-616E2E16B28C}" dt="2024-01-17T15:56:27.989" v="185"/>
        <pc:sldMkLst>
          <pc:docMk/>
          <pc:sldMk cId="668454345" sldId="342"/>
        </pc:sldMkLst>
      </pc:sldChg>
    </pc:docChg>
  </pc:docChgLst>
  <pc:docChgLst>
    <pc:chgData name="GALLEGO GALAN Sandra (REFORM)" userId="S::sandra.gallego-galan@ec.europa.eu::9841a2bd-6450-43e5-b107-1f7e6fa41194" providerId="AD" clId="Web-{0D63BF38-78A5-423C-A31C-77C395FD41DD}"/>
    <pc:docChg chg="delSld">
      <pc:chgData name="GALLEGO GALAN Sandra (REFORM)" userId="S::sandra.gallego-galan@ec.europa.eu::9841a2bd-6450-43e5-b107-1f7e6fa41194" providerId="AD" clId="Web-{0D63BF38-78A5-423C-A31C-77C395FD41DD}" dt="2024-01-17T16:02:02.045" v="56"/>
      <pc:docMkLst>
        <pc:docMk/>
      </pc:docMkLst>
      <pc:sldChg chg="del">
        <pc:chgData name="GALLEGO GALAN Sandra (REFORM)" userId="S::sandra.gallego-galan@ec.europa.eu::9841a2bd-6450-43e5-b107-1f7e6fa41194" providerId="AD" clId="Web-{0D63BF38-78A5-423C-A31C-77C395FD41DD}" dt="2024-01-17T16:01:55.951" v="14"/>
        <pc:sldMkLst>
          <pc:docMk/>
          <pc:sldMk cId="3671674546" sldId="256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5.951" v="13"/>
        <pc:sldMkLst>
          <pc:docMk/>
          <pc:sldMk cId="2288260209" sldId="257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5.998" v="29"/>
        <pc:sldMkLst>
          <pc:docMk/>
          <pc:sldMk cId="1121371840" sldId="258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5.951" v="10"/>
        <pc:sldMkLst>
          <pc:docMk/>
          <pc:sldMk cId="3583239364" sldId="259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5.951" v="9"/>
        <pc:sldMkLst>
          <pc:docMk/>
          <pc:sldMk cId="4148563703" sldId="260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5.951" v="8"/>
        <pc:sldMkLst>
          <pc:docMk/>
          <pc:sldMk cId="96317584" sldId="261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5.951" v="7"/>
        <pc:sldMkLst>
          <pc:docMk/>
          <pc:sldMk cId="1129112543" sldId="262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5.951" v="12"/>
        <pc:sldMkLst>
          <pc:docMk/>
          <pc:sldMk cId="1437256645" sldId="263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5.951" v="6"/>
        <pc:sldMkLst>
          <pc:docMk/>
          <pc:sldMk cId="3521931088" sldId="264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5.998" v="39"/>
        <pc:sldMkLst>
          <pc:docMk/>
          <pc:sldMk cId="1058563292" sldId="266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5.967" v="15"/>
        <pc:sldMkLst>
          <pc:docMk/>
          <pc:sldMk cId="4273619315" sldId="284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5.982" v="27"/>
        <pc:sldMkLst>
          <pc:docMk/>
          <pc:sldMk cId="1889100894" sldId="285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5.982" v="26"/>
        <pc:sldMkLst>
          <pc:docMk/>
          <pc:sldMk cId="3906923608" sldId="286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5.936" v="2"/>
        <pc:sldMkLst>
          <pc:docMk/>
          <pc:sldMk cId="4065853859" sldId="288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5.982" v="25"/>
        <pc:sldMkLst>
          <pc:docMk/>
          <pc:sldMk cId="3674021741" sldId="289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5.967" v="16"/>
        <pc:sldMkLst>
          <pc:docMk/>
          <pc:sldMk cId="4172449215" sldId="290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5.982" v="24"/>
        <pc:sldMkLst>
          <pc:docMk/>
          <pc:sldMk cId="4192604692" sldId="293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5.967" v="17"/>
        <pc:sldMkLst>
          <pc:docMk/>
          <pc:sldMk cId="774087269" sldId="294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5.982" v="23"/>
        <pc:sldMkLst>
          <pc:docMk/>
          <pc:sldMk cId="3260784730" sldId="295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5.982" v="22"/>
        <pc:sldMkLst>
          <pc:docMk/>
          <pc:sldMk cId="2383315319" sldId="296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5.967" v="21"/>
        <pc:sldMkLst>
          <pc:docMk/>
          <pc:sldMk cId="3762040151" sldId="297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5.967" v="20"/>
        <pc:sldMkLst>
          <pc:docMk/>
          <pc:sldMk cId="12703049" sldId="298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5.967" v="19"/>
        <pc:sldMkLst>
          <pc:docMk/>
          <pc:sldMk cId="1812456318" sldId="299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5.967" v="18"/>
        <pc:sldMkLst>
          <pc:docMk/>
          <pc:sldMk cId="954158350" sldId="300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6.014" v="51"/>
        <pc:sldMkLst>
          <pc:docMk/>
          <pc:sldMk cId="1555903897" sldId="302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5.998" v="36"/>
        <pc:sldMkLst>
          <pc:docMk/>
          <pc:sldMk cId="1505132512" sldId="303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6.014" v="46"/>
        <pc:sldMkLst>
          <pc:docMk/>
          <pc:sldMk cId="3457523624" sldId="304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6.014" v="49"/>
        <pc:sldMkLst>
          <pc:docMk/>
          <pc:sldMk cId="1296973984" sldId="305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6.014" v="48"/>
        <pc:sldMkLst>
          <pc:docMk/>
          <pc:sldMk cId="1051701945" sldId="306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6.014" v="47"/>
        <pc:sldMkLst>
          <pc:docMk/>
          <pc:sldMk cId="2505500501" sldId="308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5.998" v="31"/>
        <pc:sldMkLst>
          <pc:docMk/>
          <pc:sldMk cId="2874474809" sldId="309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6.014" v="42"/>
        <pc:sldMkLst>
          <pc:docMk/>
          <pc:sldMk cId="440810626" sldId="310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6.014" v="45"/>
        <pc:sldMkLst>
          <pc:docMk/>
          <pc:sldMk cId="3906836007" sldId="311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6.014" v="43"/>
        <pc:sldMkLst>
          <pc:docMk/>
          <pc:sldMk cId="289074043" sldId="312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5.998" v="32"/>
        <pc:sldMkLst>
          <pc:docMk/>
          <pc:sldMk cId="3811744443" sldId="313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5.998" v="34"/>
        <pc:sldMkLst>
          <pc:docMk/>
          <pc:sldMk cId="2095068590" sldId="317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6.014" v="41"/>
        <pc:sldMkLst>
          <pc:docMk/>
          <pc:sldMk cId="3757186941" sldId="318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6.014" v="44"/>
        <pc:sldMkLst>
          <pc:docMk/>
          <pc:sldMk cId="3546715195" sldId="319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6.014" v="50"/>
        <pc:sldMkLst>
          <pc:docMk/>
          <pc:sldMk cId="1118138330" sldId="320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2:02.045" v="56"/>
        <pc:sldMkLst>
          <pc:docMk/>
          <pc:sldMk cId="2721344140" sldId="325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2:02.045" v="55"/>
        <pc:sldMkLst>
          <pc:docMk/>
          <pc:sldMk cId="509013867" sldId="326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6.029" v="53"/>
        <pc:sldMkLst>
          <pc:docMk/>
          <pc:sldMk cId="1086839676" sldId="327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6.014" v="52"/>
        <pc:sldMkLst>
          <pc:docMk/>
          <pc:sldMk cId="2813262780" sldId="328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5.998" v="40"/>
        <pc:sldMkLst>
          <pc:docMk/>
          <pc:sldMk cId="3560095934" sldId="329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5.998" v="38"/>
        <pc:sldMkLst>
          <pc:docMk/>
          <pc:sldMk cId="3522178404" sldId="330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5.998" v="37"/>
        <pc:sldMkLst>
          <pc:docMk/>
          <pc:sldMk cId="1962602721" sldId="331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5.998" v="35"/>
        <pc:sldMkLst>
          <pc:docMk/>
          <pc:sldMk cId="1698949738" sldId="332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5.998" v="33"/>
        <pc:sldMkLst>
          <pc:docMk/>
          <pc:sldMk cId="1105847089" sldId="333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5.998" v="30"/>
        <pc:sldMkLst>
          <pc:docMk/>
          <pc:sldMk cId="3474644177" sldId="334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5.998" v="28"/>
        <pc:sldMkLst>
          <pc:docMk/>
          <pc:sldMk cId="255208591" sldId="335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5.951" v="11"/>
        <pc:sldMkLst>
          <pc:docMk/>
          <pc:sldMk cId="377624920" sldId="336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6.029" v="54"/>
        <pc:sldMkLst>
          <pc:docMk/>
          <pc:sldMk cId="2298028077" sldId="337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5.951" v="5"/>
        <pc:sldMkLst>
          <pc:docMk/>
          <pc:sldMk cId="3110246149" sldId="338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5.951" v="3"/>
        <pc:sldMkLst>
          <pc:docMk/>
          <pc:sldMk cId="3433471502" sldId="339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5.951" v="4"/>
        <pc:sldMkLst>
          <pc:docMk/>
          <pc:sldMk cId="3804277566" sldId="340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5.936" v="1"/>
        <pc:sldMkLst>
          <pc:docMk/>
          <pc:sldMk cId="2258643092" sldId="341"/>
        </pc:sldMkLst>
      </pc:sldChg>
      <pc:sldChg chg="del">
        <pc:chgData name="GALLEGO GALAN Sandra (REFORM)" userId="S::sandra.gallego-galan@ec.europa.eu::9841a2bd-6450-43e5-b107-1f7e6fa41194" providerId="AD" clId="Web-{0D63BF38-78A5-423C-A31C-77C395FD41DD}" dt="2024-01-17T16:01:55.936" v="0"/>
        <pc:sldMkLst>
          <pc:docMk/>
          <pc:sldMk cId="668454345" sldId="34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428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FI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904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IE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837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FI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674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FI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564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549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976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50" r:id="rId6"/>
    <p:sldLayoutId id="2147483660" r:id="rId7"/>
    <p:sldLayoutId id="2147483652" r:id="rId8"/>
    <p:sldLayoutId id="2147483661" r:id="rId9"/>
    <p:sldLayoutId id="2147483653" r:id="rId10"/>
    <p:sldLayoutId id="2147483654" r:id="rId11"/>
    <p:sldLayoutId id="2147483659" r:id="rId12"/>
    <p:sldLayoutId id="2147483658" r:id="rId13"/>
    <p:sldLayoutId id="2147483666" r:id="rId14"/>
    <p:sldLayoutId id="2147483667" r:id="rId15"/>
    <p:sldLayoutId id="2147483668" r:id="rId16"/>
    <p:sldLayoutId id="2147483655" r:id="rId17"/>
    <p:sldLayoutId id="214748366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" t="195" b="29116"/>
          <a:stretch/>
        </p:blipFill>
        <p:spPr>
          <a:xfrm>
            <a:off x="0" y="1097280"/>
            <a:ext cx="12199962" cy="5764482"/>
          </a:xfrm>
          <a:prstGeom prst="rect">
            <a:avLst/>
          </a:prstGeom>
        </p:spPr>
      </p:pic>
      <p:sp>
        <p:nvSpPr>
          <p:cNvPr id="6" name="Title 18"/>
          <p:cNvSpPr txBox="1">
            <a:spLocks/>
          </p:cNvSpPr>
          <p:nvPr/>
        </p:nvSpPr>
        <p:spPr>
          <a:xfrm>
            <a:off x="1071350" y="1992572"/>
            <a:ext cx="10065224" cy="21495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>
                <a:solidFill>
                  <a:schemeClr val="bg1"/>
                </a:solidFill>
              </a:rPr>
              <a:t>Survey results</a:t>
            </a:r>
          </a:p>
        </p:txBody>
      </p:sp>
      <p:sp>
        <p:nvSpPr>
          <p:cNvPr id="7" name="Subtitle 19"/>
          <p:cNvSpPr txBox="1">
            <a:spLocks/>
          </p:cNvSpPr>
          <p:nvPr/>
        </p:nvSpPr>
        <p:spPr>
          <a:xfrm>
            <a:off x="1183125" y="2968580"/>
            <a:ext cx="10065224" cy="89775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2800">
                <a:solidFill>
                  <a:schemeClr val="bg1"/>
                </a:solidFill>
              </a:rPr>
              <a:t>Priorities from EG members for </a:t>
            </a:r>
            <a:r>
              <a:rPr lang="en-IE" sz="2800" err="1">
                <a:solidFill>
                  <a:schemeClr val="bg1"/>
                </a:solidFill>
              </a:rPr>
              <a:t>ComPAct</a:t>
            </a:r>
            <a:r>
              <a:rPr lang="en-IE" sz="2800">
                <a:solidFill>
                  <a:schemeClr val="bg1"/>
                </a:solidFill>
              </a:rPr>
              <a:t> actions</a:t>
            </a:r>
          </a:p>
        </p:txBody>
      </p:sp>
      <p:sp>
        <p:nvSpPr>
          <p:cNvPr id="8" name="Text Placeholder 20"/>
          <p:cNvSpPr txBox="1">
            <a:spLocks/>
          </p:cNvSpPr>
          <p:nvPr/>
        </p:nvSpPr>
        <p:spPr>
          <a:xfrm>
            <a:off x="3407434" y="4680884"/>
            <a:ext cx="7987671" cy="195235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GB" sz="2200" i="1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en-GB" sz="2200" i="1">
                <a:solidFill>
                  <a:schemeClr val="bg1"/>
                </a:solidFill>
              </a:rPr>
              <a:t>Expert Group Public Administration and Governance</a:t>
            </a:r>
            <a:endParaRPr lang="en-US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en-GB" sz="2200" i="1">
                <a:solidFill>
                  <a:schemeClr val="bg1"/>
                </a:solidFill>
              </a:rPr>
              <a:t>18 January 2024</a:t>
            </a:r>
            <a:endParaRPr lang="en-US">
              <a:solidFill>
                <a:schemeClr val="bg1"/>
              </a:solidFill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9625" y="1985335"/>
            <a:ext cx="36000" cy="486542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659" y="-99538"/>
            <a:ext cx="1816156" cy="181615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724939" y="6627479"/>
            <a:ext cx="723569" cy="223284"/>
          </a:xfrm>
          <a:prstGeom prst="rect">
            <a:avLst/>
          </a:prstGeom>
          <a:solidFill>
            <a:srgbClr val="0C4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656BB6-9B58-6293-EABF-B838EA1EB72F}"/>
              </a:ext>
            </a:extLst>
          </p:cNvPr>
          <p:cNvSpPr txBox="1"/>
          <p:nvPr/>
        </p:nvSpPr>
        <p:spPr>
          <a:xfrm>
            <a:off x="1187570" y="3761117"/>
            <a:ext cx="10219425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>
                <a:solidFill>
                  <a:srgbClr val="FFC000"/>
                </a:solidFill>
              </a:rPr>
              <a:t>Athina Manta, Policy Officer, Unit B2: Governance and Public Administration</a:t>
            </a:r>
            <a:endParaRPr lang="en-US" sz="2800"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3387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ack and white concrete buildin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17" b="2891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>
                <a:solidFill>
                  <a:srgbClr val="21958E"/>
                </a:solidFill>
              </a:rPr>
              <a:t>1. Overview</a:t>
            </a:r>
            <a:r>
              <a:rPr lang="en-IE">
                <a:solidFill>
                  <a:srgbClr val="21958E"/>
                </a:solidFill>
              </a:rPr>
              <a:t> – </a:t>
            </a:r>
            <a:endParaRPr lang="en-US">
              <a:solidFill>
                <a:srgbClr val="21958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922866" y="3630613"/>
            <a:ext cx="10430933" cy="304112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FI" sz="2000"/>
              <a:t>1</a:t>
            </a:r>
            <a:r>
              <a:rPr lang="en-IE" sz="2000"/>
              <a:t>4 responses</a:t>
            </a:r>
          </a:p>
          <a:p>
            <a:r>
              <a:rPr lang="en-IE" sz="2000"/>
              <a:t>Not fully comparable responses: difference in prioritisation systems by respondents</a:t>
            </a:r>
          </a:p>
          <a:p>
            <a:r>
              <a:rPr lang="en-IE" sz="2000"/>
              <a:t>Instead of focusing too much on specific priorities, we chose a consensus based approach and we will look at all priorities</a:t>
            </a:r>
          </a:p>
          <a:p>
            <a:r>
              <a:rPr lang="en-IE" sz="2000"/>
              <a:t> We will focus on actions that were prioritised the most, not at the ones that were prioritised the highest</a:t>
            </a:r>
          </a:p>
          <a:p>
            <a:endParaRPr lang="en-IE" sz="2000"/>
          </a:p>
        </p:txBody>
      </p:sp>
    </p:spTree>
    <p:extLst>
      <p:ext uri="{BB962C8B-B14F-4D97-AF65-F5344CB8AC3E}">
        <p14:creationId xmlns:p14="http://schemas.microsoft.com/office/powerpoint/2010/main" val="393268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3"/>
          </p:nvPr>
        </p:nvSpPr>
        <p:spPr>
          <a:xfrm>
            <a:off x="6172201" y="1255712"/>
            <a:ext cx="5183188" cy="823912"/>
          </a:xfrm>
        </p:spPr>
        <p:txBody>
          <a:bodyPr/>
          <a:lstStyle/>
          <a:p>
            <a:r>
              <a:rPr lang="en-US">
                <a:solidFill>
                  <a:srgbClr val="21958E"/>
                </a:solidFill>
              </a:rPr>
              <a:t>Ranking adjusted priorities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1326" y="569124"/>
            <a:ext cx="11823939" cy="782357"/>
          </a:xfrm>
        </p:spPr>
        <p:txBody>
          <a:bodyPr/>
          <a:lstStyle/>
          <a:p>
            <a:r>
              <a:rPr lang="en-US">
                <a:solidFill>
                  <a:srgbClr val="21958E"/>
                </a:solidFill>
              </a:rPr>
              <a:t>Priorities Pillar 1: Skills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862013" y="1255712"/>
            <a:ext cx="5157787" cy="823912"/>
          </a:xfrm>
        </p:spPr>
        <p:txBody>
          <a:bodyPr/>
          <a:lstStyle/>
          <a:p>
            <a:r>
              <a:rPr lang="en-US">
                <a:solidFill>
                  <a:srgbClr val="21958E"/>
                </a:solidFill>
              </a:rPr>
              <a:t>Proportion of priorities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6127349" y="1831485"/>
            <a:ext cx="20782" cy="40858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A blue bar graph with white text&#10;&#10;Description automatically generated">
            <a:extLst>
              <a:ext uri="{FF2B5EF4-FFF2-40B4-BE49-F238E27FC236}">
                <a16:creationId xmlns:a16="http://schemas.microsoft.com/office/drawing/2014/main" id="{6C38FF47-26A5-9B11-247B-5F6D9C019E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14" y="2304288"/>
            <a:ext cx="5915538" cy="4140877"/>
          </a:xfrm>
        </p:spPr>
      </p:pic>
      <p:pic>
        <p:nvPicPr>
          <p:cNvPr id="11" name="Content Placeholder 10" descr="A graph of different colored squares&#10;&#10;Description automatically generated">
            <a:extLst>
              <a:ext uri="{FF2B5EF4-FFF2-40B4-BE49-F238E27FC236}">
                <a16:creationId xmlns:a16="http://schemas.microsoft.com/office/drawing/2014/main" id="{66078559-7858-396A-04BA-177E3342F71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202" y="2304288"/>
            <a:ext cx="5509438" cy="3856607"/>
          </a:xfrm>
        </p:spPr>
      </p:pic>
    </p:spTree>
    <p:extLst>
      <p:ext uri="{BB962C8B-B14F-4D97-AF65-F5344CB8AC3E}">
        <p14:creationId xmlns:p14="http://schemas.microsoft.com/office/powerpoint/2010/main" val="188743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3"/>
          </p:nvPr>
        </p:nvSpPr>
        <p:spPr>
          <a:xfrm>
            <a:off x="6172201" y="1255712"/>
            <a:ext cx="5183188" cy="823912"/>
          </a:xfrm>
        </p:spPr>
        <p:txBody>
          <a:bodyPr/>
          <a:lstStyle/>
          <a:p>
            <a:r>
              <a:rPr lang="en-US">
                <a:solidFill>
                  <a:srgbClr val="21958E"/>
                </a:solidFill>
              </a:rPr>
              <a:t>Ranking adjusted priorities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1326" y="569124"/>
            <a:ext cx="11823939" cy="782357"/>
          </a:xfrm>
        </p:spPr>
        <p:txBody>
          <a:bodyPr/>
          <a:lstStyle/>
          <a:p>
            <a:r>
              <a:rPr lang="en-US">
                <a:solidFill>
                  <a:srgbClr val="21958E"/>
                </a:solidFill>
              </a:rPr>
              <a:t>Priorities Pillar 2: Digital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862013" y="1255712"/>
            <a:ext cx="5157787" cy="823912"/>
          </a:xfrm>
        </p:spPr>
        <p:txBody>
          <a:bodyPr/>
          <a:lstStyle/>
          <a:p>
            <a:r>
              <a:rPr lang="en-US">
                <a:solidFill>
                  <a:srgbClr val="21958E"/>
                </a:solidFill>
              </a:rPr>
              <a:t>Proportion of priorities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6127349" y="1831485"/>
            <a:ext cx="20782" cy="40858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A blue squares with white text&#10;&#10;Description automatically generated">
            <a:extLst>
              <a:ext uri="{FF2B5EF4-FFF2-40B4-BE49-F238E27FC236}">
                <a16:creationId xmlns:a16="http://schemas.microsoft.com/office/drawing/2014/main" id="{93852D81-F9C3-C584-AAEC-4BF9106D09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23" y="2396805"/>
            <a:ext cx="5284242" cy="3698969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4EE080F-4B79-4945-DF29-07353DF2824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815" y="2396805"/>
            <a:ext cx="5181277" cy="3626894"/>
          </a:xfrm>
        </p:spPr>
      </p:pic>
    </p:spTree>
    <p:extLst>
      <p:ext uri="{BB962C8B-B14F-4D97-AF65-F5344CB8AC3E}">
        <p14:creationId xmlns:p14="http://schemas.microsoft.com/office/powerpoint/2010/main" val="2125897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3"/>
          </p:nvPr>
        </p:nvSpPr>
        <p:spPr>
          <a:xfrm>
            <a:off x="6172201" y="1255712"/>
            <a:ext cx="5183188" cy="823912"/>
          </a:xfrm>
        </p:spPr>
        <p:txBody>
          <a:bodyPr/>
          <a:lstStyle/>
          <a:p>
            <a:r>
              <a:rPr lang="en-US">
                <a:solidFill>
                  <a:srgbClr val="21958E"/>
                </a:solidFill>
              </a:rPr>
              <a:t>Ranking adjusted priorities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1326" y="569124"/>
            <a:ext cx="11823939" cy="782357"/>
          </a:xfrm>
        </p:spPr>
        <p:txBody>
          <a:bodyPr/>
          <a:lstStyle/>
          <a:p>
            <a:r>
              <a:rPr lang="en-US">
                <a:solidFill>
                  <a:srgbClr val="21958E"/>
                </a:solidFill>
              </a:rPr>
              <a:t>Priorities Pillar 3: Green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862013" y="1255712"/>
            <a:ext cx="5157787" cy="823912"/>
          </a:xfrm>
        </p:spPr>
        <p:txBody>
          <a:bodyPr/>
          <a:lstStyle/>
          <a:p>
            <a:r>
              <a:rPr lang="en-US">
                <a:solidFill>
                  <a:srgbClr val="21958E"/>
                </a:solidFill>
              </a:rPr>
              <a:t>Proportion of priorities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6127349" y="1831485"/>
            <a:ext cx="20782" cy="40858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 descr="A graph of different colored squares&#10;&#10;Description automatically generated">
            <a:extLst>
              <a:ext uri="{FF2B5EF4-FFF2-40B4-BE49-F238E27FC236}">
                <a16:creationId xmlns:a16="http://schemas.microsoft.com/office/drawing/2014/main" id="{5DB85700-F2AA-FB7B-131C-B9CFB63063F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815" y="2304288"/>
            <a:ext cx="5548577" cy="3884004"/>
          </a:xfrm>
        </p:spPr>
      </p:pic>
      <p:pic>
        <p:nvPicPr>
          <p:cNvPr id="25" name="Content Placeholder 24" descr="A blue rectangular bars with white text&#10;&#10;Description automatically generated">
            <a:extLst>
              <a:ext uri="{FF2B5EF4-FFF2-40B4-BE49-F238E27FC236}">
                <a16:creationId xmlns:a16="http://schemas.microsoft.com/office/drawing/2014/main" id="{D8AF5A49-4034-B266-E6D3-C304B0FCC4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97" y="2304288"/>
            <a:ext cx="5692268" cy="3984588"/>
          </a:xfrm>
        </p:spPr>
      </p:pic>
    </p:spTree>
    <p:extLst>
      <p:ext uri="{BB962C8B-B14F-4D97-AF65-F5344CB8AC3E}">
        <p14:creationId xmlns:p14="http://schemas.microsoft.com/office/powerpoint/2010/main" val="1734361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words&#10;&#10;Description automatically generated">
            <a:extLst>
              <a:ext uri="{FF2B5EF4-FFF2-40B4-BE49-F238E27FC236}">
                <a16:creationId xmlns:a16="http://schemas.microsoft.com/office/drawing/2014/main" id="{2C135C3A-E3AD-0DF7-38A6-DA18C830CF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8" t="19954" r="13043" b="22489"/>
          <a:stretch/>
        </p:blipFill>
        <p:spPr>
          <a:xfrm>
            <a:off x="3320222" y="1663700"/>
            <a:ext cx="5816600" cy="3530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21958E"/>
                </a:solidFill>
              </a:rPr>
              <a:t>Ideas for further studies</a:t>
            </a:r>
          </a:p>
        </p:txBody>
      </p:sp>
    </p:spTree>
    <p:extLst>
      <p:ext uri="{BB962C8B-B14F-4D97-AF65-F5344CB8AC3E}">
        <p14:creationId xmlns:p14="http://schemas.microsoft.com/office/powerpoint/2010/main" val="2582236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/>
              <a:t>Any questions?</a:t>
            </a:r>
            <a:endParaRPr lang="en-GB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6555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CONTAIN_GUIDS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08c09b92-03a1-4aee-b18d-5bd89c2c2a4c"/>
</p:tagLst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8d8558-386b-4b7a-9934-ee7da0a4309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3A3E93BFF5E64B81FD2752BF1BECD6" ma:contentTypeVersion="14" ma:contentTypeDescription="Create a new document." ma:contentTypeScope="" ma:versionID="da4e80a661110df4d7392d0b0ad65c8d">
  <xsd:schema xmlns:xsd="http://www.w3.org/2001/XMLSchema" xmlns:xs="http://www.w3.org/2001/XMLSchema" xmlns:p="http://schemas.microsoft.com/office/2006/metadata/properties" xmlns:ns2="4d8d8558-386b-4b7a-9934-ee7da0a43094" xmlns:ns3="5142aa42-1af1-41a6-85f2-be9d08ee8af9" targetNamespace="http://schemas.microsoft.com/office/2006/metadata/properties" ma:root="true" ma:fieldsID="76682d35caba6dd78801367249e3e9fe" ns2:_="" ns3:_="">
    <xsd:import namespace="4d8d8558-386b-4b7a-9934-ee7da0a43094"/>
    <xsd:import namespace="5142aa42-1af1-41a6-85f2-be9d08ee8a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8d8558-386b-4b7a-9934-ee7da0a430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42aa42-1af1-41a6-85f2-be9d08ee8af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00FD2B-F418-46BC-BD63-FF5C2E4F52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8F74A5-E642-4D25-870D-F9CD2618160B}">
  <ds:schemaRefs>
    <ds:schemaRef ds:uri="4d8d8558-386b-4b7a-9934-ee7da0a43094"/>
    <ds:schemaRef ds:uri="5142aa42-1af1-41a6-85f2-be9d08ee8af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924A495-473F-4CD5-B6AF-507B43FD7136}"/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7</Slides>
  <Notes>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1. Overview – </vt:lpstr>
      <vt:lpstr>Priorities Pillar 1: Skills</vt:lpstr>
      <vt:lpstr>Priorities Pillar 2: Digital</vt:lpstr>
      <vt:lpstr>Priorities Pillar 3: Green</vt:lpstr>
      <vt:lpstr>Ideas for further studies</vt:lpstr>
      <vt:lpstr>Any questions?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Yvonne (COMM)</dc:creator>
  <cp:revision>3</cp:revision>
  <dcterms:created xsi:type="dcterms:W3CDTF">2019-08-09T12:06:42Z</dcterms:created>
  <dcterms:modified xsi:type="dcterms:W3CDTF">2024-01-17T16:02:06Z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0x010100A03A3E93BFF5E64B81FD2752BF1BECD6</vt:lpwstr>
  </property>
  <property fmtid="{D5CDD505-2E9C-101B-9397-08002B2CF9AE}" pid="3" name="Offisync_UpdateToken">
    <vt:lpwstr>1</vt:lpwstr>
  </property>
  <property fmtid="{D5CDD505-2E9C-101B-9397-08002B2CF9AE}" pid="4" name="Offisync_ServerID">
    <vt:lpwstr>0d3b22a6-6203-4efc-8e8e-b5279256493b</vt:lpwstr>
  </property>
  <property fmtid="{D5CDD505-2E9C-101B-9397-08002B2CF9AE}" pid="5" name="Offisync_UniqueId">
    <vt:lpwstr>215656</vt:lpwstr>
  </property>
  <property fmtid="{D5CDD505-2E9C-101B-9397-08002B2CF9AE}" pid="6" name="Jive_LatestUserAccountName">
    <vt:lpwstr>charmth</vt:lpwstr>
  </property>
  <property fmtid="{D5CDD505-2E9C-101B-9397-08002B2CF9AE}" pid="7" name="Offisync_ProviderInitializationData">
    <vt:lpwstr>https://webgate.ec.europa.eu/connected</vt:lpwstr>
  </property>
  <property fmtid="{D5CDD505-2E9C-101B-9397-08002B2CF9AE}" pid="8" name="Jive_VersionGuid">
    <vt:lpwstr>f32d9c5c6dce4db48ebd539cb3fe0e33</vt:lpwstr>
  </property>
  <property fmtid="{D5CDD505-2E9C-101B-9397-08002B2CF9AE}" pid="9" name="MediaServiceImageTags">
    <vt:lpwstr/>
  </property>
  <property fmtid="{D5CDD505-2E9C-101B-9397-08002B2CF9AE}" pid="10" name="MSIP_Label_6bd9ddd1-4d20-43f6-abfa-fc3c07406f94_Enabled">
    <vt:lpwstr>true</vt:lpwstr>
  </property>
  <property fmtid="{D5CDD505-2E9C-101B-9397-08002B2CF9AE}" pid="11" name="MSIP_Label_6bd9ddd1-4d20-43f6-abfa-fc3c07406f94_SetDate">
    <vt:lpwstr>2023-02-06T16:24:24Z</vt:lpwstr>
  </property>
  <property fmtid="{D5CDD505-2E9C-101B-9397-08002B2CF9AE}" pid="12" name="MSIP_Label_6bd9ddd1-4d20-43f6-abfa-fc3c07406f94_Method">
    <vt:lpwstr>Standard</vt:lpwstr>
  </property>
  <property fmtid="{D5CDD505-2E9C-101B-9397-08002B2CF9AE}" pid="13" name="MSIP_Label_6bd9ddd1-4d20-43f6-abfa-fc3c07406f94_Name">
    <vt:lpwstr>Commission Use</vt:lpwstr>
  </property>
  <property fmtid="{D5CDD505-2E9C-101B-9397-08002B2CF9AE}" pid="14" name="MSIP_Label_6bd9ddd1-4d20-43f6-abfa-fc3c07406f94_SiteId">
    <vt:lpwstr>b24c8b06-522c-46fe-9080-70926f8dddb1</vt:lpwstr>
  </property>
  <property fmtid="{D5CDD505-2E9C-101B-9397-08002B2CF9AE}" pid="15" name="MSIP_Label_6bd9ddd1-4d20-43f6-abfa-fc3c07406f94_ActionId">
    <vt:lpwstr>b177c264-3b0d-4f5a-b511-ae1404550216</vt:lpwstr>
  </property>
  <property fmtid="{D5CDD505-2E9C-101B-9397-08002B2CF9AE}" pid="16" name="MSIP_Label_6bd9ddd1-4d20-43f6-abfa-fc3c07406f94_ContentBits">
    <vt:lpwstr>0</vt:lpwstr>
  </property>
</Properties>
</file>