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9035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4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9455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086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1657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0673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268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512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2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35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686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66DAC2-BCC3-B63C-6F39-41C2096928F6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5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801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956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83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79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10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70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76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627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D68F53-D1E9-3344-C4F7-C9790C0A4E10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94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0AB0A5-E5E4-8DE6-B802-299F1087E3EC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40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B3AF55-CCB6-FA9F-35CC-23557466F7B6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84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2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3853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08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477FDA-ED4A-4A96-3E47-004A3A1BA53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75149" y="1456173"/>
            <a:ext cx="10577942" cy="510191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 algn="just" fontAlgn="base">
              <a:buNone/>
            </a:pP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Scope of action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Provide guidance </a:t>
            </a: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and piloting the transfer of competency frameworks and HR tools into MS organizational 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context.- little use of the relevant flagship component of 2024 TSI 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round.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Modalities of implementation: TSI projects</a:t>
            </a:r>
            <a:r>
              <a:rPr lang="en-US" sz="1700" smtClean="0">
                <a:solidFill>
                  <a:srgbClr val="000000"/>
                </a:solidFill>
                <a:latin typeface="Times New Roman"/>
                <a:cs typeface="Times New Roman"/>
              </a:rPr>
              <a:t>, exchanges/PACE, studies</a:t>
            </a:r>
            <a:endParaRPr lang="en-US" sz="17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en-US" sz="1700" smtClean="0">
                <a:solidFill>
                  <a:srgbClr val="000000"/>
                </a:solidFill>
                <a:latin typeface="Times New Roman"/>
                <a:cs typeface="Times New Roman"/>
              </a:rPr>
              <a:t>Explore 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potential of a MC project on strategic workforce planning and use of data in HR.</a:t>
            </a:r>
            <a:endParaRPr lang="en-US" sz="17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lvl="1" indent="0" algn="just" fontAlgn="base">
              <a:buNone/>
            </a:pP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Questions</a:t>
            </a:r>
          </a:p>
          <a:p>
            <a:pPr lvl="1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In which areas of 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HRS would </a:t>
            </a: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you envisage 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cooperation/ </a:t>
            </a: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support from the </a:t>
            </a:r>
            <a:r>
              <a:rPr lang="en-US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Commission </a:t>
            </a:r>
            <a:r>
              <a:rPr lang="en-US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performance assessment, wage grid, grading, etc</a:t>
            </a:r>
            <a:r>
              <a:rPr lang="en-US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.)</a:t>
            </a:r>
            <a:r>
              <a:rPr lang="en-US" sz="1700" dirty="0">
                <a:solidFill>
                  <a:schemeClr val="tx1"/>
                </a:solidFill>
                <a:latin typeface="Times New Roman"/>
                <a:cs typeface="Times New Roman"/>
              </a:rPr>
              <a:t>?</a:t>
            </a:r>
            <a:endParaRPr lang="en-US" sz="17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How to apply existing </a:t>
            </a:r>
            <a:r>
              <a:rPr lang="en-US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competency </a:t>
            </a:r>
            <a:r>
              <a:rPr lang="en-US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frameworks in national systems?</a:t>
            </a:r>
            <a:endParaRPr lang="en-US" sz="17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What is the best way to exchange examples of good 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practices/ </a:t>
            </a: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cooperate amongst Member States? </a:t>
            </a:r>
          </a:p>
          <a:p>
            <a:pPr lvl="1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How can the TSI better respond to national needs in relation to the action (individual or multi-country projects, etc.)?</a:t>
            </a:r>
          </a:p>
          <a:p>
            <a:pPr marL="400050" lvl="2" indent="0" algn="just" fontAlgn="base">
              <a:buNone/>
            </a:pP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0724" y="304800"/>
            <a:ext cx="8887381" cy="1080655"/>
          </a:xfrm>
        </p:spPr>
        <p:txBody>
          <a:bodyPr/>
          <a:lstStyle/>
          <a:p>
            <a:r>
              <a:rPr lang="en-GB" sz="2200" b="1" dirty="0"/>
              <a:t>Pillar 1 </a:t>
            </a:r>
            <a:r>
              <a:rPr lang="en-GB" sz="2200" b="1" dirty="0" err="1"/>
              <a:t>ComPAct</a:t>
            </a:r>
            <a:r>
              <a:rPr lang="en-GB" sz="2200" b="1" dirty="0"/>
              <a:t> – Public Administration Skills </a:t>
            </a:r>
            <a:r>
              <a:rPr lang="en-GB" sz="2200" b="1" dirty="0" smtClean="0"/>
              <a:t>Agenda</a:t>
            </a:r>
            <a:br>
              <a:rPr lang="en-GB" sz="2200" b="1" dirty="0" smtClean="0"/>
            </a:br>
            <a:r>
              <a:rPr lang="en-GB" sz="2200" b="1" dirty="0" smtClean="0"/>
              <a:t>Round </a:t>
            </a:r>
            <a:r>
              <a:rPr lang="en-GB" sz="2200" b="1" dirty="0"/>
              <a:t>table </a:t>
            </a:r>
            <a:r>
              <a:rPr lang="en-GB" sz="2200" b="1" dirty="0" smtClean="0"/>
              <a:t>2</a:t>
            </a:r>
            <a:r>
              <a:rPr lang="en-GB" sz="2200" b="1" dirty="0"/>
              <a:t/>
            </a:r>
            <a:br>
              <a:rPr lang="en-GB" sz="2200" b="1" dirty="0"/>
            </a:br>
            <a:r>
              <a:rPr lang="en-US" sz="2200" b="1" dirty="0"/>
              <a:t>Support public administrations in </a:t>
            </a:r>
            <a:r>
              <a:rPr lang="en-US" sz="2200" b="1" dirty="0" err="1"/>
              <a:t>modernising</a:t>
            </a:r>
            <a:r>
              <a:rPr lang="en-US" sz="2200" b="1" dirty="0"/>
              <a:t> their HR policies</a:t>
            </a:r>
          </a:p>
        </p:txBody>
      </p:sp>
    </p:spTree>
    <p:extLst>
      <p:ext uri="{BB962C8B-B14F-4D97-AF65-F5344CB8AC3E}">
        <p14:creationId xmlns:p14="http://schemas.microsoft.com/office/powerpoint/2010/main" val="22586430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A3E93BFF5E64B81FD2752BF1BECD6" ma:contentTypeVersion="14" ma:contentTypeDescription="Create a new document." ma:contentTypeScope="" ma:versionID="da4e80a661110df4d7392d0b0ad65c8d">
  <xsd:schema xmlns:xsd="http://www.w3.org/2001/XMLSchema" xmlns:xs="http://www.w3.org/2001/XMLSchema" xmlns:p="http://schemas.microsoft.com/office/2006/metadata/properties" xmlns:ns2="4d8d8558-386b-4b7a-9934-ee7da0a43094" xmlns:ns3="5142aa42-1af1-41a6-85f2-be9d08ee8af9" targetNamespace="http://schemas.microsoft.com/office/2006/metadata/properties" ma:root="true" ma:fieldsID="76682d35caba6dd78801367249e3e9fe" ns2:_="" ns3:_="">
    <xsd:import namespace="4d8d8558-386b-4b7a-9934-ee7da0a43094"/>
    <xsd:import namespace="5142aa42-1af1-41a6-85f2-be9d08ee8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d8558-386b-4b7a-9934-ee7da0a430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2aa42-1af1-41a6-85f2-be9d08ee8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8d8558-386b-4b7a-9934-ee7da0a4309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7DAE83-02C3-4D6D-9E04-C95A3859C3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3C355E-136E-4180-BA8E-5DDF6074B58D}"/>
</file>

<file path=customXml/itemProps3.xml><?xml version="1.0" encoding="utf-8"?>
<ds:datastoreItem xmlns:ds="http://schemas.openxmlformats.org/officeDocument/2006/customXml" ds:itemID="{EE86B137-67D5-497E-BAF4-723FBD9B610D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faa54b14-608b-44ba-8621-4287d9574b27"/>
    <ds:schemaRef ds:uri="http://schemas.openxmlformats.org/package/2006/metadata/core-properties"/>
    <ds:schemaRef ds:uri="http://purl.org/dc/elements/1.1/"/>
    <ds:schemaRef ds:uri="33e07890-6196-4e26-9dd2-53178dae8e48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</vt:lpstr>
      <vt:lpstr>Pillar 1 ComPAct – Public Administration Skills Agenda Round table 2 Support public administrations in modernising their HR policies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LUCHICI Cristina (REFORM)</dc:creator>
  <cp:lastModifiedBy>MANTA Athina (REFORM-ATHENS)</cp:lastModifiedBy>
  <cp:revision>14</cp:revision>
  <dcterms:created xsi:type="dcterms:W3CDTF">2024-01-15T14:06:01Z</dcterms:created>
  <dcterms:modified xsi:type="dcterms:W3CDTF">2024-01-16T14:12:39Z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2024-01-15T14:06:01Z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3ade9891-0ef7-4c16-a176-3b1318a44321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0x010100A03A3E93BFF5E64B81FD2752BF1BECD6</vt:lpwstr>
  </property>
  <property fmtid="{D5CDD505-2E9C-101B-9397-08002B2CF9AE}" pid="10" name="MediaServiceImageTags">
    <vt:lpwstr/>
  </property>
</Properties>
</file>