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</p:sldMasterIdLst>
  <p:notesMasterIdLst>
    <p:notesMasterId r:id="rId20"/>
  </p:notesMasterIdLst>
  <p:handoutMasterIdLst>
    <p:handoutMasterId r:id="rId21"/>
  </p:handoutMasterIdLst>
  <p:sldIdLst>
    <p:sldId id="327" r:id="rId6"/>
    <p:sldId id="401" r:id="rId7"/>
    <p:sldId id="396" r:id="rId8"/>
    <p:sldId id="395" r:id="rId9"/>
    <p:sldId id="394" r:id="rId10"/>
    <p:sldId id="402" r:id="rId11"/>
    <p:sldId id="403" r:id="rId12"/>
    <p:sldId id="422" r:id="rId13"/>
    <p:sldId id="426" r:id="rId14"/>
    <p:sldId id="429" r:id="rId15"/>
    <p:sldId id="431" r:id="rId16"/>
    <p:sldId id="432" r:id="rId17"/>
    <p:sldId id="392" r:id="rId18"/>
    <p:sldId id="284" r:id="rId19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2A9D40-15DE-7352-AF08-30A02BD56555}" name="SHOYLEKOVA Mina (REFORM)" initials="MS" userId="SHOYLEKOVA Mina (REFORM)" providerId="None"/>
  <p188:author id="{118DBBB1-5659-5D6F-4F44-8EC03C39313A}" name="GIACOLETTO Thomas (REFORM)" initials="TG" userId="GIACOLETTO Thomas (REFORM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481"/>
    <a:srgbClr val="AED2D0"/>
    <a:srgbClr val="20948E"/>
    <a:srgbClr val="C5F3F1"/>
    <a:srgbClr val="004494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4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YLEKOVA Mina (REFORM)" userId="b4168284-0ace-41d0-8049-10592f1d2cfc" providerId="ADAL" clId="{5B03E3FC-D0F7-49E5-9E2D-6613DFFDE4E4}"/>
    <pc:docChg chg="undo custSel addSld delSld modSld sldOrd">
      <pc:chgData name="SHOYLEKOVA Mina (REFORM)" userId="b4168284-0ace-41d0-8049-10592f1d2cfc" providerId="ADAL" clId="{5B03E3FC-D0F7-49E5-9E2D-6613DFFDE4E4}" dt="2024-05-14T10:21:37.352" v="3596" actId="6549"/>
      <pc:docMkLst>
        <pc:docMk/>
      </pc:docMkLst>
      <pc:sldChg chg="del">
        <pc:chgData name="SHOYLEKOVA Mina (REFORM)" userId="b4168284-0ace-41d0-8049-10592f1d2cfc" providerId="ADAL" clId="{5B03E3FC-D0F7-49E5-9E2D-6613DFFDE4E4}" dt="2024-05-14T09:03:00.911" v="2514" actId="47"/>
        <pc:sldMkLst>
          <pc:docMk/>
          <pc:sldMk cId="650470306" sldId="373"/>
        </pc:sldMkLst>
      </pc:sldChg>
      <pc:sldChg chg="del">
        <pc:chgData name="SHOYLEKOVA Mina (REFORM)" userId="b4168284-0ace-41d0-8049-10592f1d2cfc" providerId="ADAL" clId="{5B03E3FC-D0F7-49E5-9E2D-6613DFFDE4E4}" dt="2024-05-14T09:03:02.937" v="2515" actId="47"/>
        <pc:sldMkLst>
          <pc:docMk/>
          <pc:sldMk cId="1416834129" sldId="386"/>
        </pc:sldMkLst>
      </pc:sldChg>
      <pc:sldChg chg="modSp del mod">
        <pc:chgData name="SHOYLEKOVA Mina (REFORM)" userId="b4168284-0ace-41d0-8049-10592f1d2cfc" providerId="ADAL" clId="{5B03E3FC-D0F7-49E5-9E2D-6613DFFDE4E4}" dt="2024-05-14T08:25:39.911" v="1793" actId="47"/>
        <pc:sldMkLst>
          <pc:docMk/>
          <pc:sldMk cId="1770996851" sldId="389"/>
        </pc:sldMkLst>
        <pc:spChg chg="mod">
          <ac:chgData name="SHOYLEKOVA Mina (REFORM)" userId="b4168284-0ace-41d0-8049-10592f1d2cfc" providerId="ADAL" clId="{5B03E3FC-D0F7-49E5-9E2D-6613DFFDE4E4}" dt="2024-05-14T08:24:10.590" v="1783" actId="21"/>
          <ac:spMkLst>
            <pc:docMk/>
            <pc:sldMk cId="1770996851" sldId="389"/>
            <ac:spMk id="6" creationId="{E30477CE-78ED-4006-9B5F-DBD9005318C0}"/>
          </ac:spMkLst>
        </pc:spChg>
      </pc:sldChg>
      <pc:sldChg chg="addSp delSp modSp mod chgLayout">
        <pc:chgData name="SHOYLEKOVA Mina (REFORM)" userId="b4168284-0ace-41d0-8049-10592f1d2cfc" providerId="ADAL" clId="{5B03E3FC-D0F7-49E5-9E2D-6613DFFDE4E4}" dt="2024-05-14T10:02:17.264" v="3410" actId="20577"/>
        <pc:sldMkLst>
          <pc:docMk/>
          <pc:sldMk cId="199735072" sldId="392"/>
        </pc:sldMkLst>
        <pc:spChg chg="mod ord">
          <ac:chgData name="SHOYLEKOVA Mina (REFORM)" userId="b4168284-0ace-41d0-8049-10592f1d2cfc" providerId="ADAL" clId="{5B03E3FC-D0F7-49E5-9E2D-6613DFFDE4E4}" dt="2024-05-14T09:45:43.033" v="3299" actId="20577"/>
          <ac:spMkLst>
            <pc:docMk/>
            <pc:sldMk cId="199735072" sldId="392"/>
            <ac:spMk id="2" creationId="{83357C4A-F114-4865-9343-9CE37786BE0B}"/>
          </ac:spMkLst>
        </pc:spChg>
        <pc:spChg chg="del">
          <ac:chgData name="SHOYLEKOVA Mina (REFORM)" userId="b4168284-0ace-41d0-8049-10592f1d2cfc" providerId="ADAL" clId="{5B03E3FC-D0F7-49E5-9E2D-6613DFFDE4E4}" dt="2024-05-14T09:43:26.111" v="3173" actId="700"/>
          <ac:spMkLst>
            <pc:docMk/>
            <pc:sldMk cId="199735072" sldId="392"/>
            <ac:spMk id="3" creationId="{00000000-0000-0000-0000-000000000000}"/>
          </ac:spMkLst>
        </pc:spChg>
        <pc:spChg chg="add mod ord">
          <ac:chgData name="SHOYLEKOVA Mina (REFORM)" userId="b4168284-0ace-41d0-8049-10592f1d2cfc" providerId="ADAL" clId="{5B03E3FC-D0F7-49E5-9E2D-6613DFFDE4E4}" dt="2024-05-14T10:02:17.264" v="3410" actId="20577"/>
          <ac:spMkLst>
            <pc:docMk/>
            <pc:sldMk cId="199735072" sldId="392"/>
            <ac:spMk id="4" creationId="{A913F25F-99FF-574D-07C6-C860C847CFEF}"/>
          </ac:spMkLst>
        </pc:spChg>
      </pc:sldChg>
      <pc:sldChg chg="addSp delSp modSp mod">
        <pc:chgData name="SHOYLEKOVA Mina (REFORM)" userId="b4168284-0ace-41d0-8049-10592f1d2cfc" providerId="ADAL" clId="{5B03E3FC-D0F7-49E5-9E2D-6613DFFDE4E4}" dt="2024-05-14T09:04:14.791" v="2525" actId="478"/>
        <pc:sldMkLst>
          <pc:docMk/>
          <pc:sldMk cId="1511999412" sldId="422"/>
        </pc:sldMkLst>
        <pc:spChg chg="add del mod">
          <ac:chgData name="SHOYLEKOVA Mina (REFORM)" userId="b4168284-0ace-41d0-8049-10592f1d2cfc" providerId="ADAL" clId="{5B03E3FC-D0F7-49E5-9E2D-6613DFFDE4E4}" dt="2024-05-14T09:04:14.791" v="2525" actId="478"/>
          <ac:spMkLst>
            <pc:docMk/>
            <pc:sldMk cId="1511999412" sldId="422"/>
            <ac:spMk id="4" creationId="{0AD96E2A-A866-AA85-297A-7A3165B5DA5C}"/>
          </ac:spMkLst>
        </pc:spChg>
        <pc:spChg chg="add mod">
          <ac:chgData name="SHOYLEKOVA Mina (REFORM)" userId="b4168284-0ace-41d0-8049-10592f1d2cfc" providerId="ADAL" clId="{5B03E3FC-D0F7-49E5-9E2D-6613DFFDE4E4}" dt="2024-05-14T07:54:35.192" v="255" actId="313"/>
          <ac:spMkLst>
            <pc:docMk/>
            <pc:sldMk cId="1511999412" sldId="422"/>
            <ac:spMk id="5" creationId="{44C51ABC-39AC-EAC6-76CB-19BF85541E6E}"/>
          </ac:spMkLst>
        </pc:spChg>
        <pc:spChg chg="add mod">
          <ac:chgData name="SHOYLEKOVA Mina (REFORM)" userId="b4168284-0ace-41d0-8049-10592f1d2cfc" providerId="ADAL" clId="{5B03E3FC-D0F7-49E5-9E2D-6613DFFDE4E4}" dt="2024-05-14T07:55:34.896" v="293" actId="20577"/>
          <ac:spMkLst>
            <pc:docMk/>
            <pc:sldMk cId="1511999412" sldId="422"/>
            <ac:spMk id="6" creationId="{0A001F90-CFBE-02AE-F5C4-162875FDF048}"/>
          </ac:spMkLst>
        </pc:spChg>
        <pc:spChg chg="add del mod">
          <ac:chgData name="SHOYLEKOVA Mina (REFORM)" userId="b4168284-0ace-41d0-8049-10592f1d2cfc" providerId="ADAL" clId="{5B03E3FC-D0F7-49E5-9E2D-6613DFFDE4E4}" dt="2024-05-14T07:54:44.534" v="257"/>
          <ac:spMkLst>
            <pc:docMk/>
            <pc:sldMk cId="1511999412" sldId="422"/>
            <ac:spMk id="8" creationId="{1D1E366C-B15D-E760-ABC5-382C5A554A93}"/>
          </ac:spMkLst>
        </pc:spChg>
        <pc:spChg chg="add mod">
          <ac:chgData name="SHOYLEKOVA Mina (REFORM)" userId="b4168284-0ace-41d0-8049-10592f1d2cfc" providerId="ADAL" clId="{5B03E3FC-D0F7-49E5-9E2D-6613DFFDE4E4}" dt="2024-05-14T07:55:18.084" v="261" actId="20577"/>
          <ac:spMkLst>
            <pc:docMk/>
            <pc:sldMk cId="1511999412" sldId="422"/>
            <ac:spMk id="9" creationId="{285162FE-DA39-58A5-0FB5-AAA74E3F65CC}"/>
          </ac:spMkLst>
        </pc:spChg>
        <pc:spChg chg="add mod">
          <ac:chgData name="SHOYLEKOVA Mina (REFORM)" userId="b4168284-0ace-41d0-8049-10592f1d2cfc" providerId="ADAL" clId="{5B03E3FC-D0F7-49E5-9E2D-6613DFFDE4E4}" dt="2024-05-14T07:57:47.672" v="449" actId="20577"/>
          <ac:spMkLst>
            <pc:docMk/>
            <pc:sldMk cId="1511999412" sldId="422"/>
            <ac:spMk id="10" creationId="{72F8D084-22A2-E6B4-F159-967887E627FC}"/>
          </ac:spMkLst>
        </pc:spChg>
        <pc:spChg chg="del">
          <ac:chgData name="SHOYLEKOVA Mina (REFORM)" userId="b4168284-0ace-41d0-8049-10592f1d2cfc" providerId="ADAL" clId="{5B03E3FC-D0F7-49E5-9E2D-6613DFFDE4E4}" dt="2024-05-14T07:49:00.111" v="2" actId="478"/>
          <ac:spMkLst>
            <pc:docMk/>
            <pc:sldMk cId="1511999412" sldId="422"/>
            <ac:spMk id="14" creationId="{02634BAE-652A-7EA6-0AAD-55E1C29E5363}"/>
          </ac:spMkLst>
        </pc:spChg>
        <pc:spChg chg="mod">
          <ac:chgData name="SHOYLEKOVA Mina (REFORM)" userId="b4168284-0ace-41d0-8049-10592f1d2cfc" providerId="ADAL" clId="{5B03E3FC-D0F7-49E5-9E2D-6613DFFDE4E4}" dt="2024-05-14T09:02:37.017" v="2512" actId="20577"/>
          <ac:spMkLst>
            <pc:docMk/>
            <pc:sldMk cId="1511999412" sldId="422"/>
            <ac:spMk id="15" creationId="{E063BAD3-0E18-F198-23DA-8870078AE744}"/>
          </ac:spMkLst>
        </pc:spChg>
        <pc:spChg chg="del">
          <ac:chgData name="SHOYLEKOVA Mina (REFORM)" userId="b4168284-0ace-41d0-8049-10592f1d2cfc" providerId="ADAL" clId="{5B03E3FC-D0F7-49E5-9E2D-6613DFFDE4E4}" dt="2024-05-14T07:48:56.849" v="1" actId="478"/>
          <ac:spMkLst>
            <pc:docMk/>
            <pc:sldMk cId="1511999412" sldId="422"/>
            <ac:spMk id="16" creationId="{9EAFA5FB-E759-95B6-5720-CB64D650DA0E}"/>
          </ac:spMkLst>
        </pc:spChg>
      </pc:sldChg>
      <pc:sldChg chg="modSp mod ord">
        <pc:chgData name="SHOYLEKOVA Mina (REFORM)" userId="b4168284-0ace-41d0-8049-10592f1d2cfc" providerId="ADAL" clId="{5B03E3FC-D0F7-49E5-9E2D-6613DFFDE4E4}" dt="2024-05-14T10:21:37.352" v="3596" actId="6549"/>
        <pc:sldMkLst>
          <pc:docMk/>
          <pc:sldMk cId="3707409134" sldId="426"/>
        </pc:sldMkLst>
        <pc:spChg chg="mod">
          <ac:chgData name="SHOYLEKOVA Mina (REFORM)" userId="b4168284-0ace-41d0-8049-10592f1d2cfc" providerId="ADAL" clId="{5B03E3FC-D0F7-49E5-9E2D-6613DFFDE4E4}" dt="2024-05-14T10:21:37.352" v="3596" actId="6549"/>
          <ac:spMkLst>
            <pc:docMk/>
            <pc:sldMk cId="3707409134" sldId="426"/>
            <ac:spMk id="2" creationId="{03DA0033-6E09-87DE-D815-4F82FE5F79CA}"/>
          </ac:spMkLst>
        </pc:spChg>
        <pc:spChg chg="mod">
          <ac:chgData name="SHOYLEKOVA Mina (REFORM)" userId="b4168284-0ace-41d0-8049-10592f1d2cfc" providerId="ADAL" clId="{5B03E3FC-D0F7-49E5-9E2D-6613DFFDE4E4}" dt="2024-05-14T08:28:46.846" v="1817" actId="20577"/>
          <ac:spMkLst>
            <pc:docMk/>
            <pc:sldMk cId="3707409134" sldId="426"/>
            <ac:spMk id="7" creationId="{6BDBEC73-2648-C1A8-E63F-847AE7793108}"/>
          </ac:spMkLst>
        </pc:spChg>
        <pc:spChg chg="mod">
          <ac:chgData name="SHOYLEKOVA Mina (REFORM)" userId="b4168284-0ace-41d0-8049-10592f1d2cfc" providerId="ADAL" clId="{5B03E3FC-D0F7-49E5-9E2D-6613DFFDE4E4}" dt="2024-05-14T08:28:50.760" v="1822" actId="20577"/>
          <ac:spMkLst>
            <pc:docMk/>
            <pc:sldMk cId="3707409134" sldId="426"/>
            <ac:spMk id="8" creationId="{14FC08AF-F078-4483-D891-24D39EC45386}"/>
          </ac:spMkLst>
        </pc:spChg>
        <pc:spChg chg="mod">
          <ac:chgData name="SHOYLEKOVA Mina (REFORM)" userId="b4168284-0ace-41d0-8049-10592f1d2cfc" providerId="ADAL" clId="{5B03E3FC-D0F7-49E5-9E2D-6613DFFDE4E4}" dt="2024-05-14T08:29:55.223" v="1835" actId="20577"/>
          <ac:spMkLst>
            <pc:docMk/>
            <pc:sldMk cId="3707409134" sldId="426"/>
            <ac:spMk id="9" creationId="{EE5A46E5-BED8-F2D4-1B81-C06E10CBF5A2}"/>
          </ac:spMkLst>
        </pc:spChg>
        <pc:spChg chg="mod">
          <ac:chgData name="SHOYLEKOVA Mina (REFORM)" userId="b4168284-0ace-41d0-8049-10592f1d2cfc" providerId="ADAL" clId="{5B03E3FC-D0F7-49E5-9E2D-6613DFFDE4E4}" dt="2024-05-14T08:24:55.671" v="1792" actId="6549"/>
          <ac:spMkLst>
            <pc:docMk/>
            <pc:sldMk cId="3707409134" sldId="426"/>
            <ac:spMk id="22" creationId="{24E3A6B2-02C4-858E-0A4F-C3420523ED76}"/>
          </ac:spMkLst>
        </pc:spChg>
        <pc:spChg chg="mod">
          <ac:chgData name="SHOYLEKOVA Mina (REFORM)" userId="b4168284-0ace-41d0-8049-10592f1d2cfc" providerId="ADAL" clId="{5B03E3FC-D0F7-49E5-9E2D-6613DFFDE4E4}" dt="2024-05-14T09:04:25.958" v="2526" actId="1076"/>
          <ac:spMkLst>
            <pc:docMk/>
            <pc:sldMk cId="3707409134" sldId="426"/>
            <ac:spMk id="24" creationId="{AE60DC42-BACE-4602-980A-7641F574D0BB}"/>
          </ac:spMkLst>
        </pc:spChg>
        <pc:spChg chg="mod">
          <ac:chgData name="SHOYLEKOVA Mina (REFORM)" userId="b4168284-0ace-41d0-8049-10592f1d2cfc" providerId="ADAL" clId="{5B03E3FC-D0F7-49E5-9E2D-6613DFFDE4E4}" dt="2024-05-14T10:04:34.449" v="3411" actId="14100"/>
          <ac:spMkLst>
            <pc:docMk/>
            <pc:sldMk cId="3707409134" sldId="426"/>
            <ac:spMk id="25" creationId="{C67A402D-9CCD-1013-4DE0-83AED15ECA3A}"/>
          </ac:spMkLst>
        </pc:spChg>
        <pc:spChg chg="mod">
          <ac:chgData name="SHOYLEKOVA Mina (REFORM)" userId="b4168284-0ace-41d0-8049-10592f1d2cfc" providerId="ADAL" clId="{5B03E3FC-D0F7-49E5-9E2D-6613DFFDE4E4}" dt="2024-05-14T08:11:53.674" v="1220" actId="6549"/>
          <ac:spMkLst>
            <pc:docMk/>
            <pc:sldMk cId="3707409134" sldId="426"/>
            <ac:spMk id="29" creationId="{D8418DF4-08A3-C33F-16DF-81C11F7208D6}"/>
          </ac:spMkLst>
        </pc:spChg>
      </pc:sldChg>
      <pc:sldChg chg="addSp delSp modSp add del mod">
        <pc:chgData name="SHOYLEKOVA Mina (REFORM)" userId="b4168284-0ace-41d0-8049-10592f1d2cfc" providerId="ADAL" clId="{5B03E3FC-D0F7-49E5-9E2D-6613DFFDE4E4}" dt="2024-05-14T09:02:58.417" v="2513" actId="47"/>
        <pc:sldMkLst>
          <pc:docMk/>
          <pc:sldMk cId="1983824375" sldId="427"/>
        </pc:sldMkLst>
        <pc:spChg chg="add mod">
          <ac:chgData name="SHOYLEKOVA Mina (REFORM)" userId="b4168284-0ace-41d0-8049-10592f1d2cfc" providerId="ADAL" clId="{5B03E3FC-D0F7-49E5-9E2D-6613DFFDE4E4}" dt="2024-05-14T07:59:36.568" v="500"/>
          <ac:spMkLst>
            <pc:docMk/>
            <pc:sldMk cId="1983824375" sldId="427"/>
            <ac:spMk id="2" creationId="{155D6A9F-6716-92BA-17EE-6A9BB764EA46}"/>
          </ac:spMkLst>
        </pc:spChg>
        <pc:spChg chg="add mod">
          <ac:chgData name="SHOYLEKOVA Mina (REFORM)" userId="b4168284-0ace-41d0-8049-10592f1d2cfc" providerId="ADAL" clId="{5B03E3FC-D0F7-49E5-9E2D-6613DFFDE4E4}" dt="2024-05-14T07:59:36.568" v="500"/>
          <ac:spMkLst>
            <pc:docMk/>
            <pc:sldMk cId="1983824375" sldId="427"/>
            <ac:spMk id="4" creationId="{353C6832-A547-9234-1551-2BC5B1AB1069}"/>
          </ac:spMkLst>
        </pc:spChg>
        <pc:spChg chg="add mod">
          <ac:chgData name="SHOYLEKOVA Mina (REFORM)" userId="b4168284-0ace-41d0-8049-10592f1d2cfc" providerId="ADAL" clId="{5B03E3FC-D0F7-49E5-9E2D-6613DFFDE4E4}" dt="2024-05-14T07:59:36.568" v="500"/>
          <ac:spMkLst>
            <pc:docMk/>
            <pc:sldMk cId="1983824375" sldId="427"/>
            <ac:spMk id="5" creationId="{0A4CA611-9F3D-8295-8BBC-70186BB7F5EE}"/>
          </ac:spMkLst>
        </pc:spChg>
        <pc:spChg chg="add mod">
          <ac:chgData name="SHOYLEKOVA Mina (REFORM)" userId="b4168284-0ace-41d0-8049-10592f1d2cfc" providerId="ADAL" clId="{5B03E3FC-D0F7-49E5-9E2D-6613DFFDE4E4}" dt="2024-05-14T07:59:36.568" v="500"/>
          <ac:spMkLst>
            <pc:docMk/>
            <pc:sldMk cId="1983824375" sldId="427"/>
            <ac:spMk id="6" creationId="{4246406B-6ED4-E16F-9265-4E48A4953C2F}"/>
          </ac:spMkLst>
        </pc:spChg>
        <pc:spChg chg="add del mod">
          <ac:chgData name="SHOYLEKOVA Mina (REFORM)" userId="b4168284-0ace-41d0-8049-10592f1d2cfc" providerId="ADAL" clId="{5B03E3FC-D0F7-49E5-9E2D-6613DFFDE4E4}" dt="2024-05-14T07:59:43.196" v="502" actId="478"/>
          <ac:spMkLst>
            <pc:docMk/>
            <pc:sldMk cId="1983824375" sldId="427"/>
            <ac:spMk id="9" creationId="{F4189592-2A8D-5B48-FDC1-58151EB645A6}"/>
          </ac:spMkLst>
        </pc:spChg>
        <pc:spChg chg="del">
          <ac:chgData name="SHOYLEKOVA Mina (REFORM)" userId="b4168284-0ace-41d0-8049-10592f1d2cfc" providerId="ADAL" clId="{5B03E3FC-D0F7-49E5-9E2D-6613DFFDE4E4}" dt="2024-05-14T07:59:40.072" v="501" actId="478"/>
          <ac:spMkLst>
            <pc:docMk/>
            <pc:sldMk cId="1983824375" sldId="427"/>
            <ac:spMk id="14" creationId="{02634BAE-652A-7EA6-0AAD-55E1C29E5363}"/>
          </ac:spMkLst>
        </pc:spChg>
        <pc:spChg chg="del">
          <ac:chgData name="SHOYLEKOVA Mina (REFORM)" userId="b4168284-0ace-41d0-8049-10592f1d2cfc" providerId="ADAL" clId="{5B03E3FC-D0F7-49E5-9E2D-6613DFFDE4E4}" dt="2024-05-14T07:58:02.963" v="450" actId="478"/>
          <ac:spMkLst>
            <pc:docMk/>
            <pc:sldMk cId="1983824375" sldId="427"/>
            <ac:spMk id="15" creationId="{E063BAD3-0E18-F198-23DA-8870078AE744}"/>
          </ac:spMkLst>
        </pc:spChg>
        <pc:spChg chg="mod">
          <ac:chgData name="SHOYLEKOVA Mina (REFORM)" userId="b4168284-0ace-41d0-8049-10592f1d2cfc" providerId="ADAL" clId="{5B03E3FC-D0F7-49E5-9E2D-6613DFFDE4E4}" dt="2024-05-14T07:58:23.789" v="490" actId="20577"/>
          <ac:spMkLst>
            <pc:docMk/>
            <pc:sldMk cId="1983824375" sldId="427"/>
            <ac:spMk id="16" creationId="{9EAFA5FB-E759-95B6-5720-CB64D650DA0E}"/>
          </ac:spMkLst>
        </pc:spChg>
        <pc:graphicFrameChg chg="mod">
          <ac:chgData name="SHOYLEKOVA Mina (REFORM)" userId="b4168284-0ace-41d0-8049-10592f1d2cfc" providerId="ADAL" clId="{5B03E3FC-D0F7-49E5-9E2D-6613DFFDE4E4}" dt="2024-05-14T07:59:16.587" v="499" actId="1076"/>
          <ac:graphicFrameMkLst>
            <pc:docMk/>
            <pc:sldMk cId="1983824375" sldId="427"/>
            <ac:graphicFrameMk id="7" creationId="{41AF16B8-8138-AE6F-317B-9EE93C714DD1}"/>
          </ac:graphicFrameMkLst>
        </pc:graphicFrameChg>
      </pc:sldChg>
      <pc:sldChg chg="new del">
        <pc:chgData name="SHOYLEKOVA Mina (REFORM)" userId="b4168284-0ace-41d0-8049-10592f1d2cfc" providerId="ADAL" clId="{5B03E3FC-D0F7-49E5-9E2D-6613DFFDE4E4}" dt="2024-05-14T09:05:00.333" v="2528" actId="47"/>
        <pc:sldMkLst>
          <pc:docMk/>
          <pc:sldMk cId="3843671817" sldId="428"/>
        </pc:sldMkLst>
      </pc:sldChg>
      <pc:sldChg chg="addSp delSp modSp add mod">
        <pc:chgData name="SHOYLEKOVA Mina (REFORM)" userId="b4168284-0ace-41d0-8049-10592f1d2cfc" providerId="ADAL" clId="{5B03E3FC-D0F7-49E5-9E2D-6613DFFDE4E4}" dt="2024-05-14T09:26:13.933" v="3001" actId="14100"/>
        <pc:sldMkLst>
          <pc:docMk/>
          <pc:sldMk cId="4200004000" sldId="429"/>
        </pc:sldMkLst>
        <pc:spChg chg="mod">
          <ac:chgData name="SHOYLEKOVA Mina (REFORM)" userId="b4168284-0ace-41d0-8049-10592f1d2cfc" providerId="ADAL" clId="{5B03E3FC-D0F7-49E5-9E2D-6613DFFDE4E4}" dt="2024-05-14T09:03:21.308" v="2518" actId="108"/>
          <ac:spMkLst>
            <pc:docMk/>
            <pc:sldMk cId="4200004000" sldId="429"/>
            <ac:spMk id="2" creationId="{03DA0033-6E09-87DE-D815-4F82FE5F79CA}"/>
          </ac:spMkLst>
        </pc:spChg>
        <pc:spChg chg="add mod">
          <ac:chgData name="SHOYLEKOVA Mina (REFORM)" userId="b4168284-0ace-41d0-8049-10592f1d2cfc" providerId="ADAL" clId="{5B03E3FC-D0F7-49E5-9E2D-6613DFFDE4E4}" dt="2024-05-14T08:27:46.433" v="1805" actId="14100"/>
          <ac:spMkLst>
            <pc:docMk/>
            <pc:sldMk cId="4200004000" sldId="429"/>
            <ac:spMk id="3" creationId="{92ADF584-E55B-0BEF-E0B5-E63F896ACA59}"/>
          </ac:spMkLst>
        </pc:spChg>
        <pc:spChg chg="add mod">
          <ac:chgData name="SHOYLEKOVA Mina (REFORM)" userId="b4168284-0ace-41d0-8049-10592f1d2cfc" providerId="ADAL" clId="{5B03E3FC-D0F7-49E5-9E2D-6613DFFDE4E4}" dt="2024-05-14T08:33:08.156" v="1939" actId="113"/>
          <ac:spMkLst>
            <pc:docMk/>
            <pc:sldMk cId="4200004000" sldId="429"/>
            <ac:spMk id="4" creationId="{F00AFC61-6DA6-1828-0E08-919DAFC90ECE}"/>
          </ac:spMkLst>
        </pc:spChg>
        <pc:spChg chg="add mod">
          <ac:chgData name="SHOYLEKOVA Mina (REFORM)" userId="b4168284-0ace-41d0-8049-10592f1d2cfc" providerId="ADAL" clId="{5B03E3FC-D0F7-49E5-9E2D-6613DFFDE4E4}" dt="2024-05-14T08:28:01.215" v="1808" actId="1076"/>
          <ac:spMkLst>
            <pc:docMk/>
            <pc:sldMk cId="4200004000" sldId="429"/>
            <ac:spMk id="6" creationId="{AA479B93-0067-A3F5-0B54-0C89A81D8BEB}"/>
          </ac:spMkLst>
        </pc:spChg>
        <pc:spChg chg="mod">
          <ac:chgData name="SHOYLEKOVA Mina (REFORM)" userId="b4168284-0ace-41d0-8049-10592f1d2cfc" providerId="ADAL" clId="{5B03E3FC-D0F7-49E5-9E2D-6613DFFDE4E4}" dt="2024-05-14T08:30:10.542" v="1841" actId="20577"/>
          <ac:spMkLst>
            <pc:docMk/>
            <pc:sldMk cId="4200004000" sldId="429"/>
            <ac:spMk id="7" creationId="{6BDBEC73-2648-C1A8-E63F-847AE7793108}"/>
          </ac:spMkLst>
        </pc:spChg>
        <pc:spChg chg="mod">
          <ac:chgData name="SHOYLEKOVA Mina (REFORM)" userId="b4168284-0ace-41d0-8049-10592f1d2cfc" providerId="ADAL" clId="{5B03E3FC-D0F7-49E5-9E2D-6613DFFDE4E4}" dt="2024-05-14T09:23:34.151" v="2994" actId="20577"/>
          <ac:spMkLst>
            <pc:docMk/>
            <pc:sldMk cId="4200004000" sldId="429"/>
            <ac:spMk id="8" creationId="{14FC08AF-F078-4483-D891-24D39EC45386}"/>
          </ac:spMkLst>
        </pc:spChg>
        <pc:spChg chg="mod">
          <ac:chgData name="SHOYLEKOVA Mina (REFORM)" userId="b4168284-0ace-41d0-8049-10592f1d2cfc" providerId="ADAL" clId="{5B03E3FC-D0F7-49E5-9E2D-6613DFFDE4E4}" dt="2024-05-14T08:31:29.348" v="1850" actId="113"/>
          <ac:spMkLst>
            <pc:docMk/>
            <pc:sldMk cId="4200004000" sldId="429"/>
            <ac:spMk id="9" creationId="{EE5A46E5-BED8-F2D4-1B81-C06E10CBF5A2}"/>
          </ac:spMkLst>
        </pc:spChg>
        <pc:spChg chg="add mod">
          <ac:chgData name="SHOYLEKOVA Mina (REFORM)" userId="b4168284-0ace-41d0-8049-10592f1d2cfc" providerId="ADAL" clId="{5B03E3FC-D0F7-49E5-9E2D-6613DFFDE4E4}" dt="2024-05-14T09:26:13.933" v="3001" actId="14100"/>
          <ac:spMkLst>
            <pc:docMk/>
            <pc:sldMk cId="4200004000" sldId="429"/>
            <ac:spMk id="10" creationId="{9B51FB98-2883-3DA8-F39C-9AC938AFC995}"/>
          </ac:spMkLst>
        </pc:spChg>
        <pc:spChg chg="mod">
          <ac:chgData name="SHOYLEKOVA Mina (REFORM)" userId="b4168284-0ace-41d0-8049-10592f1d2cfc" providerId="ADAL" clId="{5B03E3FC-D0F7-49E5-9E2D-6613DFFDE4E4}" dt="2024-05-14T08:27:23.225" v="1796" actId="1076"/>
          <ac:spMkLst>
            <pc:docMk/>
            <pc:sldMk cId="4200004000" sldId="429"/>
            <ac:spMk id="17" creationId="{724B91C4-CDD8-12E9-AC58-82E832507A90}"/>
          </ac:spMkLst>
        </pc:spChg>
        <pc:spChg chg="mod">
          <ac:chgData name="SHOYLEKOVA Mina (REFORM)" userId="b4168284-0ace-41d0-8049-10592f1d2cfc" providerId="ADAL" clId="{5B03E3FC-D0F7-49E5-9E2D-6613DFFDE4E4}" dt="2024-05-14T08:21:15.985" v="1574" actId="1076"/>
          <ac:spMkLst>
            <pc:docMk/>
            <pc:sldMk cId="4200004000" sldId="429"/>
            <ac:spMk id="18" creationId="{C54181C0-3AA8-4605-321A-CA4D92C92AB7}"/>
          </ac:spMkLst>
        </pc:spChg>
        <pc:spChg chg="mod">
          <ac:chgData name="SHOYLEKOVA Mina (REFORM)" userId="b4168284-0ace-41d0-8049-10592f1d2cfc" providerId="ADAL" clId="{5B03E3FC-D0F7-49E5-9E2D-6613DFFDE4E4}" dt="2024-05-14T08:27:43.824" v="1804" actId="1076"/>
          <ac:spMkLst>
            <pc:docMk/>
            <pc:sldMk cId="4200004000" sldId="429"/>
            <ac:spMk id="19" creationId="{D1F4B5C6-E549-2A88-7E8B-2FA94A0FF59E}"/>
          </ac:spMkLst>
        </pc:spChg>
        <pc:spChg chg="mod">
          <ac:chgData name="SHOYLEKOVA Mina (REFORM)" userId="b4168284-0ace-41d0-8049-10592f1d2cfc" providerId="ADAL" clId="{5B03E3FC-D0F7-49E5-9E2D-6613DFFDE4E4}" dt="2024-05-14T09:24:23.781" v="2999" actId="20577"/>
          <ac:spMkLst>
            <pc:docMk/>
            <pc:sldMk cId="4200004000" sldId="429"/>
            <ac:spMk id="22" creationId="{24E3A6B2-02C4-858E-0A4F-C3420523ED76}"/>
          </ac:spMkLst>
        </pc:spChg>
        <pc:spChg chg="del">
          <ac:chgData name="SHOYLEKOVA Mina (REFORM)" userId="b4168284-0ace-41d0-8049-10592f1d2cfc" providerId="ADAL" clId="{5B03E3FC-D0F7-49E5-9E2D-6613DFFDE4E4}" dt="2024-05-14T08:16:51.673" v="1343" actId="478"/>
          <ac:spMkLst>
            <pc:docMk/>
            <pc:sldMk cId="4200004000" sldId="429"/>
            <ac:spMk id="24" creationId="{AE60DC42-BACE-4602-980A-7641F574D0BB}"/>
          </ac:spMkLst>
        </pc:spChg>
        <pc:spChg chg="del">
          <ac:chgData name="SHOYLEKOVA Mina (REFORM)" userId="b4168284-0ace-41d0-8049-10592f1d2cfc" providerId="ADAL" clId="{5B03E3FC-D0F7-49E5-9E2D-6613DFFDE4E4}" dt="2024-05-14T08:19:49.877" v="1528" actId="478"/>
          <ac:spMkLst>
            <pc:docMk/>
            <pc:sldMk cId="4200004000" sldId="429"/>
            <ac:spMk id="25" creationId="{C67A402D-9CCD-1013-4DE0-83AED15ECA3A}"/>
          </ac:spMkLst>
        </pc:spChg>
        <pc:spChg chg="mod">
          <ac:chgData name="SHOYLEKOVA Mina (REFORM)" userId="b4168284-0ace-41d0-8049-10592f1d2cfc" providerId="ADAL" clId="{5B03E3FC-D0F7-49E5-9E2D-6613DFFDE4E4}" dt="2024-05-14T09:26:10.175" v="3000" actId="14100"/>
          <ac:spMkLst>
            <pc:docMk/>
            <pc:sldMk cId="4200004000" sldId="429"/>
            <ac:spMk id="29" creationId="{D8418DF4-08A3-C33F-16DF-81C11F7208D6}"/>
          </ac:spMkLst>
        </pc:spChg>
        <pc:picChg chg="add mod">
          <ac:chgData name="SHOYLEKOVA Mina (REFORM)" userId="b4168284-0ace-41d0-8049-10592f1d2cfc" providerId="ADAL" clId="{5B03E3FC-D0F7-49E5-9E2D-6613DFFDE4E4}" dt="2024-05-14T09:12:53.208" v="2563" actId="14826"/>
          <ac:picMkLst>
            <pc:docMk/>
            <pc:sldMk cId="4200004000" sldId="429"/>
            <ac:picMk id="5" creationId="{8FFC304A-01CB-51BC-5C99-3E91B8C5D200}"/>
          </ac:picMkLst>
        </pc:picChg>
        <pc:picChg chg="mod">
          <ac:chgData name="SHOYLEKOVA Mina (REFORM)" userId="b4168284-0ace-41d0-8049-10592f1d2cfc" providerId="ADAL" clId="{5B03E3FC-D0F7-49E5-9E2D-6613DFFDE4E4}" dt="2024-05-14T08:27:33.045" v="1801" actId="1076"/>
          <ac:picMkLst>
            <pc:docMk/>
            <pc:sldMk cId="4200004000" sldId="429"/>
            <ac:picMk id="11" creationId="{C68410D7-DDFC-95FE-88E0-6CACB61A7678}"/>
          </ac:picMkLst>
        </pc:picChg>
        <pc:picChg chg="mod">
          <ac:chgData name="SHOYLEKOVA Mina (REFORM)" userId="b4168284-0ace-41d0-8049-10592f1d2cfc" providerId="ADAL" clId="{5B03E3FC-D0F7-49E5-9E2D-6613DFFDE4E4}" dt="2024-05-14T08:27:43.824" v="1804" actId="1076"/>
          <ac:picMkLst>
            <pc:docMk/>
            <pc:sldMk cId="4200004000" sldId="429"/>
            <ac:picMk id="13" creationId="{4F8ECAF6-3459-9171-B34D-E433D8FEAE31}"/>
          </ac:picMkLst>
        </pc:picChg>
        <pc:picChg chg="mod">
          <ac:chgData name="SHOYLEKOVA Mina (REFORM)" userId="b4168284-0ace-41d0-8049-10592f1d2cfc" providerId="ADAL" clId="{5B03E3FC-D0F7-49E5-9E2D-6613DFFDE4E4}" dt="2024-05-14T08:27:29.863" v="1799" actId="1076"/>
          <ac:picMkLst>
            <pc:docMk/>
            <pc:sldMk cId="4200004000" sldId="429"/>
            <ac:picMk id="15" creationId="{143A4666-8704-AC5B-926B-06399E4947A1}"/>
          </ac:picMkLst>
        </pc:picChg>
      </pc:sldChg>
      <pc:sldChg chg="modSp add del mod">
        <pc:chgData name="SHOYLEKOVA Mina (REFORM)" userId="b4168284-0ace-41d0-8049-10592f1d2cfc" providerId="ADAL" clId="{5B03E3FC-D0F7-49E5-9E2D-6613DFFDE4E4}" dt="2024-05-14T08:54:27.960" v="2440" actId="47"/>
        <pc:sldMkLst>
          <pc:docMk/>
          <pc:sldMk cId="103602564" sldId="430"/>
        </pc:sldMkLst>
        <pc:spChg chg="mod">
          <ac:chgData name="SHOYLEKOVA Mina (REFORM)" userId="b4168284-0ace-41d0-8049-10592f1d2cfc" providerId="ADAL" clId="{5B03E3FC-D0F7-49E5-9E2D-6613DFFDE4E4}" dt="2024-05-14T08:26:03.709" v="1795" actId="20577"/>
          <ac:spMkLst>
            <pc:docMk/>
            <pc:sldMk cId="103602564" sldId="430"/>
            <ac:spMk id="2" creationId="{03DA0033-6E09-87DE-D815-4F82FE5F79CA}"/>
          </ac:spMkLst>
        </pc:spChg>
      </pc:sldChg>
      <pc:sldChg chg="addSp delSp modSp add mod">
        <pc:chgData name="SHOYLEKOVA Mina (REFORM)" userId="b4168284-0ace-41d0-8049-10592f1d2cfc" providerId="ADAL" clId="{5B03E3FC-D0F7-49E5-9E2D-6613DFFDE4E4}" dt="2024-05-14T10:21:12.490" v="3589" actId="20577"/>
        <pc:sldMkLst>
          <pc:docMk/>
          <pc:sldMk cId="2307935184" sldId="431"/>
        </pc:sldMkLst>
        <pc:spChg chg="mod">
          <ac:chgData name="SHOYLEKOVA Mina (REFORM)" userId="b4168284-0ace-41d0-8049-10592f1d2cfc" providerId="ADAL" clId="{5B03E3FC-D0F7-49E5-9E2D-6613DFFDE4E4}" dt="2024-05-14T10:21:12.490" v="3589" actId="20577"/>
          <ac:spMkLst>
            <pc:docMk/>
            <pc:sldMk cId="2307935184" sldId="431"/>
            <ac:spMk id="2" creationId="{03DA0033-6E09-87DE-D815-4F82FE5F79CA}"/>
          </ac:spMkLst>
        </pc:spChg>
        <pc:spChg chg="mod">
          <ac:chgData name="SHOYLEKOVA Mina (REFORM)" userId="b4168284-0ace-41d0-8049-10592f1d2cfc" providerId="ADAL" clId="{5B03E3FC-D0F7-49E5-9E2D-6613DFFDE4E4}" dt="2024-05-14T09:29:18.393" v="3003" actId="1076"/>
          <ac:spMkLst>
            <pc:docMk/>
            <pc:sldMk cId="2307935184" sldId="431"/>
            <ac:spMk id="3" creationId="{92ADF584-E55B-0BEF-E0B5-E63F896ACA59}"/>
          </ac:spMkLst>
        </pc:spChg>
        <pc:spChg chg="mod">
          <ac:chgData name="SHOYLEKOVA Mina (REFORM)" userId="b4168284-0ace-41d0-8049-10592f1d2cfc" providerId="ADAL" clId="{5B03E3FC-D0F7-49E5-9E2D-6613DFFDE4E4}" dt="2024-05-14T08:37:13.277" v="2191" actId="27803"/>
          <ac:spMkLst>
            <pc:docMk/>
            <pc:sldMk cId="2307935184" sldId="431"/>
            <ac:spMk id="6" creationId="{7F7F3923-29F8-C421-1EA7-6AAB32367A94}"/>
          </ac:spMkLst>
        </pc:spChg>
        <pc:spChg chg="mod">
          <ac:chgData name="SHOYLEKOVA Mina (REFORM)" userId="b4168284-0ace-41d0-8049-10592f1d2cfc" providerId="ADAL" clId="{5B03E3FC-D0F7-49E5-9E2D-6613DFFDE4E4}" dt="2024-05-14T09:30:22.135" v="3009" actId="1076"/>
          <ac:spMkLst>
            <pc:docMk/>
            <pc:sldMk cId="2307935184" sldId="431"/>
            <ac:spMk id="7" creationId="{6BDBEC73-2648-C1A8-E63F-847AE7793108}"/>
          </ac:spMkLst>
        </pc:spChg>
        <pc:spChg chg="mod">
          <ac:chgData name="SHOYLEKOVA Mina (REFORM)" userId="b4168284-0ace-41d0-8049-10592f1d2cfc" providerId="ADAL" clId="{5B03E3FC-D0F7-49E5-9E2D-6613DFFDE4E4}" dt="2024-05-14T09:29:18.393" v="3003" actId="1076"/>
          <ac:spMkLst>
            <pc:docMk/>
            <pc:sldMk cId="2307935184" sldId="431"/>
            <ac:spMk id="8" creationId="{14FC08AF-F078-4483-D891-24D39EC45386}"/>
          </ac:spMkLst>
        </pc:spChg>
        <pc:spChg chg="mod">
          <ac:chgData name="SHOYLEKOVA Mina (REFORM)" userId="b4168284-0ace-41d0-8049-10592f1d2cfc" providerId="ADAL" clId="{5B03E3FC-D0F7-49E5-9E2D-6613DFFDE4E4}" dt="2024-05-14T09:29:18.393" v="3003" actId="1076"/>
          <ac:spMkLst>
            <pc:docMk/>
            <pc:sldMk cId="2307935184" sldId="431"/>
            <ac:spMk id="9" creationId="{EE5A46E5-BED8-F2D4-1B81-C06E10CBF5A2}"/>
          </ac:spMkLst>
        </pc:spChg>
        <pc:spChg chg="mod">
          <ac:chgData name="SHOYLEKOVA Mina (REFORM)" userId="b4168284-0ace-41d0-8049-10592f1d2cfc" providerId="ADAL" clId="{5B03E3FC-D0F7-49E5-9E2D-6613DFFDE4E4}" dt="2024-05-14T08:37:13.277" v="2191" actId="27803"/>
          <ac:spMkLst>
            <pc:docMk/>
            <pc:sldMk cId="2307935184" sldId="431"/>
            <ac:spMk id="10" creationId="{2CD1C2EC-7785-4527-42B6-9E59966C27E9}"/>
          </ac:spMkLst>
        </pc:spChg>
        <pc:spChg chg="mod">
          <ac:chgData name="SHOYLEKOVA Mina (REFORM)" userId="b4168284-0ace-41d0-8049-10592f1d2cfc" providerId="ADAL" clId="{5B03E3FC-D0F7-49E5-9E2D-6613DFFDE4E4}" dt="2024-05-14T08:37:13.277" v="2191" actId="27803"/>
          <ac:spMkLst>
            <pc:docMk/>
            <pc:sldMk cId="2307935184" sldId="431"/>
            <ac:spMk id="12" creationId="{FEE20B49-7FD9-CABA-0BF8-3ECBEFD33660}"/>
          </ac:spMkLst>
        </pc:spChg>
        <pc:spChg chg="mod">
          <ac:chgData name="SHOYLEKOVA Mina (REFORM)" userId="b4168284-0ace-41d0-8049-10592f1d2cfc" providerId="ADAL" clId="{5B03E3FC-D0F7-49E5-9E2D-6613DFFDE4E4}" dt="2024-05-14T08:37:13.277" v="2191" actId="27803"/>
          <ac:spMkLst>
            <pc:docMk/>
            <pc:sldMk cId="2307935184" sldId="431"/>
            <ac:spMk id="14" creationId="{CFABA643-23F8-BDC1-0120-AA3E773EAA6C}"/>
          </ac:spMkLst>
        </pc:spChg>
        <pc:spChg chg="mod">
          <ac:chgData name="SHOYLEKOVA Mina (REFORM)" userId="b4168284-0ace-41d0-8049-10592f1d2cfc" providerId="ADAL" clId="{5B03E3FC-D0F7-49E5-9E2D-6613DFFDE4E4}" dt="2024-05-14T08:37:13.277" v="2191" actId="27803"/>
          <ac:spMkLst>
            <pc:docMk/>
            <pc:sldMk cId="2307935184" sldId="431"/>
            <ac:spMk id="16" creationId="{D22041FC-C4FE-5EBC-C900-2FC797B73466}"/>
          </ac:spMkLst>
        </pc:spChg>
        <pc:spChg chg="mod">
          <ac:chgData name="SHOYLEKOVA Mina (REFORM)" userId="b4168284-0ace-41d0-8049-10592f1d2cfc" providerId="ADAL" clId="{5B03E3FC-D0F7-49E5-9E2D-6613DFFDE4E4}" dt="2024-05-14T09:30:22.135" v="3009" actId="1076"/>
          <ac:spMkLst>
            <pc:docMk/>
            <pc:sldMk cId="2307935184" sldId="431"/>
            <ac:spMk id="17" creationId="{724B91C4-CDD8-12E9-AC58-82E832507A90}"/>
          </ac:spMkLst>
        </pc:spChg>
        <pc:spChg chg="mod">
          <ac:chgData name="SHOYLEKOVA Mina (REFORM)" userId="b4168284-0ace-41d0-8049-10592f1d2cfc" providerId="ADAL" clId="{5B03E3FC-D0F7-49E5-9E2D-6613DFFDE4E4}" dt="2024-05-14T09:29:18.393" v="3003" actId="1076"/>
          <ac:spMkLst>
            <pc:docMk/>
            <pc:sldMk cId="2307935184" sldId="431"/>
            <ac:spMk id="18" creationId="{C54181C0-3AA8-4605-321A-CA4D92C92AB7}"/>
          </ac:spMkLst>
        </pc:spChg>
        <pc:spChg chg="mod">
          <ac:chgData name="SHOYLEKOVA Mina (REFORM)" userId="b4168284-0ace-41d0-8049-10592f1d2cfc" providerId="ADAL" clId="{5B03E3FC-D0F7-49E5-9E2D-6613DFFDE4E4}" dt="2024-05-14T09:29:18.393" v="3003" actId="1076"/>
          <ac:spMkLst>
            <pc:docMk/>
            <pc:sldMk cId="2307935184" sldId="431"/>
            <ac:spMk id="19" creationId="{D1F4B5C6-E549-2A88-7E8B-2FA94A0FF59E}"/>
          </ac:spMkLst>
        </pc:spChg>
        <pc:spChg chg="mod">
          <ac:chgData name="SHOYLEKOVA Mina (REFORM)" userId="b4168284-0ace-41d0-8049-10592f1d2cfc" providerId="ADAL" clId="{5B03E3FC-D0F7-49E5-9E2D-6613DFFDE4E4}" dt="2024-05-14T08:37:13.277" v="2191" actId="27803"/>
          <ac:spMkLst>
            <pc:docMk/>
            <pc:sldMk cId="2307935184" sldId="431"/>
            <ac:spMk id="20" creationId="{74B46ACB-2161-985D-F97C-0E433D82BBF9}"/>
          </ac:spMkLst>
        </pc:spChg>
        <pc:spChg chg="mod">
          <ac:chgData name="SHOYLEKOVA Mina (REFORM)" userId="b4168284-0ace-41d0-8049-10592f1d2cfc" providerId="ADAL" clId="{5B03E3FC-D0F7-49E5-9E2D-6613DFFDE4E4}" dt="2024-05-14T08:37:13.277" v="2191" actId="27803"/>
          <ac:spMkLst>
            <pc:docMk/>
            <pc:sldMk cId="2307935184" sldId="431"/>
            <ac:spMk id="21" creationId="{12A47D09-FEE9-0AF8-E8C7-0B064E8E85AE}"/>
          </ac:spMkLst>
        </pc:spChg>
        <pc:spChg chg="mod">
          <ac:chgData name="SHOYLEKOVA Mina (REFORM)" userId="b4168284-0ace-41d0-8049-10592f1d2cfc" providerId="ADAL" clId="{5B03E3FC-D0F7-49E5-9E2D-6613DFFDE4E4}" dt="2024-05-14T09:31:31.113" v="3076" actId="20577"/>
          <ac:spMkLst>
            <pc:docMk/>
            <pc:sldMk cId="2307935184" sldId="431"/>
            <ac:spMk id="22" creationId="{24E3A6B2-02C4-858E-0A4F-C3420523ED76}"/>
          </ac:spMkLst>
        </pc:spChg>
        <pc:spChg chg="mod">
          <ac:chgData name="SHOYLEKOVA Mina (REFORM)" userId="b4168284-0ace-41d0-8049-10592f1d2cfc" providerId="ADAL" clId="{5B03E3FC-D0F7-49E5-9E2D-6613DFFDE4E4}" dt="2024-05-14T08:37:13.277" v="2191" actId="27803"/>
          <ac:spMkLst>
            <pc:docMk/>
            <pc:sldMk cId="2307935184" sldId="431"/>
            <ac:spMk id="23" creationId="{2A70A030-0017-E9E9-42EF-8F22BCF1C6B9}"/>
          </ac:spMkLst>
        </pc:spChg>
        <pc:spChg chg="add mod">
          <ac:chgData name="SHOYLEKOVA Mina (REFORM)" userId="b4168284-0ace-41d0-8049-10592f1d2cfc" providerId="ADAL" clId="{5B03E3FC-D0F7-49E5-9E2D-6613DFFDE4E4}" dt="2024-05-14T09:29:18.393" v="3003" actId="1076"/>
          <ac:spMkLst>
            <pc:docMk/>
            <pc:sldMk cId="2307935184" sldId="431"/>
            <ac:spMk id="25" creationId="{21EBAF35-F39C-F8F6-2237-2AC6D790583C}"/>
          </ac:spMkLst>
        </pc:spChg>
        <pc:spChg chg="add mod">
          <ac:chgData name="SHOYLEKOVA Mina (REFORM)" userId="b4168284-0ace-41d0-8049-10592f1d2cfc" providerId="ADAL" clId="{5B03E3FC-D0F7-49E5-9E2D-6613DFFDE4E4}" dt="2024-05-14T09:29:18.393" v="3003" actId="1076"/>
          <ac:spMkLst>
            <pc:docMk/>
            <pc:sldMk cId="2307935184" sldId="431"/>
            <ac:spMk id="26" creationId="{EE2E07EB-AA22-D86A-A7C4-00C962CA0018}"/>
          </ac:spMkLst>
        </pc:spChg>
        <pc:spChg chg="add mod">
          <ac:chgData name="SHOYLEKOVA Mina (REFORM)" userId="b4168284-0ace-41d0-8049-10592f1d2cfc" providerId="ADAL" clId="{5B03E3FC-D0F7-49E5-9E2D-6613DFFDE4E4}" dt="2024-05-14T09:29:21.230" v="3004" actId="14100"/>
          <ac:spMkLst>
            <pc:docMk/>
            <pc:sldMk cId="2307935184" sldId="431"/>
            <ac:spMk id="27" creationId="{2B8EBA54-18C5-CD71-577A-49C4A93C163E}"/>
          </ac:spMkLst>
        </pc:spChg>
        <pc:spChg chg="mod">
          <ac:chgData name="SHOYLEKOVA Mina (REFORM)" userId="b4168284-0ace-41d0-8049-10592f1d2cfc" providerId="ADAL" clId="{5B03E3FC-D0F7-49E5-9E2D-6613DFFDE4E4}" dt="2024-05-14T09:29:18.393" v="3003" actId="1076"/>
          <ac:spMkLst>
            <pc:docMk/>
            <pc:sldMk cId="2307935184" sldId="431"/>
            <ac:spMk id="29" creationId="{D8418DF4-08A3-C33F-16DF-81C11F7208D6}"/>
          </ac:spMkLst>
        </pc:spChg>
        <pc:spChg chg="add mod">
          <ac:chgData name="SHOYLEKOVA Mina (REFORM)" userId="b4168284-0ace-41d0-8049-10592f1d2cfc" providerId="ADAL" clId="{5B03E3FC-D0F7-49E5-9E2D-6613DFFDE4E4}" dt="2024-05-14T09:35:01.230" v="3161" actId="14100"/>
          <ac:spMkLst>
            <pc:docMk/>
            <pc:sldMk cId="2307935184" sldId="431"/>
            <ac:spMk id="30" creationId="{357A141A-7CD9-4461-CB31-18F817C515F4}"/>
          </ac:spMkLst>
        </pc:spChg>
        <pc:spChg chg="add mod">
          <ac:chgData name="SHOYLEKOVA Mina (REFORM)" userId="b4168284-0ace-41d0-8049-10592f1d2cfc" providerId="ADAL" clId="{5B03E3FC-D0F7-49E5-9E2D-6613DFFDE4E4}" dt="2024-05-14T09:29:38.280" v="3007" actId="1076"/>
          <ac:spMkLst>
            <pc:docMk/>
            <pc:sldMk cId="2307935184" sldId="431"/>
            <ac:spMk id="32" creationId="{F0BC6012-4C83-B341-A729-C1C8E3272A28}"/>
          </ac:spMkLst>
        </pc:spChg>
        <pc:spChg chg="add mod">
          <ac:chgData name="SHOYLEKOVA Mina (REFORM)" userId="b4168284-0ace-41d0-8049-10592f1d2cfc" providerId="ADAL" clId="{5B03E3FC-D0F7-49E5-9E2D-6613DFFDE4E4}" dt="2024-05-14T09:34:53.400" v="3160" actId="20577"/>
          <ac:spMkLst>
            <pc:docMk/>
            <pc:sldMk cId="2307935184" sldId="431"/>
            <ac:spMk id="33" creationId="{E8D1D7CF-2CF4-3D05-D6B7-26F9B4AB863E}"/>
          </ac:spMkLst>
        </pc:spChg>
        <pc:grpChg chg="mod">
          <ac:chgData name="SHOYLEKOVA Mina (REFORM)" userId="b4168284-0ace-41d0-8049-10592f1d2cfc" providerId="ADAL" clId="{5B03E3FC-D0F7-49E5-9E2D-6613DFFDE4E4}" dt="2024-05-14T08:37:13.277" v="2191" actId="27803"/>
          <ac:grpSpMkLst>
            <pc:docMk/>
            <pc:sldMk cId="2307935184" sldId="431"/>
            <ac:grpSpMk id="5" creationId="{A8576104-A376-8B10-EC18-2A49BFFEE1E9}"/>
          </ac:grpSpMkLst>
        </pc:grpChg>
        <pc:picChg chg="add del mod">
          <ac:chgData name="SHOYLEKOVA Mina (REFORM)" userId="b4168284-0ace-41d0-8049-10592f1d2cfc" providerId="ADAL" clId="{5B03E3FC-D0F7-49E5-9E2D-6613DFFDE4E4}" dt="2024-05-14T09:30:34.600" v="3015" actId="1076"/>
          <ac:picMkLst>
            <pc:docMk/>
            <pc:sldMk cId="2307935184" sldId="431"/>
            <ac:picMk id="4" creationId="{53FE16EC-6D2E-DC17-2449-0EE861A88CF0}"/>
          </ac:picMkLst>
        </pc:picChg>
        <pc:picChg chg="del">
          <ac:chgData name="SHOYLEKOVA Mina (REFORM)" userId="b4168284-0ace-41d0-8049-10592f1d2cfc" providerId="ADAL" clId="{5B03E3FC-D0F7-49E5-9E2D-6613DFFDE4E4}" dt="2024-05-14T08:35:44.569" v="2048" actId="478"/>
          <ac:picMkLst>
            <pc:docMk/>
            <pc:sldMk cId="2307935184" sldId="431"/>
            <ac:picMk id="11" creationId="{C68410D7-DDFC-95FE-88E0-6CACB61A7678}"/>
          </ac:picMkLst>
        </pc:picChg>
        <pc:picChg chg="mod">
          <ac:chgData name="SHOYLEKOVA Mina (REFORM)" userId="b4168284-0ace-41d0-8049-10592f1d2cfc" providerId="ADAL" clId="{5B03E3FC-D0F7-49E5-9E2D-6613DFFDE4E4}" dt="2024-05-14T09:30:30.490" v="3013" actId="1076"/>
          <ac:picMkLst>
            <pc:docMk/>
            <pc:sldMk cId="2307935184" sldId="431"/>
            <ac:picMk id="13" creationId="{4F8ECAF6-3459-9171-B34D-E433D8FEAE31}"/>
          </ac:picMkLst>
        </pc:picChg>
        <pc:picChg chg="mod">
          <ac:chgData name="SHOYLEKOVA Mina (REFORM)" userId="b4168284-0ace-41d0-8049-10592f1d2cfc" providerId="ADAL" clId="{5B03E3FC-D0F7-49E5-9E2D-6613DFFDE4E4}" dt="2024-05-14T09:30:35.465" v="3016" actId="1076"/>
          <ac:picMkLst>
            <pc:docMk/>
            <pc:sldMk cId="2307935184" sldId="431"/>
            <ac:picMk id="15" creationId="{143A4666-8704-AC5B-926B-06399E4947A1}"/>
          </ac:picMkLst>
        </pc:picChg>
        <pc:picChg chg="add del mod">
          <ac:chgData name="SHOYLEKOVA Mina (REFORM)" userId="b4168284-0ace-41d0-8049-10592f1d2cfc" providerId="ADAL" clId="{5B03E3FC-D0F7-49E5-9E2D-6613DFFDE4E4}" dt="2024-05-14T08:55:09.903" v="2443" actId="478"/>
          <ac:picMkLst>
            <pc:docMk/>
            <pc:sldMk cId="2307935184" sldId="431"/>
            <ac:picMk id="24" creationId="{B84AEDF0-3486-F30D-8FBD-18CC8E33D93E}"/>
          </ac:picMkLst>
        </pc:picChg>
        <pc:picChg chg="add mod">
          <ac:chgData name="SHOYLEKOVA Mina (REFORM)" userId="b4168284-0ace-41d0-8049-10592f1d2cfc" providerId="ADAL" clId="{5B03E3FC-D0F7-49E5-9E2D-6613DFFDE4E4}" dt="2024-05-14T09:30:32.588" v="3014" actId="1076"/>
          <ac:picMkLst>
            <pc:docMk/>
            <pc:sldMk cId="2307935184" sldId="431"/>
            <ac:picMk id="28" creationId="{AA1838F3-76C4-F332-A2A3-DE2BAAD0585E}"/>
          </ac:picMkLst>
        </pc:picChg>
        <pc:picChg chg="add mod">
          <ac:chgData name="SHOYLEKOVA Mina (REFORM)" userId="b4168284-0ace-41d0-8049-10592f1d2cfc" providerId="ADAL" clId="{5B03E3FC-D0F7-49E5-9E2D-6613DFFDE4E4}" dt="2024-05-14T09:30:10.735" v="3008" actId="14826"/>
          <ac:picMkLst>
            <pc:docMk/>
            <pc:sldMk cId="2307935184" sldId="431"/>
            <ac:picMk id="31" creationId="{5C3DF0E5-956A-3355-EB05-736141A98F2F}"/>
          </ac:picMkLst>
        </pc:picChg>
      </pc:sldChg>
      <pc:sldChg chg="addSp delSp modSp add mod">
        <pc:chgData name="SHOYLEKOVA Mina (REFORM)" userId="b4168284-0ace-41d0-8049-10592f1d2cfc" providerId="ADAL" clId="{5B03E3FC-D0F7-49E5-9E2D-6613DFFDE4E4}" dt="2024-05-14T10:21:18.026" v="3593" actId="20577"/>
        <pc:sldMkLst>
          <pc:docMk/>
          <pc:sldMk cId="3659677313" sldId="432"/>
        </pc:sldMkLst>
        <pc:spChg chg="mod">
          <ac:chgData name="SHOYLEKOVA Mina (REFORM)" userId="b4168284-0ace-41d0-8049-10592f1d2cfc" providerId="ADAL" clId="{5B03E3FC-D0F7-49E5-9E2D-6613DFFDE4E4}" dt="2024-05-14T10:21:18.026" v="3593" actId="20577"/>
          <ac:spMkLst>
            <pc:docMk/>
            <pc:sldMk cId="3659677313" sldId="432"/>
            <ac:spMk id="2" creationId="{03DA0033-6E09-87DE-D815-4F82FE5F79CA}"/>
          </ac:spMkLst>
        </pc:spChg>
        <pc:spChg chg="mod">
          <ac:chgData name="SHOYLEKOVA Mina (REFORM)" userId="b4168284-0ace-41d0-8049-10592f1d2cfc" providerId="ADAL" clId="{5B03E3FC-D0F7-49E5-9E2D-6613DFFDE4E4}" dt="2024-05-14T10:09:53.345" v="3438"/>
          <ac:spMkLst>
            <pc:docMk/>
            <pc:sldMk cId="3659677313" sldId="432"/>
            <ac:spMk id="3" creationId="{92ADF584-E55B-0BEF-E0B5-E63F896ACA59}"/>
          </ac:spMkLst>
        </pc:spChg>
        <pc:spChg chg="add mod">
          <ac:chgData name="SHOYLEKOVA Mina (REFORM)" userId="b4168284-0ace-41d0-8049-10592f1d2cfc" providerId="ADAL" clId="{5B03E3FC-D0F7-49E5-9E2D-6613DFFDE4E4}" dt="2024-05-14T10:11:50.261" v="3520" actId="14100"/>
          <ac:spMkLst>
            <pc:docMk/>
            <pc:sldMk cId="3659677313" sldId="432"/>
            <ac:spMk id="5" creationId="{BA85BFC9-028B-2668-E940-7C7AECC373CA}"/>
          </ac:spMkLst>
        </pc:spChg>
        <pc:spChg chg="add mod">
          <ac:chgData name="SHOYLEKOVA Mina (REFORM)" userId="b4168284-0ace-41d0-8049-10592f1d2cfc" providerId="ADAL" clId="{5B03E3FC-D0F7-49E5-9E2D-6613DFFDE4E4}" dt="2024-05-14T10:07:55.576" v="3413" actId="1076"/>
          <ac:spMkLst>
            <pc:docMk/>
            <pc:sldMk cId="3659677313" sldId="432"/>
            <ac:spMk id="6" creationId="{0F7790D7-BD25-D2D1-B282-0578383C7EB1}"/>
          </ac:spMkLst>
        </pc:spChg>
        <pc:spChg chg="mod">
          <ac:chgData name="SHOYLEKOVA Mina (REFORM)" userId="b4168284-0ace-41d0-8049-10592f1d2cfc" providerId="ADAL" clId="{5B03E3FC-D0F7-49E5-9E2D-6613DFFDE4E4}" dt="2024-05-14T10:12:52.709" v="3523" actId="27636"/>
          <ac:spMkLst>
            <pc:docMk/>
            <pc:sldMk cId="3659677313" sldId="432"/>
            <ac:spMk id="7" creationId="{6BDBEC73-2648-C1A8-E63F-847AE7793108}"/>
          </ac:spMkLst>
        </pc:spChg>
        <pc:spChg chg="del mod">
          <ac:chgData name="SHOYLEKOVA Mina (REFORM)" userId="b4168284-0ace-41d0-8049-10592f1d2cfc" providerId="ADAL" clId="{5B03E3FC-D0F7-49E5-9E2D-6613DFFDE4E4}" dt="2024-05-14T10:08:33.420" v="3417" actId="478"/>
          <ac:spMkLst>
            <pc:docMk/>
            <pc:sldMk cId="3659677313" sldId="432"/>
            <ac:spMk id="8" creationId="{14FC08AF-F078-4483-D891-24D39EC45386}"/>
          </ac:spMkLst>
        </pc:spChg>
        <pc:spChg chg="mod">
          <ac:chgData name="SHOYLEKOVA Mina (REFORM)" userId="b4168284-0ace-41d0-8049-10592f1d2cfc" providerId="ADAL" clId="{5B03E3FC-D0F7-49E5-9E2D-6613DFFDE4E4}" dt="2024-05-14T10:11:47.386" v="3519" actId="14100"/>
          <ac:spMkLst>
            <pc:docMk/>
            <pc:sldMk cId="3659677313" sldId="432"/>
            <ac:spMk id="9" creationId="{EE5A46E5-BED8-F2D4-1B81-C06E10CBF5A2}"/>
          </ac:spMkLst>
        </pc:spChg>
        <pc:spChg chg="add mod">
          <ac:chgData name="SHOYLEKOVA Mina (REFORM)" userId="b4168284-0ace-41d0-8049-10592f1d2cfc" providerId="ADAL" clId="{5B03E3FC-D0F7-49E5-9E2D-6613DFFDE4E4}" dt="2024-05-14T10:07:55.576" v="3413" actId="1076"/>
          <ac:spMkLst>
            <pc:docMk/>
            <pc:sldMk cId="3659677313" sldId="432"/>
            <ac:spMk id="10" creationId="{ADB4050C-C08B-1089-2493-AF7686BE6E14}"/>
          </ac:spMkLst>
        </pc:spChg>
        <pc:spChg chg="add del mod">
          <ac:chgData name="SHOYLEKOVA Mina (REFORM)" userId="b4168284-0ace-41d0-8049-10592f1d2cfc" providerId="ADAL" clId="{5B03E3FC-D0F7-49E5-9E2D-6613DFFDE4E4}" dt="2024-05-14T10:09:47.814" v="3436" actId="478"/>
          <ac:spMkLst>
            <pc:docMk/>
            <pc:sldMk cId="3659677313" sldId="432"/>
            <ac:spMk id="14" creationId="{60F7B680-54D2-E6B0-4F88-336282B65A08}"/>
          </ac:spMkLst>
        </pc:spChg>
        <pc:spChg chg="add del mod">
          <ac:chgData name="SHOYLEKOVA Mina (REFORM)" userId="b4168284-0ace-41d0-8049-10592f1d2cfc" providerId="ADAL" clId="{5B03E3FC-D0F7-49E5-9E2D-6613DFFDE4E4}" dt="2024-05-14T10:08:58.453" v="3424"/>
          <ac:spMkLst>
            <pc:docMk/>
            <pc:sldMk cId="3659677313" sldId="432"/>
            <ac:spMk id="16" creationId="{CEE8D6AD-A409-806C-07FF-C7E58432A695}"/>
          </ac:spMkLst>
        </pc:spChg>
        <pc:spChg chg="mod">
          <ac:chgData name="SHOYLEKOVA Mina (REFORM)" userId="b4168284-0ace-41d0-8049-10592f1d2cfc" providerId="ADAL" clId="{5B03E3FC-D0F7-49E5-9E2D-6613DFFDE4E4}" dt="2024-05-14T10:20:42.356" v="3586" actId="20577"/>
          <ac:spMkLst>
            <pc:docMk/>
            <pc:sldMk cId="3659677313" sldId="432"/>
            <ac:spMk id="22" creationId="{24E3A6B2-02C4-858E-0A4F-C3420523ED76}"/>
          </ac:spMkLst>
        </pc:spChg>
        <pc:spChg chg="del">
          <ac:chgData name="SHOYLEKOVA Mina (REFORM)" userId="b4168284-0ace-41d0-8049-10592f1d2cfc" providerId="ADAL" clId="{5B03E3FC-D0F7-49E5-9E2D-6613DFFDE4E4}" dt="2024-05-14T09:40:48.609" v="3171" actId="478"/>
          <ac:spMkLst>
            <pc:docMk/>
            <pc:sldMk cId="3659677313" sldId="432"/>
            <ac:spMk id="25" creationId="{21EBAF35-F39C-F8F6-2237-2AC6D790583C}"/>
          </ac:spMkLst>
        </pc:spChg>
        <pc:spChg chg="del">
          <ac:chgData name="SHOYLEKOVA Mina (REFORM)" userId="b4168284-0ace-41d0-8049-10592f1d2cfc" providerId="ADAL" clId="{5B03E3FC-D0F7-49E5-9E2D-6613DFFDE4E4}" dt="2024-05-14T09:40:48.609" v="3171" actId="478"/>
          <ac:spMkLst>
            <pc:docMk/>
            <pc:sldMk cId="3659677313" sldId="432"/>
            <ac:spMk id="26" creationId="{EE2E07EB-AA22-D86A-A7C4-00C962CA0018}"/>
          </ac:spMkLst>
        </pc:spChg>
        <pc:spChg chg="del">
          <ac:chgData name="SHOYLEKOVA Mina (REFORM)" userId="b4168284-0ace-41d0-8049-10592f1d2cfc" providerId="ADAL" clId="{5B03E3FC-D0F7-49E5-9E2D-6613DFFDE4E4}" dt="2024-05-14T09:40:48.609" v="3171" actId="478"/>
          <ac:spMkLst>
            <pc:docMk/>
            <pc:sldMk cId="3659677313" sldId="432"/>
            <ac:spMk id="27" creationId="{2B8EBA54-18C5-CD71-577A-49C4A93C163E}"/>
          </ac:spMkLst>
        </pc:spChg>
        <pc:spChg chg="mod">
          <ac:chgData name="SHOYLEKOVA Mina (REFORM)" userId="b4168284-0ace-41d0-8049-10592f1d2cfc" providerId="ADAL" clId="{5B03E3FC-D0F7-49E5-9E2D-6613DFFDE4E4}" dt="2024-05-14T09:21:00.712" v="2964" actId="3626"/>
          <ac:spMkLst>
            <pc:docMk/>
            <pc:sldMk cId="3659677313" sldId="432"/>
            <ac:spMk id="29" creationId="{D8418DF4-08A3-C33F-16DF-81C11F7208D6}"/>
          </ac:spMkLst>
        </pc:spChg>
        <pc:picChg chg="del mod">
          <ac:chgData name="SHOYLEKOVA Mina (REFORM)" userId="b4168284-0ace-41d0-8049-10592f1d2cfc" providerId="ADAL" clId="{5B03E3FC-D0F7-49E5-9E2D-6613DFFDE4E4}" dt="2024-05-14T10:08:39.620" v="3418" actId="478"/>
          <ac:picMkLst>
            <pc:docMk/>
            <pc:sldMk cId="3659677313" sldId="432"/>
            <ac:picMk id="4" creationId="{53FE16EC-6D2E-DC17-2449-0EE861A88CF0}"/>
          </ac:picMkLst>
        </pc:picChg>
        <pc:picChg chg="add mod">
          <ac:chgData name="SHOYLEKOVA Mina (REFORM)" userId="b4168284-0ace-41d0-8049-10592f1d2cfc" providerId="ADAL" clId="{5B03E3FC-D0F7-49E5-9E2D-6613DFFDE4E4}" dt="2024-05-14T10:07:55.576" v="3413" actId="1076"/>
          <ac:picMkLst>
            <pc:docMk/>
            <pc:sldMk cId="3659677313" sldId="432"/>
            <ac:picMk id="11" creationId="{7DDE77C3-6D24-E969-03BF-993E3D10CDE0}"/>
          </ac:picMkLst>
        </pc:picChg>
        <pc:picChg chg="mod">
          <ac:chgData name="SHOYLEKOVA Mina (REFORM)" userId="b4168284-0ace-41d0-8049-10592f1d2cfc" providerId="ADAL" clId="{5B03E3FC-D0F7-49E5-9E2D-6613DFFDE4E4}" dt="2024-05-14T09:39:05.057" v="3164" actId="1076"/>
          <ac:picMkLst>
            <pc:docMk/>
            <pc:sldMk cId="3659677313" sldId="432"/>
            <ac:picMk id="13" creationId="{4F8ECAF6-3459-9171-B34D-E433D8FEAE31}"/>
          </ac:picMkLst>
        </pc:picChg>
        <pc:picChg chg="mod">
          <ac:chgData name="SHOYLEKOVA Mina (REFORM)" userId="b4168284-0ace-41d0-8049-10592f1d2cfc" providerId="ADAL" clId="{5B03E3FC-D0F7-49E5-9E2D-6613DFFDE4E4}" dt="2024-05-14T09:39:13.985" v="3167" actId="1076"/>
          <ac:picMkLst>
            <pc:docMk/>
            <pc:sldMk cId="3659677313" sldId="432"/>
            <ac:picMk id="15" creationId="{143A4666-8704-AC5B-926B-06399E4947A1}"/>
          </ac:picMkLst>
        </pc:picChg>
        <pc:picChg chg="del">
          <ac:chgData name="SHOYLEKOVA Mina (REFORM)" userId="b4168284-0ace-41d0-8049-10592f1d2cfc" providerId="ADAL" clId="{5B03E3FC-D0F7-49E5-9E2D-6613DFFDE4E4}" dt="2024-05-14T09:40:48.609" v="3171" actId="478"/>
          <ac:picMkLst>
            <pc:docMk/>
            <pc:sldMk cId="3659677313" sldId="432"/>
            <ac:picMk id="28" creationId="{AA1838F3-76C4-F332-A2A3-DE2BAAD0585E}"/>
          </ac:picMkLst>
        </pc:picChg>
      </pc:sldChg>
    </pc:docChg>
  </pc:docChgLst>
  <pc:docChgLst>
    <pc:chgData name="MANTA Athina (REFORM-ATHENS)" userId="S::athina.manta@ec.europa.eu::e2119bea-ceda-41f8-a89a-c3d317d1146d" providerId="AD" clId="Web-{24D6069C-2309-4069-BD4E-2829EDE20C95}"/>
    <pc:docChg chg="modSld">
      <pc:chgData name="MANTA Athina (REFORM-ATHENS)" userId="S::athina.manta@ec.europa.eu::e2119bea-ceda-41f8-a89a-c3d317d1146d" providerId="AD" clId="Web-{24D6069C-2309-4069-BD4E-2829EDE20C95}" dt="2024-05-13T09:16:24.285" v="29" actId="20577"/>
      <pc:docMkLst>
        <pc:docMk/>
      </pc:docMkLst>
      <pc:sldChg chg="modSp">
        <pc:chgData name="MANTA Athina (REFORM-ATHENS)" userId="S::athina.manta@ec.europa.eu::e2119bea-ceda-41f8-a89a-c3d317d1146d" providerId="AD" clId="Web-{24D6069C-2309-4069-BD4E-2829EDE20C95}" dt="2024-05-13T09:15:08.142" v="16" actId="20577"/>
        <pc:sldMkLst>
          <pc:docMk/>
          <pc:sldMk cId="1770996851" sldId="389"/>
        </pc:sldMkLst>
        <pc:spChg chg="mod">
          <ac:chgData name="MANTA Athina (REFORM-ATHENS)" userId="S::athina.manta@ec.europa.eu::e2119bea-ceda-41f8-a89a-c3d317d1146d" providerId="AD" clId="Web-{24D6069C-2309-4069-BD4E-2829EDE20C95}" dt="2024-05-13T09:15:08.142" v="16" actId="20577"/>
          <ac:spMkLst>
            <pc:docMk/>
            <pc:sldMk cId="1770996851" sldId="389"/>
            <ac:spMk id="6" creationId="{E30477CE-78ED-4006-9B5F-DBD9005318C0}"/>
          </ac:spMkLst>
        </pc:spChg>
      </pc:sldChg>
      <pc:sldChg chg="modSp">
        <pc:chgData name="MANTA Athina (REFORM-ATHENS)" userId="S::athina.manta@ec.europa.eu::e2119bea-ceda-41f8-a89a-c3d317d1146d" providerId="AD" clId="Web-{24D6069C-2309-4069-BD4E-2829EDE20C95}" dt="2024-05-13T09:14:21.796" v="4" actId="20577"/>
        <pc:sldMkLst>
          <pc:docMk/>
          <pc:sldMk cId="1836027522" sldId="395"/>
        </pc:sldMkLst>
        <pc:spChg chg="mod">
          <ac:chgData name="MANTA Athina (REFORM-ATHENS)" userId="S::athina.manta@ec.europa.eu::e2119bea-ceda-41f8-a89a-c3d317d1146d" providerId="AD" clId="Web-{24D6069C-2309-4069-BD4E-2829EDE20C95}" dt="2024-05-13T09:14:21.796" v="4" actId="20577"/>
          <ac:spMkLst>
            <pc:docMk/>
            <pc:sldMk cId="1836027522" sldId="395"/>
            <ac:spMk id="6" creationId="{E30477CE-78ED-4006-9B5F-DBD9005318C0}"/>
          </ac:spMkLst>
        </pc:spChg>
      </pc:sldChg>
      <pc:sldChg chg="modSp">
        <pc:chgData name="MANTA Athina (REFORM-ATHENS)" userId="S::athina.manta@ec.europa.eu::e2119bea-ceda-41f8-a89a-c3d317d1146d" providerId="AD" clId="Web-{24D6069C-2309-4069-BD4E-2829EDE20C95}" dt="2024-05-13T09:16:24.285" v="29" actId="20577"/>
        <pc:sldMkLst>
          <pc:docMk/>
          <pc:sldMk cId="159919755" sldId="403"/>
        </pc:sldMkLst>
        <pc:spChg chg="mod">
          <ac:chgData name="MANTA Athina (REFORM-ATHENS)" userId="S::athina.manta@ec.europa.eu::e2119bea-ceda-41f8-a89a-c3d317d1146d" providerId="AD" clId="Web-{24D6069C-2309-4069-BD4E-2829EDE20C95}" dt="2024-05-13T09:16:24.285" v="29" actId="20577"/>
          <ac:spMkLst>
            <pc:docMk/>
            <pc:sldMk cId="159919755" sldId="403"/>
            <ac:spMk id="6" creationId="{E30477CE-78ED-4006-9B5F-DBD9005318C0}"/>
          </ac:spMkLst>
        </pc:spChg>
      </pc:sldChg>
    </pc:docChg>
  </pc:docChgLst>
  <pc:docChgLst>
    <pc:chgData name="SHOYLEKOVA Mina (REFORM)" userId="S::mina.shoylekova@ec.europa.eu::b4168284-0ace-41d0-8049-10592f1d2cfc" providerId="AD" clId="Web-{86ECFD01-6896-52BC-CE29-D4635FA97BC2}"/>
    <pc:docChg chg="modSld">
      <pc:chgData name="SHOYLEKOVA Mina (REFORM)" userId="S::mina.shoylekova@ec.europa.eu::b4168284-0ace-41d0-8049-10592f1d2cfc" providerId="AD" clId="Web-{86ECFD01-6896-52BC-CE29-D4635FA97BC2}" dt="2024-05-12T15:17:47.282" v="51" actId="20577"/>
      <pc:docMkLst>
        <pc:docMk/>
      </pc:docMkLst>
      <pc:sldChg chg="modSp">
        <pc:chgData name="SHOYLEKOVA Mina (REFORM)" userId="S::mina.shoylekova@ec.europa.eu::b4168284-0ace-41d0-8049-10592f1d2cfc" providerId="AD" clId="Web-{86ECFD01-6896-52BC-CE29-D4635FA97BC2}" dt="2024-05-12T15:17:42.438" v="50" actId="20577"/>
        <pc:sldMkLst>
          <pc:docMk/>
          <pc:sldMk cId="1836027522" sldId="395"/>
        </pc:sldMkLst>
        <pc:spChg chg="mod">
          <ac:chgData name="SHOYLEKOVA Mina (REFORM)" userId="S::mina.shoylekova@ec.europa.eu::b4168284-0ace-41d0-8049-10592f1d2cfc" providerId="AD" clId="Web-{86ECFD01-6896-52BC-CE29-D4635FA97BC2}" dt="2024-05-12T15:17:42.438" v="50" actId="20577"/>
          <ac:spMkLst>
            <pc:docMk/>
            <pc:sldMk cId="1836027522" sldId="395"/>
            <ac:spMk id="6" creationId="{E30477CE-78ED-4006-9B5F-DBD9005318C0}"/>
          </ac:spMkLst>
        </pc:spChg>
      </pc:sldChg>
      <pc:sldChg chg="modSp">
        <pc:chgData name="SHOYLEKOVA Mina (REFORM)" userId="S::mina.shoylekova@ec.europa.eu::b4168284-0ace-41d0-8049-10592f1d2cfc" providerId="AD" clId="Web-{86ECFD01-6896-52BC-CE29-D4635FA97BC2}" dt="2024-05-12T15:17:47.282" v="51" actId="20577"/>
        <pc:sldMkLst>
          <pc:docMk/>
          <pc:sldMk cId="2264503773" sldId="396"/>
        </pc:sldMkLst>
        <pc:spChg chg="mod">
          <ac:chgData name="SHOYLEKOVA Mina (REFORM)" userId="S::mina.shoylekova@ec.europa.eu::b4168284-0ace-41d0-8049-10592f1d2cfc" providerId="AD" clId="Web-{86ECFD01-6896-52BC-CE29-D4635FA97BC2}" dt="2024-05-12T15:17:47.282" v="51" actId="20577"/>
          <ac:spMkLst>
            <pc:docMk/>
            <pc:sldMk cId="2264503773" sldId="396"/>
            <ac:spMk id="2" creationId="{83357C4A-F114-4865-9343-9CE37786BE0B}"/>
          </ac:spMkLst>
        </pc:spChg>
      </pc:sldChg>
    </pc:docChg>
  </pc:docChgLst>
  <pc:docChgLst>
    <pc:chgData name="GALLEGO GALAN Sandra (REFORM)" userId="9841a2bd-6450-43e5-b107-1f7e6fa41194" providerId="ADAL" clId="{6CD2F9F4-F14F-4720-A63A-26D8C405DF20}"/>
    <pc:docChg chg="undo custSel modSld">
      <pc:chgData name="GALLEGO GALAN Sandra (REFORM)" userId="9841a2bd-6450-43e5-b107-1f7e6fa41194" providerId="ADAL" clId="{6CD2F9F4-F14F-4720-A63A-26D8C405DF20}" dt="2024-05-14T12:38:31.815" v="162" actId="1076"/>
      <pc:docMkLst>
        <pc:docMk/>
      </pc:docMkLst>
      <pc:sldChg chg="modSp mod">
        <pc:chgData name="GALLEGO GALAN Sandra (REFORM)" userId="9841a2bd-6450-43e5-b107-1f7e6fa41194" providerId="ADAL" clId="{6CD2F9F4-F14F-4720-A63A-26D8C405DF20}" dt="2024-05-14T12:38:11.788" v="160" actId="20577"/>
        <pc:sldMkLst>
          <pc:docMk/>
          <pc:sldMk cId="199735072" sldId="392"/>
        </pc:sldMkLst>
        <pc:spChg chg="mod">
          <ac:chgData name="GALLEGO GALAN Sandra (REFORM)" userId="9841a2bd-6450-43e5-b107-1f7e6fa41194" providerId="ADAL" clId="{6CD2F9F4-F14F-4720-A63A-26D8C405DF20}" dt="2024-05-14T12:38:11.788" v="160" actId="20577"/>
          <ac:spMkLst>
            <pc:docMk/>
            <pc:sldMk cId="199735072" sldId="392"/>
            <ac:spMk id="4" creationId="{A913F25F-99FF-574D-07C6-C860C847CFEF}"/>
          </ac:spMkLst>
        </pc:spChg>
      </pc:sldChg>
      <pc:sldChg chg="modSp mod">
        <pc:chgData name="GALLEGO GALAN Sandra (REFORM)" userId="9841a2bd-6450-43e5-b107-1f7e6fa41194" providerId="ADAL" clId="{6CD2F9F4-F14F-4720-A63A-26D8C405DF20}" dt="2024-05-14T12:27:06.175" v="0" actId="20577"/>
        <pc:sldMkLst>
          <pc:docMk/>
          <pc:sldMk cId="1511999412" sldId="422"/>
        </pc:sldMkLst>
        <pc:spChg chg="mod">
          <ac:chgData name="GALLEGO GALAN Sandra (REFORM)" userId="9841a2bd-6450-43e5-b107-1f7e6fa41194" providerId="ADAL" clId="{6CD2F9F4-F14F-4720-A63A-26D8C405DF20}" dt="2024-05-14T12:27:06.175" v="0" actId="20577"/>
          <ac:spMkLst>
            <pc:docMk/>
            <pc:sldMk cId="1511999412" sldId="422"/>
            <ac:spMk id="5" creationId="{44C51ABC-39AC-EAC6-76CB-19BF85541E6E}"/>
          </ac:spMkLst>
        </pc:spChg>
      </pc:sldChg>
      <pc:sldChg chg="modSp mod">
        <pc:chgData name="GALLEGO GALAN Sandra (REFORM)" userId="9841a2bd-6450-43e5-b107-1f7e6fa41194" providerId="ADAL" clId="{6CD2F9F4-F14F-4720-A63A-26D8C405DF20}" dt="2024-05-14T12:31:18.663" v="56" actId="1076"/>
        <pc:sldMkLst>
          <pc:docMk/>
          <pc:sldMk cId="3707409134" sldId="426"/>
        </pc:sldMkLst>
        <pc:spChg chg="mod">
          <ac:chgData name="GALLEGO GALAN Sandra (REFORM)" userId="9841a2bd-6450-43e5-b107-1f7e6fa41194" providerId="ADAL" clId="{6CD2F9F4-F14F-4720-A63A-26D8C405DF20}" dt="2024-05-14T12:30:05.422" v="28" actId="1035"/>
          <ac:spMkLst>
            <pc:docMk/>
            <pc:sldMk cId="3707409134" sldId="426"/>
            <ac:spMk id="7" creationId="{6BDBEC73-2648-C1A8-E63F-847AE7793108}"/>
          </ac:spMkLst>
        </pc:spChg>
        <pc:spChg chg="mod">
          <ac:chgData name="GALLEGO GALAN Sandra (REFORM)" userId="9841a2bd-6450-43e5-b107-1f7e6fa41194" providerId="ADAL" clId="{6CD2F9F4-F14F-4720-A63A-26D8C405DF20}" dt="2024-05-14T12:30:05.422" v="28" actId="1035"/>
          <ac:spMkLst>
            <pc:docMk/>
            <pc:sldMk cId="3707409134" sldId="426"/>
            <ac:spMk id="8" creationId="{14FC08AF-F078-4483-D891-24D39EC45386}"/>
          </ac:spMkLst>
        </pc:spChg>
        <pc:spChg chg="mod">
          <ac:chgData name="GALLEGO GALAN Sandra (REFORM)" userId="9841a2bd-6450-43e5-b107-1f7e6fa41194" providerId="ADAL" clId="{6CD2F9F4-F14F-4720-A63A-26D8C405DF20}" dt="2024-05-14T12:30:05.422" v="28" actId="1035"/>
          <ac:spMkLst>
            <pc:docMk/>
            <pc:sldMk cId="3707409134" sldId="426"/>
            <ac:spMk id="9" creationId="{EE5A46E5-BED8-F2D4-1B81-C06E10CBF5A2}"/>
          </ac:spMkLst>
        </pc:spChg>
        <pc:spChg chg="mod">
          <ac:chgData name="GALLEGO GALAN Sandra (REFORM)" userId="9841a2bd-6450-43e5-b107-1f7e6fa41194" providerId="ADAL" clId="{6CD2F9F4-F14F-4720-A63A-26D8C405DF20}" dt="2024-05-14T12:30:15.855" v="41" actId="1037"/>
          <ac:spMkLst>
            <pc:docMk/>
            <pc:sldMk cId="3707409134" sldId="426"/>
            <ac:spMk id="17" creationId="{724B91C4-CDD8-12E9-AC58-82E832507A90}"/>
          </ac:spMkLst>
        </pc:spChg>
        <pc:spChg chg="mod">
          <ac:chgData name="GALLEGO GALAN Sandra (REFORM)" userId="9841a2bd-6450-43e5-b107-1f7e6fa41194" providerId="ADAL" clId="{6CD2F9F4-F14F-4720-A63A-26D8C405DF20}" dt="2024-05-14T12:30:15.855" v="41" actId="1037"/>
          <ac:spMkLst>
            <pc:docMk/>
            <pc:sldMk cId="3707409134" sldId="426"/>
            <ac:spMk id="18" creationId="{C54181C0-3AA8-4605-321A-CA4D92C92AB7}"/>
          </ac:spMkLst>
        </pc:spChg>
        <pc:spChg chg="mod">
          <ac:chgData name="GALLEGO GALAN Sandra (REFORM)" userId="9841a2bd-6450-43e5-b107-1f7e6fa41194" providerId="ADAL" clId="{6CD2F9F4-F14F-4720-A63A-26D8C405DF20}" dt="2024-05-14T12:30:15.855" v="41" actId="1037"/>
          <ac:spMkLst>
            <pc:docMk/>
            <pc:sldMk cId="3707409134" sldId="426"/>
            <ac:spMk id="19" creationId="{D1F4B5C6-E549-2A88-7E8B-2FA94A0FF59E}"/>
          </ac:spMkLst>
        </pc:spChg>
        <pc:spChg chg="mod">
          <ac:chgData name="GALLEGO GALAN Sandra (REFORM)" userId="9841a2bd-6450-43e5-b107-1f7e6fa41194" providerId="ADAL" clId="{6CD2F9F4-F14F-4720-A63A-26D8C405DF20}" dt="2024-05-14T12:31:14.423" v="55" actId="1076"/>
          <ac:spMkLst>
            <pc:docMk/>
            <pc:sldMk cId="3707409134" sldId="426"/>
            <ac:spMk id="22" creationId="{24E3A6B2-02C4-858E-0A4F-C3420523ED76}"/>
          </ac:spMkLst>
        </pc:spChg>
        <pc:spChg chg="mod">
          <ac:chgData name="GALLEGO GALAN Sandra (REFORM)" userId="9841a2bd-6450-43e5-b107-1f7e6fa41194" providerId="ADAL" clId="{6CD2F9F4-F14F-4720-A63A-26D8C405DF20}" dt="2024-05-14T12:30:30.150" v="43" actId="1076"/>
          <ac:spMkLst>
            <pc:docMk/>
            <pc:sldMk cId="3707409134" sldId="426"/>
            <ac:spMk id="24" creationId="{AE60DC42-BACE-4602-980A-7641F574D0BB}"/>
          </ac:spMkLst>
        </pc:spChg>
        <pc:spChg chg="mod">
          <ac:chgData name="GALLEGO GALAN Sandra (REFORM)" userId="9841a2bd-6450-43e5-b107-1f7e6fa41194" providerId="ADAL" clId="{6CD2F9F4-F14F-4720-A63A-26D8C405DF20}" dt="2024-05-14T12:30:26.339" v="42" actId="1076"/>
          <ac:spMkLst>
            <pc:docMk/>
            <pc:sldMk cId="3707409134" sldId="426"/>
            <ac:spMk id="25" creationId="{C67A402D-9CCD-1013-4DE0-83AED15ECA3A}"/>
          </ac:spMkLst>
        </pc:spChg>
        <pc:spChg chg="mod">
          <ac:chgData name="GALLEGO GALAN Sandra (REFORM)" userId="9841a2bd-6450-43e5-b107-1f7e6fa41194" providerId="ADAL" clId="{6CD2F9F4-F14F-4720-A63A-26D8C405DF20}" dt="2024-05-14T12:31:18.663" v="56" actId="1076"/>
          <ac:spMkLst>
            <pc:docMk/>
            <pc:sldMk cId="3707409134" sldId="426"/>
            <ac:spMk id="29" creationId="{D8418DF4-08A3-C33F-16DF-81C11F7208D6}"/>
          </ac:spMkLst>
        </pc:spChg>
        <pc:picChg chg="mod">
          <ac:chgData name="GALLEGO GALAN Sandra (REFORM)" userId="9841a2bd-6450-43e5-b107-1f7e6fa41194" providerId="ADAL" clId="{6CD2F9F4-F14F-4720-A63A-26D8C405DF20}" dt="2024-05-14T12:30:05.422" v="28" actId="1035"/>
          <ac:picMkLst>
            <pc:docMk/>
            <pc:sldMk cId="3707409134" sldId="426"/>
            <ac:picMk id="11" creationId="{C68410D7-DDFC-95FE-88E0-6CACB61A7678}"/>
          </ac:picMkLst>
        </pc:picChg>
        <pc:picChg chg="mod">
          <ac:chgData name="GALLEGO GALAN Sandra (REFORM)" userId="9841a2bd-6450-43e5-b107-1f7e6fa41194" providerId="ADAL" clId="{6CD2F9F4-F14F-4720-A63A-26D8C405DF20}" dt="2024-05-14T12:30:05.422" v="28" actId="1035"/>
          <ac:picMkLst>
            <pc:docMk/>
            <pc:sldMk cId="3707409134" sldId="426"/>
            <ac:picMk id="13" creationId="{4F8ECAF6-3459-9171-B34D-E433D8FEAE31}"/>
          </ac:picMkLst>
        </pc:picChg>
        <pc:picChg chg="mod">
          <ac:chgData name="GALLEGO GALAN Sandra (REFORM)" userId="9841a2bd-6450-43e5-b107-1f7e6fa41194" providerId="ADAL" clId="{6CD2F9F4-F14F-4720-A63A-26D8C405DF20}" dt="2024-05-14T12:30:05.422" v="28" actId="1035"/>
          <ac:picMkLst>
            <pc:docMk/>
            <pc:sldMk cId="3707409134" sldId="426"/>
            <ac:picMk id="15" creationId="{143A4666-8704-AC5B-926B-06399E4947A1}"/>
          </ac:picMkLst>
        </pc:picChg>
      </pc:sldChg>
      <pc:sldChg chg="modSp mod">
        <pc:chgData name="GALLEGO GALAN Sandra (REFORM)" userId="9841a2bd-6450-43e5-b107-1f7e6fa41194" providerId="ADAL" clId="{6CD2F9F4-F14F-4720-A63A-26D8C405DF20}" dt="2024-05-14T12:34:11.574" v="98" actId="1076"/>
        <pc:sldMkLst>
          <pc:docMk/>
          <pc:sldMk cId="4200004000" sldId="429"/>
        </pc:sldMkLst>
        <pc:spChg chg="mod">
          <ac:chgData name="GALLEGO GALAN Sandra (REFORM)" userId="9841a2bd-6450-43e5-b107-1f7e6fa41194" providerId="ADAL" clId="{6CD2F9F4-F14F-4720-A63A-26D8C405DF20}" dt="2024-05-14T12:32:58.307" v="81" actId="14100"/>
          <ac:spMkLst>
            <pc:docMk/>
            <pc:sldMk cId="4200004000" sldId="429"/>
            <ac:spMk id="3" creationId="{92ADF584-E55B-0BEF-E0B5-E63F896ACA59}"/>
          </ac:spMkLst>
        </pc:spChg>
        <pc:spChg chg="mod">
          <ac:chgData name="GALLEGO GALAN Sandra (REFORM)" userId="9841a2bd-6450-43e5-b107-1f7e6fa41194" providerId="ADAL" clId="{6CD2F9F4-F14F-4720-A63A-26D8C405DF20}" dt="2024-05-14T12:31:51.249" v="60" actId="1076"/>
          <ac:spMkLst>
            <pc:docMk/>
            <pc:sldMk cId="4200004000" sldId="429"/>
            <ac:spMk id="4" creationId="{F00AFC61-6DA6-1828-0E08-919DAFC90ECE}"/>
          </ac:spMkLst>
        </pc:spChg>
        <pc:spChg chg="mod">
          <ac:chgData name="GALLEGO GALAN Sandra (REFORM)" userId="9841a2bd-6450-43e5-b107-1f7e6fa41194" providerId="ADAL" clId="{6CD2F9F4-F14F-4720-A63A-26D8C405DF20}" dt="2024-05-14T12:32:19.138" v="67" actId="1076"/>
          <ac:spMkLst>
            <pc:docMk/>
            <pc:sldMk cId="4200004000" sldId="429"/>
            <ac:spMk id="6" creationId="{AA479B93-0067-A3F5-0B54-0C89A81D8BEB}"/>
          </ac:spMkLst>
        </pc:spChg>
        <pc:spChg chg="mod">
          <ac:chgData name="GALLEGO GALAN Sandra (REFORM)" userId="9841a2bd-6450-43e5-b107-1f7e6fa41194" providerId="ADAL" clId="{6CD2F9F4-F14F-4720-A63A-26D8C405DF20}" dt="2024-05-14T12:31:41.888" v="58" actId="14100"/>
          <ac:spMkLst>
            <pc:docMk/>
            <pc:sldMk cId="4200004000" sldId="429"/>
            <ac:spMk id="7" creationId="{6BDBEC73-2648-C1A8-E63F-847AE7793108}"/>
          </ac:spMkLst>
        </pc:spChg>
        <pc:spChg chg="mod">
          <ac:chgData name="GALLEGO GALAN Sandra (REFORM)" userId="9841a2bd-6450-43e5-b107-1f7e6fa41194" providerId="ADAL" clId="{6CD2F9F4-F14F-4720-A63A-26D8C405DF20}" dt="2024-05-14T12:33:23.700" v="86" actId="1076"/>
          <ac:spMkLst>
            <pc:docMk/>
            <pc:sldMk cId="4200004000" sldId="429"/>
            <ac:spMk id="8" creationId="{14FC08AF-F078-4483-D891-24D39EC45386}"/>
          </ac:spMkLst>
        </pc:spChg>
        <pc:spChg chg="mod">
          <ac:chgData name="GALLEGO GALAN Sandra (REFORM)" userId="9841a2bd-6450-43e5-b107-1f7e6fa41194" providerId="ADAL" clId="{6CD2F9F4-F14F-4720-A63A-26D8C405DF20}" dt="2024-05-14T12:34:11.574" v="98" actId="1076"/>
          <ac:spMkLst>
            <pc:docMk/>
            <pc:sldMk cId="4200004000" sldId="429"/>
            <ac:spMk id="9" creationId="{EE5A46E5-BED8-F2D4-1B81-C06E10CBF5A2}"/>
          </ac:spMkLst>
        </pc:spChg>
        <pc:spChg chg="mod">
          <ac:chgData name="GALLEGO GALAN Sandra (REFORM)" userId="9841a2bd-6450-43e5-b107-1f7e6fa41194" providerId="ADAL" clId="{6CD2F9F4-F14F-4720-A63A-26D8C405DF20}" dt="2024-05-14T12:32:39.563" v="75" actId="5793"/>
          <ac:spMkLst>
            <pc:docMk/>
            <pc:sldMk cId="4200004000" sldId="429"/>
            <ac:spMk id="10" creationId="{9B51FB98-2883-3DA8-F39C-9AC938AFC995}"/>
          </ac:spMkLst>
        </pc:spChg>
        <pc:spChg chg="mod">
          <ac:chgData name="GALLEGO GALAN Sandra (REFORM)" userId="9841a2bd-6450-43e5-b107-1f7e6fa41194" providerId="ADAL" clId="{6CD2F9F4-F14F-4720-A63A-26D8C405DF20}" dt="2024-05-14T12:33:14.012" v="84" actId="1076"/>
          <ac:spMkLst>
            <pc:docMk/>
            <pc:sldMk cId="4200004000" sldId="429"/>
            <ac:spMk id="17" creationId="{724B91C4-CDD8-12E9-AC58-82E832507A90}"/>
          </ac:spMkLst>
        </pc:spChg>
        <pc:spChg chg="mod">
          <ac:chgData name="GALLEGO GALAN Sandra (REFORM)" userId="9841a2bd-6450-43e5-b107-1f7e6fa41194" providerId="ADAL" clId="{6CD2F9F4-F14F-4720-A63A-26D8C405DF20}" dt="2024-05-14T12:33:20.796" v="85" actId="1076"/>
          <ac:spMkLst>
            <pc:docMk/>
            <pc:sldMk cId="4200004000" sldId="429"/>
            <ac:spMk id="18" creationId="{C54181C0-3AA8-4605-321A-CA4D92C92AB7}"/>
          </ac:spMkLst>
        </pc:spChg>
        <pc:spChg chg="mod">
          <ac:chgData name="GALLEGO GALAN Sandra (REFORM)" userId="9841a2bd-6450-43e5-b107-1f7e6fa41194" providerId="ADAL" clId="{6CD2F9F4-F14F-4720-A63A-26D8C405DF20}" dt="2024-05-14T12:33:10.356" v="83" actId="1076"/>
          <ac:spMkLst>
            <pc:docMk/>
            <pc:sldMk cId="4200004000" sldId="429"/>
            <ac:spMk id="19" creationId="{D1F4B5C6-E549-2A88-7E8B-2FA94A0FF59E}"/>
          </ac:spMkLst>
        </pc:spChg>
        <pc:spChg chg="mod">
          <ac:chgData name="GALLEGO GALAN Sandra (REFORM)" userId="9841a2bd-6450-43e5-b107-1f7e6fa41194" providerId="ADAL" clId="{6CD2F9F4-F14F-4720-A63A-26D8C405DF20}" dt="2024-05-14T12:33:00.668" v="82" actId="14100"/>
          <ac:spMkLst>
            <pc:docMk/>
            <pc:sldMk cId="4200004000" sldId="429"/>
            <ac:spMk id="22" creationId="{24E3A6B2-02C4-858E-0A4F-C3420523ED76}"/>
          </ac:spMkLst>
        </pc:spChg>
        <pc:spChg chg="mod">
          <ac:chgData name="GALLEGO GALAN Sandra (REFORM)" userId="9841a2bd-6450-43e5-b107-1f7e6fa41194" providerId="ADAL" clId="{6CD2F9F4-F14F-4720-A63A-26D8C405DF20}" dt="2024-05-14T12:32:48.603" v="78" actId="1076"/>
          <ac:spMkLst>
            <pc:docMk/>
            <pc:sldMk cId="4200004000" sldId="429"/>
            <ac:spMk id="29" creationId="{D8418DF4-08A3-C33F-16DF-81C11F7208D6}"/>
          </ac:spMkLst>
        </pc:spChg>
        <pc:picChg chg="mod">
          <ac:chgData name="GALLEGO GALAN Sandra (REFORM)" userId="9841a2bd-6450-43e5-b107-1f7e6fa41194" providerId="ADAL" clId="{6CD2F9F4-F14F-4720-A63A-26D8C405DF20}" dt="2024-05-14T12:33:54.758" v="96" actId="1076"/>
          <ac:picMkLst>
            <pc:docMk/>
            <pc:sldMk cId="4200004000" sldId="429"/>
            <ac:picMk id="5" creationId="{8FFC304A-01CB-51BC-5C99-3E91B8C5D200}"/>
          </ac:picMkLst>
        </pc:picChg>
        <pc:picChg chg="mod">
          <ac:chgData name="GALLEGO GALAN Sandra (REFORM)" userId="9841a2bd-6450-43e5-b107-1f7e6fa41194" providerId="ADAL" clId="{6CD2F9F4-F14F-4720-A63A-26D8C405DF20}" dt="2024-05-14T12:33:47.029" v="93" actId="1076"/>
          <ac:picMkLst>
            <pc:docMk/>
            <pc:sldMk cId="4200004000" sldId="429"/>
            <ac:picMk id="11" creationId="{C68410D7-DDFC-95FE-88E0-6CACB61A7678}"/>
          </ac:picMkLst>
        </pc:picChg>
        <pc:picChg chg="mod">
          <ac:chgData name="GALLEGO GALAN Sandra (REFORM)" userId="9841a2bd-6450-43e5-b107-1f7e6fa41194" providerId="ADAL" clId="{6CD2F9F4-F14F-4720-A63A-26D8C405DF20}" dt="2024-05-14T12:33:50.893" v="95" actId="1076"/>
          <ac:picMkLst>
            <pc:docMk/>
            <pc:sldMk cId="4200004000" sldId="429"/>
            <ac:picMk id="13" creationId="{4F8ECAF6-3459-9171-B34D-E433D8FEAE31}"/>
          </ac:picMkLst>
        </pc:picChg>
        <pc:picChg chg="mod">
          <ac:chgData name="GALLEGO GALAN Sandra (REFORM)" userId="9841a2bd-6450-43e5-b107-1f7e6fa41194" providerId="ADAL" clId="{6CD2F9F4-F14F-4720-A63A-26D8C405DF20}" dt="2024-05-14T12:33:49.325" v="94" actId="1076"/>
          <ac:picMkLst>
            <pc:docMk/>
            <pc:sldMk cId="4200004000" sldId="429"/>
            <ac:picMk id="15" creationId="{143A4666-8704-AC5B-926B-06399E4947A1}"/>
          </ac:picMkLst>
        </pc:picChg>
      </pc:sldChg>
      <pc:sldChg chg="addSp modSp mod">
        <pc:chgData name="GALLEGO GALAN Sandra (REFORM)" userId="9841a2bd-6450-43e5-b107-1f7e6fa41194" providerId="ADAL" clId="{6CD2F9F4-F14F-4720-A63A-26D8C405DF20}" dt="2024-05-14T12:37:00.589" v="141" actId="1076"/>
        <pc:sldMkLst>
          <pc:docMk/>
          <pc:sldMk cId="2307935184" sldId="431"/>
        </pc:sldMkLst>
        <pc:spChg chg="mod">
          <ac:chgData name="GALLEGO GALAN Sandra (REFORM)" userId="9841a2bd-6450-43e5-b107-1f7e6fa41194" providerId="ADAL" clId="{6CD2F9F4-F14F-4720-A63A-26D8C405DF20}" dt="2024-05-14T12:36:39.432" v="137" actId="1035"/>
          <ac:spMkLst>
            <pc:docMk/>
            <pc:sldMk cId="2307935184" sldId="431"/>
            <ac:spMk id="3" creationId="{92ADF584-E55B-0BEF-E0B5-E63F896ACA59}"/>
          </ac:spMkLst>
        </pc:spChg>
        <pc:spChg chg="add mod">
          <ac:chgData name="GALLEGO GALAN Sandra (REFORM)" userId="9841a2bd-6450-43e5-b107-1f7e6fa41194" providerId="ADAL" clId="{6CD2F9F4-F14F-4720-A63A-26D8C405DF20}" dt="2024-05-14T12:36:55.456" v="140" actId="571"/>
          <ac:spMkLst>
            <pc:docMk/>
            <pc:sldMk cId="2307935184" sldId="431"/>
            <ac:spMk id="5" creationId="{5D7E9D31-92AF-A5AB-A034-853874FA03C8}"/>
          </ac:spMkLst>
        </pc:spChg>
        <pc:spChg chg="add mod">
          <ac:chgData name="GALLEGO GALAN Sandra (REFORM)" userId="9841a2bd-6450-43e5-b107-1f7e6fa41194" providerId="ADAL" clId="{6CD2F9F4-F14F-4720-A63A-26D8C405DF20}" dt="2024-05-14T12:36:55.456" v="140" actId="571"/>
          <ac:spMkLst>
            <pc:docMk/>
            <pc:sldMk cId="2307935184" sldId="431"/>
            <ac:spMk id="6" creationId="{FA775197-0EBE-9E36-8CD5-014CC6579DD1}"/>
          </ac:spMkLst>
        </pc:spChg>
        <pc:spChg chg="mod">
          <ac:chgData name="GALLEGO GALAN Sandra (REFORM)" userId="9841a2bd-6450-43e5-b107-1f7e6fa41194" providerId="ADAL" clId="{6CD2F9F4-F14F-4720-A63A-26D8C405DF20}" dt="2024-05-14T12:37:00.589" v="141" actId="1076"/>
          <ac:spMkLst>
            <pc:docMk/>
            <pc:sldMk cId="2307935184" sldId="431"/>
            <ac:spMk id="7" creationId="{6BDBEC73-2648-C1A8-E63F-847AE7793108}"/>
          </ac:spMkLst>
        </pc:spChg>
        <pc:spChg chg="mod">
          <ac:chgData name="GALLEGO GALAN Sandra (REFORM)" userId="9841a2bd-6450-43e5-b107-1f7e6fa41194" providerId="ADAL" clId="{6CD2F9F4-F14F-4720-A63A-26D8C405DF20}" dt="2024-05-14T12:36:50.603" v="138" actId="1076"/>
          <ac:spMkLst>
            <pc:docMk/>
            <pc:sldMk cId="2307935184" sldId="431"/>
            <ac:spMk id="8" creationId="{14FC08AF-F078-4483-D891-24D39EC45386}"/>
          </ac:spMkLst>
        </pc:spChg>
        <pc:spChg chg="mod">
          <ac:chgData name="GALLEGO GALAN Sandra (REFORM)" userId="9841a2bd-6450-43e5-b107-1f7e6fa41194" providerId="ADAL" clId="{6CD2F9F4-F14F-4720-A63A-26D8C405DF20}" dt="2024-05-14T12:35:03.129" v="112" actId="14100"/>
          <ac:spMkLst>
            <pc:docMk/>
            <pc:sldMk cId="2307935184" sldId="431"/>
            <ac:spMk id="9" creationId="{EE5A46E5-BED8-F2D4-1B81-C06E10CBF5A2}"/>
          </ac:spMkLst>
        </pc:spChg>
        <pc:spChg chg="add mod">
          <ac:chgData name="GALLEGO GALAN Sandra (REFORM)" userId="9841a2bd-6450-43e5-b107-1f7e6fa41194" providerId="ADAL" clId="{6CD2F9F4-F14F-4720-A63A-26D8C405DF20}" dt="2024-05-14T12:36:55.456" v="140" actId="571"/>
          <ac:spMkLst>
            <pc:docMk/>
            <pc:sldMk cId="2307935184" sldId="431"/>
            <ac:spMk id="10" creationId="{71346AF6-FCB1-0B3B-09EC-DEDD5C1174CC}"/>
          </ac:spMkLst>
        </pc:spChg>
        <pc:spChg chg="mod">
          <ac:chgData name="GALLEGO GALAN Sandra (REFORM)" userId="9841a2bd-6450-43e5-b107-1f7e6fa41194" providerId="ADAL" clId="{6CD2F9F4-F14F-4720-A63A-26D8C405DF20}" dt="2024-05-14T12:37:00.589" v="141" actId="1076"/>
          <ac:spMkLst>
            <pc:docMk/>
            <pc:sldMk cId="2307935184" sldId="431"/>
            <ac:spMk id="17" creationId="{724B91C4-CDD8-12E9-AC58-82E832507A90}"/>
          </ac:spMkLst>
        </pc:spChg>
        <pc:spChg chg="mod">
          <ac:chgData name="GALLEGO GALAN Sandra (REFORM)" userId="9841a2bd-6450-43e5-b107-1f7e6fa41194" providerId="ADAL" clId="{6CD2F9F4-F14F-4720-A63A-26D8C405DF20}" dt="2024-05-14T12:36:50.603" v="138" actId="1076"/>
          <ac:spMkLst>
            <pc:docMk/>
            <pc:sldMk cId="2307935184" sldId="431"/>
            <ac:spMk id="18" creationId="{C54181C0-3AA8-4605-321A-CA4D92C92AB7}"/>
          </ac:spMkLst>
        </pc:spChg>
        <pc:spChg chg="mod">
          <ac:chgData name="GALLEGO GALAN Sandra (REFORM)" userId="9841a2bd-6450-43e5-b107-1f7e6fa41194" providerId="ADAL" clId="{6CD2F9F4-F14F-4720-A63A-26D8C405DF20}" dt="2024-05-14T12:35:41.138" v="124" actId="1076"/>
          <ac:spMkLst>
            <pc:docMk/>
            <pc:sldMk cId="2307935184" sldId="431"/>
            <ac:spMk id="19" creationId="{D1F4B5C6-E549-2A88-7E8B-2FA94A0FF59E}"/>
          </ac:spMkLst>
        </pc:spChg>
        <pc:spChg chg="mod">
          <ac:chgData name="GALLEGO GALAN Sandra (REFORM)" userId="9841a2bd-6450-43e5-b107-1f7e6fa41194" providerId="ADAL" clId="{6CD2F9F4-F14F-4720-A63A-26D8C405DF20}" dt="2024-05-14T12:36:39.432" v="137" actId="1035"/>
          <ac:spMkLst>
            <pc:docMk/>
            <pc:sldMk cId="2307935184" sldId="431"/>
            <ac:spMk id="22" creationId="{24E3A6B2-02C4-858E-0A4F-C3420523ED76}"/>
          </ac:spMkLst>
        </pc:spChg>
        <pc:spChg chg="mod">
          <ac:chgData name="GALLEGO GALAN Sandra (REFORM)" userId="9841a2bd-6450-43e5-b107-1f7e6fa41194" providerId="ADAL" clId="{6CD2F9F4-F14F-4720-A63A-26D8C405DF20}" dt="2024-05-14T12:35:06.480" v="113" actId="14100"/>
          <ac:spMkLst>
            <pc:docMk/>
            <pc:sldMk cId="2307935184" sldId="431"/>
            <ac:spMk id="25" creationId="{21EBAF35-F39C-F8F6-2237-2AC6D790583C}"/>
          </ac:spMkLst>
        </pc:spChg>
        <pc:spChg chg="mod">
          <ac:chgData name="GALLEGO GALAN Sandra (REFORM)" userId="9841a2bd-6450-43e5-b107-1f7e6fa41194" providerId="ADAL" clId="{6CD2F9F4-F14F-4720-A63A-26D8C405DF20}" dt="2024-05-14T12:35:46.002" v="125" actId="1076"/>
          <ac:spMkLst>
            <pc:docMk/>
            <pc:sldMk cId="2307935184" sldId="431"/>
            <ac:spMk id="26" creationId="{EE2E07EB-AA22-D86A-A7C4-00C962CA0018}"/>
          </ac:spMkLst>
        </pc:spChg>
        <pc:spChg chg="mod">
          <ac:chgData name="GALLEGO GALAN Sandra (REFORM)" userId="9841a2bd-6450-43e5-b107-1f7e6fa41194" providerId="ADAL" clId="{6CD2F9F4-F14F-4720-A63A-26D8C405DF20}" dt="2024-05-14T12:36:06.946" v="129" actId="1076"/>
          <ac:spMkLst>
            <pc:docMk/>
            <pc:sldMk cId="2307935184" sldId="431"/>
            <ac:spMk id="27" creationId="{2B8EBA54-18C5-CD71-577A-49C4A93C163E}"/>
          </ac:spMkLst>
        </pc:spChg>
        <pc:spChg chg="mod">
          <ac:chgData name="GALLEGO GALAN Sandra (REFORM)" userId="9841a2bd-6450-43e5-b107-1f7e6fa41194" providerId="ADAL" clId="{6CD2F9F4-F14F-4720-A63A-26D8C405DF20}" dt="2024-05-14T12:36:10.082" v="130" actId="1076"/>
          <ac:spMkLst>
            <pc:docMk/>
            <pc:sldMk cId="2307935184" sldId="431"/>
            <ac:spMk id="29" creationId="{D8418DF4-08A3-C33F-16DF-81C11F7208D6}"/>
          </ac:spMkLst>
        </pc:spChg>
        <pc:spChg chg="mod">
          <ac:chgData name="GALLEGO GALAN Sandra (REFORM)" userId="9841a2bd-6450-43e5-b107-1f7e6fa41194" providerId="ADAL" clId="{6CD2F9F4-F14F-4720-A63A-26D8C405DF20}" dt="2024-05-14T12:37:00.589" v="141" actId="1076"/>
          <ac:spMkLst>
            <pc:docMk/>
            <pc:sldMk cId="2307935184" sldId="431"/>
            <ac:spMk id="30" creationId="{357A141A-7CD9-4461-CB31-18F817C515F4}"/>
          </ac:spMkLst>
        </pc:spChg>
        <pc:spChg chg="mod">
          <ac:chgData name="GALLEGO GALAN Sandra (REFORM)" userId="9841a2bd-6450-43e5-b107-1f7e6fa41194" providerId="ADAL" clId="{6CD2F9F4-F14F-4720-A63A-26D8C405DF20}" dt="2024-05-14T12:37:00.589" v="141" actId="1076"/>
          <ac:spMkLst>
            <pc:docMk/>
            <pc:sldMk cId="2307935184" sldId="431"/>
            <ac:spMk id="32" creationId="{F0BC6012-4C83-B341-A729-C1C8E3272A28}"/>
          </ac:spMkLst>
        </pc:spChg>
        <pc:spChg chg="mod">
          <ac:chgData name="GALLEGO GALAN Sandra (REFORM)" userId="9841a2bd-6450-43e5-b107-1f7e6fa41194" providerId="ADAL" clId="{6CD2F9F4-F14F-4720-A63A-26D8C405DF20}" dt="2024-05-14T12:36:39.432" v="137" actId="1035"/>
          <ac:spMkLst>
            <pc:docMk/>
            <pc:sldMk cId="2307935184" sldId="431"/>
            <ac:spMk id="33" creationId="{E8D1D7CF-2CF4-3D05-D6B7-26F9B4AB863E}"/>
          </ac:spMkLst>
        </pc:spChg>
        <pc:picChg chg="mod">
          <ac:chgData name="GALLEGO GALAN Sandra (REFORM)" userId="9841a2bd-6450-43e5-b107-1f7e6fa41194" providerId="ADAL" clId="{6CD2F9F4-F14F-4720-A63A-26D8C405DF20}" dt="2024-05-14T12:36:50.603" v="138" actId="1076"/>
          <ac:picMkLst>
            <pc:docMk/>
            <pc:sldMk cId="2307935184" sldId="431"/>
            <ac:picMk id="4" creationId="{53FE16EC-6D2E-DC17-2449-0EE861A88CF0}"/>
          </ac:picMkLst>
        </pc:picChg>
        <pc:picChg chg="mod">
          <ac:chgData name="GALLEGO GALAN Sandra (REFORM)" userId="9841a2bd-6450-43e5-b107-1f7e6fa41194" providerId="ADAL" clId="{6CD2F9F4-F14F-4720-A63A-26D8C405DF20}" dt="2024-05-14T12:35:21.385" v="117" actId="1076"/>
          <ac:picMkLst>
            <pc:docMk/>
            <pc:sldMk cId="2307935184" sldId="431"/>
            <ac:picMk id="13" creationId="{4F8ECAF6-3459-9171-B34D-E433D8FEAE31}"/>
          </ac:picMkLst>
        </pc:picChg>
        <pc:picChg chg="mod">
          <ac:chgData name="GALLEGO GALAN Sandra (REFORM)" userId="9841a2bd-6450-43e5-b107-1f7e6fa41194" providerId="ADAL" clId="{6CD2F9F4-F14F-4720-A63A-26D8C405DF20}" dt="2024-05-14T12:37:00.589" v="141" actId="1076"/>
          <ac:picMkLst>
            <pc:docMk/>
            <pc:sldMk cId="2307935184" sldId="431"/>
            <ac:picMk id="15" creationId="{143A4666-8704-AC5B-926B-06399E4947A1}"/>
          </ac:picMkLst>
        </pc:picChg>
        <pc:picChg chg="mod">
          <ac:chgData name="GALLEGO GALAN Sandra (REFORM)" userId="9841a2bd-6450-43e5-b107-1f7e6fa41194" providerId="ADAL" clId="{6CD2F9F4-F14F-4720-A63A-26D8C405DF20}" dt="2024-05-14T12:35:24.809" v="118" actId="1076"/>
          <ac:picMkLst>
            <pc:docMk/>
            <pc:sldMk cId="2307935184" sldId="431"/>
            <ac:picMk id="28" creationId="{AA1838F3-76C4-F332-A2A3-DE2BAAD0585E}"/>
          </ac:picMkLst>
        </pc:picChg>
        <pc:picChg chg="mod">
          <ac:chgData name="GALLEGO GALAN Sandra (REFORM)" userId="9841a2bd-6450-43e5-b107-1f7e6fa41194" providerId="ADAL" clId="{6CD2F9F4-F14F-4720-A63A-26D8C405DF20}" dt="2024-05-14T12:37:00.589" v="141" actId="1076"/>
          <ac:picMkLst>
            <pc:docMk/>
            <pc:sldMk cId="2307935184" sldId="431"/>
            <ac:picMk id="31" creationId="{5C3DF0E5-956A-3355-EB05-736141A98F2F}"/>
          </ac:picMkLst>
        </pc:picChg>
      </pc:sldChg>
      <pc:sldChg chg="modSp mod">
        <pc:chgData name="GALLEGO GALAN Sandra (REFORM)" userId="9841a2bd-6450-43e5-b107-1f7e6fa41194" providerId="ADAL" clId="{6CD2F9F4-F14F-4720-A63A-26D8C405DF20}" dt="2024-05-14T12:38:31.815" v="162" actId="1076"/>
        <pc:sldMkLst>
          <pc:docMk/>
          <pc:sldMk cId="3659677313" sldId="432"/>
        </pc:sldMkLst>
        <pc:spChg chg="mod">
          <ac:chgData name="GALLEGO GALAN Sandra (REFORM)" userId="9841a2bd-6450-43e5-b107-1f7e6fa41194" providerId="ADAL" clId="{6CD2F9F4-F14F-4720-A63A-26D8C405DF20}" dt="2024-05-14T12:37:31.566" v="149" actId="1076"/>
          <ac:spMkLst>
            <pc:docMk/>
            <pc:sldMk cId="3659677313" sldId="432"/>
            <ac:spMk id="3" creationId="{92ADF584-E55B-0BEF-E0B5-E63F896ACA59}"/>
          </ac:spMkLst>
        </pc:spChg>
        <pc:spChg chg="mod">
          <ac:chgData name="GALLEGO GALAN Sandra (REFORM)" userId="9841a2bd-6450-43e5-b107-1f7e6fa41194" providerId="ADAL" clId="{6CD2F9F4-F14F-4720-A63A-26D8C405DF20}" dt="2024-05-14T12:37:11.647" v="144" actId="27636"/>
          <ac:spMkLst>
            <pc:docMk/>
            <pc:sldMk cId="3659677313" sldId="432"/>
            <ac:spMk id="5" creationId="{BA85BFC9-028B-2668-E940-7C7AECC373CA}"/>
          </ac:spMkLst>
        </pc:spChg>
        <pc:spChg chg="mod">
          <ac:chgData name="GALLEGO GALAN Sandra (REFORM)" userId="9841a2bd-6450-43e5-b107-1f7e6fa41194" providerId="ADAL" clId="{6CD2F9F4-F14F-4720-A63A-26D8C405DF20}" dt="2024-05-14T12:37:43.077" v="154" actId="1076"/>
          <ac:spMkLst>
            <pc:docMk/>
            <pc:sldMk cId="3659677313" sldId="432"/>
            <ac:spMk id="10" creationId="{ADB4050C-C08B-1089-2493-AF7686BE6E14}"/>
          </ac:spMkLst>
        </pc:spChg>
        <pc:spChg chg="mod">
          <ac:chgData name="GALLEGO GALAN Sandra (REFORM)" userId="9841a2bd-6450-43e5-b107-1f7e6fa41194" providerId="ADAL" clId="{6CD2F9F4-F14F-4720-A63A-26D8C405DF20}" dt="2024-05-14T12:37:19.909" v="145" actId="1076"/>
          <ac:spMkLst>
            <pc:docMk/>
            <pc:sldMk cId="3659677313" sldId="432"/>
            <ac:spMk id="17" creationId="{724B91C4-CDD8-12E9-AC58-82E832507A90}"/>
          </ac:spMkLst>
        </pc:spChg>
        <pc:spChg chg="mod">
          <ac:chgData name="GALLEGO GALAN Sandra (REFORM)" userId="9841a2bd-6450-43e5-b107-1f7e6fa41194" providerId="ADAL" clId="{6CD2F9F4-F14F-4720-A63A-26D8C405DF20}" dt="2024-05-14T12:37:21.645" v="146" actId="1076"/>
          <ac:spMkLst>
            <pc:docMk/>
            <pc:sldMk cId="3659677313" sldId="432"/>
            <ac:spMk id="18" creationId="{C54181C0-3AA8-4605-321A-CA4D92C92AB7}"/>
          </ac:spMkLst>
        </pc:spChg>
        <pc:spChg chg="mod">
          <ac:chgData name="GALLEGO GALAN Sandra (REFORM)" userId="9841a2bd-6450-43e5-b107-1f7e6fa41194" providerId="ADAL" clId="{6CD2F9F4-F14F-4720-A63A-26D8C405DF20}" dt="2024-05-14T12:37:29.045" v="148" actId="1076"/>
          <ac:spMkLst>
            <pc:docMk/>
            <pc:sldMk cId="3659677313" sldId="432"/>
            <ac:spMk id="22" creationId="{24E3A6B2-02C4-858E-0A4F-C3420523ED76}"/>
          </ac:spMkLst>
        </pc:spChg>
        <pc:spChg chg="mod">
          <ac:chgData name="GALLEGO GALAN Sandra (REFORM)" userId="9841a2bd-6450-43e5-b107-1f7e6fa41194" providerId="ADAL" clId="{6CD2F9F4-F14F-4720-A63A-26D8C405DF20}" dt="2024-05-14T12:37:48.638" v="156" actId="1076"/>
          <ac:spMkLst>
            <pc:docMk/>
            <pc:sldMk cId="3659677313" sldId="432"/>
            <ac:spMk id="29" creationId="{D8418DF4-08A3-C33F-16DF-81C11F7208D6}"/>
          </ac:spMkLst>
        </pc:spChg>
        <pc:picChg chg="mod">
          <ac:chgData name="GALLEGO GALAN Sandra (REFORM)" userId="9841a2bd-6450-43e5-b107-1f7e6fa41194" providerId="ADAL" clId="{6CD2F9F4-F14F-4720-A63A-26D8C405DF20}" dt="2024-05-14T12:38:26.127" v="161" actId="1076"/>
          <ac:picMkLst>
            <pc:docMk/>
            <pc:sldMk cId="3659677313" sldId="432"/>
            <ac:picMk id="11" creationId="{7DDE77C3-6D24-E969-03BF-993E3D10CDE0}"/>
          </ac:picMkLst>
        </pc:picChg>
        <pc:picChg chg="mod">
          <ac:chgData name="GALLEGO GALAN Sandra (REFORM)" userId="9841a2bd-6450-43e5-b107-1f7e6fa41194" providerId="ADAL" clId="{6CD2F9F4-F14F-4720-A63A-26D8C405DF20}" dt="2024-05-14T12:38:31.815" v="162" actId="1076"/>
          <ac:picMkLst>
            <pc:docMk/>
            <pc:sldMk cId="3659677313" sldId="432"/>
            <ac:picMk id="13" creationId="{4F8ECAF6-3459-9171-B34D-E433D8FEAE31}"/>
          </ac:picMkLst>
        </pc:picChg>
        <pc:picChg chg="mod">
          <ac:chgData name="GALLEGO GALAN Sandra (REFORM)" userId="9841a2bd-6450-43e5-b107-1f7e6fa41194" providerId="ADAL" clId="{6CD2F9F4-F14F-4720-A63A-26D8C405DF20}" dt="2024-05-14T12:37:07.812" v="142" actId="1076"/>
          <ac:picMkLst>
            <pc:docMk/>
            <pc:sldMk cId="3659677313" sldId="432"/>
            <ac:picMk id="15" creationId="{143A4666-8704-AC5B-926B-06399E4947A1}"/>
          </ac:picMkLst>
        </pc:picChg>
      </pc:sldChg>
    </pc:docChg>
  </pc:docChgLst>
  <pc:docChgLst>
    <pc:chgData name="SHOYLEKOVA Mina (REFORM)" userId="b4168284-0ace-41d0-8049-10592f1d2cfc" providerId="ADAL" clId="{EEC24A1B-10F8-41C2-8DA5-6C56F055C1E2}"/>
    <pc:docChg chg="undo custSel addSld delSld modSld sldOrd">
      <pc:chgData name="SHOYLEKOVA Mina (REFORM)" userId="b4168284-0ace-41d0-8049-10592f1d2cfc" providerId="ADAL" clId="{EEC24A1B-10F8-41C2-8DA5-6C56F055C1E2}" dt="2024-05-12T16:10:05.506" v="1453"/>
      <pc:docMkLst>
        <pc:docMk/>
      </pc:docMkLst>
      <pc:sldChg chg="modSp mod">
        <pc:chgData name="SHOYLEKOVA Mina (REFORM)" userId="b4168284-0ace-41d0-8049-10592f1d2cfc" providerId="ADAL" clId="{EEC24A1B-10F8-41C2-8DA5-6C56F055C1E2}" dt="2024-05-12T15:19:12.343" v="7" actId="20577"/>
        <pc:sldMkLst>
          <pc:docMk/>
          <pc:sldMk cId="424378167" sldId="327"/>
        </pc:sldMkLst>
        <pc:spChg chg="mod">
          <ac:chgData name="SHOYLEKOVA Mina (REFORM)" userId="b4168284-0ace-41d0-8049-10592f1d2cfc" providerId="ADAL" clId="{EEC24A1B-10F8-41C2-8DA5-6C56F055C1E2}" dt="2024-05-12T15:19:12.343" v="7" actId="20577"/>
          <ac:spMkLst>
            <pc:docMk/>
            <pc:sldMk cId="424378167" sldId="327"/>
            <ac:spMk id="6" creationId="{00000000-0000-0000-0000-000000000000}"/>
          </ac:spMkLst>
        </pc:spChg>
      </pc:sldChg>
      <pc:sldChg chg="modSp mod">
        <pc:chgData name="SHOYLEKOVA Mina (REFORM)" userId="b4168284-0ace-41d0-8049-10592f1d2cfc" providerId="ADAL" clId="{EEC24A1B-10F8-41C2-8DA5-6C56F055C1E2}" dt="2024-05-12T16:00:48.955" v="1452" actId="20577"/>
        <pc:sldMkLst>
          <pc:docMk/>
          <pc:sldMk cId="650470306" sldId="373"/>
        </pc:sldMkLst>
        <pc:spChg chg="mod">
          <ac:chgData name="SHOYLEKOVA Mina (REFORM)" userId="b4168284-0ace-41d0-8049-10592f1d2cfc" providerId="ADAL" clId="{EEC24A1B-10F8-41C2-8DA5-6C56F055C1E2}" dt="2024-05-12T16:00:48.955" v="1452" actId="20577"/>
          <ac:spMkLst>
            <pc:docMk/>
            <pc:sldMk cId="650470306" sldId="373"/>
            <ac:spMk id="2" creationId="{83357C4A-F114-4865-9343-9CE37786BE0B}"/>
          </ac:spMkLst>
        </pc:spChg>
      </pc:sldChg>
      <pc:sldChg chg="del">
        <pc:chgData name="SHOYLEKOVA Mina (REFORM)" userId="b4168284-0ace-41d0-8049-10592f1d2cfc" providerId="ADAL" clId="{EEC24A1B-10F8-41C2-8DA5-6C56F055C1E2}" dt="2024-05-12T15:57:19.950" v="1278" actId="47"/>
        <pc:sldMkLst>
          <pc:docMk/>
          <pc:sldMk cId="1697438547" sldId="393"/>
        </pc:sldMkLst>
      </pc:sldChg>
      <pc:sldChg chg="modSp mod ord chgLayout">
        <pc:chgData name="SHOYLEKOVA Mina (REFORM)" userId="b4168284-0ace-41d0-8049-10592f1d2cfc" providerId="ADAL" clId="{EEC24A1B-10F8-41C2-8DA5-6C56F055C1E2}" dt="2024-05-12T15:42:03.260" v="577"/>
        <pc:sldMkLst>
          <pc:docMk/>
          <pc:sldMk cId="525022958" sldId="394"/>
        </pc:sldMkLst>
        <pc:spChg chg="mod ord">
          <ac:chgData name="SHOYLEKOVA Mina (REFORM)" userId="b4168284-0ace-41d0-8049-10592f1d2cfc" providerId="ADAL" clId="{EEC24A1B-10F8-41C2-8DA5-6C56F055C1E2}" dt="2024-05-12T15:38:25.290" v="551" actId="700"/>
          <ac:spMkLst>
            <pc:docMk/>
            <pc:sldMk cId="525022958" sldId="394"/>
            <ac:spMk id="2" creationId="{83357C4A-F114-4865-9343-9CE37786BE0B}"/>
          </ac:spMkLst>
        </pc:spChg>
        <pc:spChg chg="mod ord">
          <ac:chgData name="SHOYLEKOVA Mina (REFORM)" userId="b4168284-0ace-41d0-8049-10592f1d2cfc" providerId="ADAL" clId="{EEC24A1B-10F8-41C2-8DA5-6C56F055C1E2}" dt="2024-05-12T15:40:06.144" v="559" actId="20577"/>
          <ac:spMkLst>
            <pc:docMk/>
            <pc:sldMk cId="525022958" sldId="394"/>
            <ac:spMk id="6" creationId="{E30477CE-78ED-4006-9B5F-DBD9005318C0}"/>
          </ac:spMkLst>
        </pc:spChg>
      </pc:sldChg>
      <pc:sldChg chg="modSp mod chgLayout">
        <pc:chgData name="SHOYLEKOVA Mina (REFORM)" userId="b4168284-0ace-41d0-8049-10592f1d2cfc" providerId="ADAL" clId="{EEC24A1B-10F8-41C2-8DA5-6C56F055C1E2}" dt="2024-05-12T15:59:59.791" v="1449" actId="20577"/>
        <pc:sldMkLst>
          <pc:docMk/>
          <pc:sldMk cId="1836027522" sldId="395"/>
        </pc:sldMkLst>
        <pc:spChg chg="mod ord">
          <ac:chgData name="SHOYLEKOVA Mina (REFORM)" userId="b4168284-0ace-41d0-8049-10592f1d2cfc" providerId="ADAL" clId="{EEC24A1B-10F8-41C2-8DA5-6C56F055C1E2}" dt="2024-05-12T15:45:08.392" v="640" actId="20577"/>
          <ac:spMkLst>
            <pc:docMk/>
            <pc:sldMk cId="1836027522" sldId="395"/>
            <ac:spMk id="2" creationId="{83357C4A-F114-4865-9343-9CE37786BE0B}"/>
          </ac:spMkLst>
        </pc:spChg>
        <pc:spChg chg="mod ord">
          <ac:chgData name="SHOYLEKOVA Mina (REFORM)" userId="b4168284-0ace-41d0-8049-10592f1d2cfc" providerId="ADAL" clId="{EEC24A1B-10F8-41C2-8DA5-6C56F055C1E2}" dt="2024-05-12T15:59:59.791" v="1449" actId="20577"/>
          <ac:spMkLst>
            <pc:docMk/>
            <pc:sldMk cId="1836027522" sldId="395"/>
            <ac:spMk id="6" creationId="{E30477CE-78ED-4006-9B5F-DBD9005318C0}"/>
          </ac:spMkLst>
        </pc:spChg>
      </pc:sldChg>
      <pc:sldChg chg="modSp mod ord setBg chgLayout">
        <pc:chgData name="SHOYLEKOVA Mina (REFORM)" userId="b4168284-0ace-41d0-8049-10592f1d2cfc" providerId="ADAL" clId="{EEC24A1B-10F8-41C2-8DA5-6C56F055C1E2}" dt="2024-05-12T15:44:52.096" v="627" actId="21"/>
        <pc:sldMkLst>
          <pc:docMk/>
          <pc:sldMk cId="2264503773" sldId="396"/>
        </pc:sldMkLst>
        <pc:spChg chg="mod ord">
          <ac:chgData name="SHOYLEKOVA Mina (REFORM)" userId="b4168284-0ace-41d0-8049-10592f1d2cfc" providerId="ADAL" clId="{EEC24A1B-10F8-41C2-8DA5-6C56F055C1E2}" dt="2024-05-12T15:36:10.161" v="441" actId="700"/>
          <ac:spMkLst>
            <pc:docMk/>
            <pc:sldMk cId="2264503773" sldId="396"/>
            <ac:spMk id="2" creationId="{83357C4A-F114-4865-9343-9CE37786BE0B}"/>
          </ac:spMkLst>
        </pc:spChg>
        <pc:spChg chg="mod ord">
          <ac:chgData name="SHOYLEKOVA Mina (REFORM)" userId="b4168284-0ace-41d0-8049-10592f1d2cfc" providerId="ADAL" clId="{EEC24A1B-10F8-41C2-8DA5-6C56F055C1E2}" dt="2024-05-12T15:44:52.096" v="627" actId="21"/>
          <ac:spMkLst>
            <pc:docMk/>
            <pc:sldMk cId="2264503773" sldId="396"/>
            <ac:spMk id="6" creationId="{E30477CE-78ED-4006-9B5F-DBD9005318C0}"/>
          </ac:spMkLst>
        </pc:spChg>
      </pc:sldChg>
      <pc:sldChg chg="modSp del mod addCm chgLayout">
        <pc:chgData name="SHOYLEKOVA Mina (REFORM)" userId="b4168284-0ace-41d0-8049-10592f1d2cfc" providerId="ADAL" clId="{EEC24A1B-10F8-41C2-8DA5-6C56F055C1E2}" dt="2024-05-12T15:57:16.925" v="1277" actId="47"/>
        <pc:sldMkLst>
          <pc:docMk/>
          <pc:sldMk cId="4005172605" sldId="397"/>
        </pc:sldMkLst>
        <pc:spChg chg="mod ord">
          <ac:chgData name="SHOYLEKOVA Mina (REFORM)" userId="b4168284-0ace-41d0-8049-10592f1d2cfc" providerId="ADAL" clId="{EEC24A1B-10F8-41C2-8DA5-6C56F055C1E2}" dt="2024-05-12T15:29:15.319" v="269" actId="700"/>
          <ac:spMkLst>
            <pc:docMk/>
            <pc:sldMk cId="4005172605" sldId="397"/>
            <ac:spMk id="2" creationId="{83357C4A-F114-4865-9343-9CE37786BE0B}"/>
          </ac:spMkLst>
        </pc:spChg>
        <pc:spChg chg="mod ord">
          <ac:chgData name="SHOYLEKOVA Mina (REFORM)" userId="b4168284-0ace-41d0-8049-10592f1d2cfc" providerId="ADAL" clId="{EEC24A1B-10F8-41C2-8DA5-6C56F055C1E2}" dt="2024-05-12T15:32:28.046" v="382" actId="21"/>
          <ac:spMkLst>
            <pc:docMk/>
            <pc:sldMk cId="4005172605" sldId="397"/>
            <ac:spMk id="6" creationId="{E30477CE-78ED-4006-9B5F-DBD9005318C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HOYLEKOVA Mina (REFORM)" userId="b4168284-0ace-41d0-8049-10592f1d2cfc" providerId="ADAL" clId="{EEC24A1B-10F8-41C2-8DA5-6C56F055C1E2}" dt="2024-05-12T15:39:10.253" v="552"/>
              <pc2:cmMkLst xmlns:pc2="http://schemas.microsoft.com/office/powerpoint/2019/9/main/command">
                <pc:docMk/>
                <pc:sldMk cId="4005172605" sldId="397"/>
                <pc2:cmMk id="{59FA755A-9414-4F84-9ECB-531A2FD55D0A}"/>
              </pc2:cmMkLst>
            </pc226:cmChg>
          </p:ext>
        </pc:extLst>
      </pc:sldChg>
      <pc:sldChg chg="modSp del mod">
        <pc:chgData name="SHOYLEKOVA Mina (REFORM)" userId="b4168284-0ace-41d0-8049-10592f1d2cfc" providerId="ADAL" clId="{EEC24A1B-10F8-41C2-8DA5-6C56F055C1E2}" dt="2024-05-12T15:51:51.024" v="1034" actId="47"/>
        <pc:sldMkLst>
          <pc:docMk/>
          <pc:sldMk cId="2033994192" sldId="398"/>
        </pc:sldMkLst>
        <pc:spChg chg="mod">
          <ac:chgData name="SHOYLEKOVA Mina (REFORM)" userId="b4168284-0ace-41d0-8049-10592f1d2cfc" providerId="ADAL" clId="{EEC24A1B-10F8-41C2-8DA5-6C56F055C1E2}" dt="2024-05-12T15:40:37.505" v="561" actId="21"/>
          <ac:spMkLst>
            <pc:docMk/>
            <pc:sldMk cId="2033994192" sldId="398"/>
            <ac:spMk id="6" creationId="{E30477CE-78ED-4006-9B5F-DBD9005318C0}"/>
          </ac:spMkLst>
        </pc:spChg>
      </pc:sldChg>
      <pc:sldChg chg="del">
        <pc:chgData name="SHOYLEKOVA Mina (REFORM)" userId="b4168284-0ace-41d0-8049-10592f1d2cfc" providerId="ADAL" clId="{EEC24A1B-10F8-41C2-8DA5-6C56F055C1E2}" dt="2024-05-12T15:40:20.695" v="560" actId="47"/>
        <pc:sldMkLst>
          <pc:docMk/>
          <pc:sldMk cId="3977079779" sldId="400"/>
        </pc:sldMkLst>
      </pc:sldChg>
      <pc:sldChg chg="modSp new mod ord chgLayout">
        <pc:chgData name="SHOYLEKOVA Mina (REFORM)" userId="b4168284-0ace-41d0-8049-10592f1d2cfc" providerId="ADAL" clId="{EEC24A1B-10F8-41C2-8DA5-6C56F055C1E2}" dt="2024-05-12T15:42:58.419" v="589"/>
        <pc:sldMkLst>
          <pc:docMk/>
          <pc:sldMk cId="3897851267" sldId="401"/>
        </pc:sldMkLst>
        <pc:spChg chg="mod ord">
          <ac:chgData name="SHOYLEKOVA Mina (REFORM)" userId="b4168284-0ace-41d0-8049-10592f1d2cfc" providerId="ADAL" clId="{EEC24A1B-10F8-41C2-8DA5-6C56F055C1E2}" dt="2024-05-12T15:35:17.409" v="431" actId="700"/>
          <ac:spMkLst>
            <pc:docMk/>
            <pc:sldMk cId="3897851267" sldId="401"/>
            <ac:spMk id="2" creationId="{929EBB22-E961-550C-1F66-E750789472E3}"/>
          </ac:spMkLst>
        </pc:spChg>
        <pc:spChg chg="mod ord">
          <ac:chgData name="SHOYLEKOVA Mina (REFORM)" userId="b4168284-0ace-41d0-8049-10592f1d2cfc" providerId="ADAL" clId="{EEC24A1B-10F8-41C2-8DA5-6C56F055C1E2}" dt="2024-05-12T15:35:22.277" v="432" actId="20577"/>
          <ac:spMkLst>
            <pc:docMk/>
            <pc:sldMk cId="3897851267" sldId="401"/>
            <ac:spMk id="3" creationId="{59D698B6-5539-827D-7FBE-072CDD1B1F2E}"/>
          </ac:spMkLst>
        </pc:spChg>
      </pc:sldChg>
      <pc:sldChg chg="modSp add mod ord modNotesTx">
        <pc:chgData name="SHOYLEKOVA Mina (REFORM)" userId="b4168284-0ace-41d0-8049-10592f1d2cfc" providerId="ADAL" clId="{EEC24A1B-10F8-41C2-8DA5-6C56F055C1E2}" dt="2024-05-12T16:00:30.258" v="1450" actId="6549"/>
        <pc:sldMkLst>
          <pc:docMk/>
          <pc:sldMk cId="2778940749" sldId="402"/>
        </pc:sldMkLst>
        <pc:spChg chg="mod">
          <ac:chgData name="SHOYLEKOVA Mina (REFORM)" userId="b4168284-0ace-41d0-8049-10592f1d2cfc" providerId="ADAL" clId="{EEC24A1B-10F8-41C2-8DA5-6C56F055C1E2}" dt="2024-05-12T15:47:46.599" v="754" actId="5793"/>
          <ac:spMkLst>
            <pc:docMk/>
            <pc:sldMk cId="2778940749" sldId="402"/>
            <ac:spMk id="2" creationId="{83357C4A-F114-4865-9343-9CE37786BE0B}"/>
          </ac:spMkLst>
        </pc:spChg>
        <pc:spChg chg="mod">
          <ac:chgData name="SHOYLEKOVA Mina (REFORM)" userId="b4168284-0ace-41d0-8049-10592f1d2cfc" providerId="ADAL" clId="{EEC24A1B-10F8-41C2-8DA5-6C56F055C1E2}" dt="2024-05-12T15:51:42.457" v="1033" actId="1076"/>
          <ac:spMkLst>
            <pc:docMk/>
            <pc:sldMk cId="2778940749" sldId="402"/>
            <ac:spMk id="6" creationId="{E30477CE-78ED-4006-9B5F-DBD9005318C0}"/>
          </ac:spMkLst>
        </pc:spChg>
      </pc:sldChg>
      <pc:sldChg chg="modSp add mod">
        <pc:chgData name="SHOYLEKOVA Mina (REFORM)" userId="b4168284-0ace-41d0-8049-10592f1d2cfc" providerId="ADAL" clId="{EEC24A1B-10F8-41C2-8DA5-6C56F055C1E2}" dt="2024-05-12T15:56:50.634" v="1276" actId="6549"/>
        <pc:sldMkLst>
          <pc:docMk/>
          <pc:sldMk cId="159919755" sldId="403"/>
        </pc:sldMkLst>
        <pc:spChg chg="mod">
          <ac:chgData name="SHOYLEKOVA Mina (REFORM)" userId="b4168284-0ace-41d0-8049-10592f1d2cfc" providerId="ADAL" clId="{EEC24A1B-10F8-41C2-8DA5-6C56F055C1E2}" dt="2024-05-12T15:52:19.576" v="1052" actId="5793"/>
          <ac:spMkLst>
            <pc:docMk/>
            <pc:sldMk cId="159919755" sldId="403"/>
            <ac:spMk id="2" creationId="{83357C4A-F114-4865-9343-9CE37786BE0B}"/>
          </ac:spMkLst>
        </pc:spChg>
        <pc:spChg chg="mod">
          <ac:chgData name="SHOYLEKOVA Mina (REFORM)" userId="b4168284-0ace-41d0-8049-10592f1d2cfc" providerId="ADAL" clId="{EEC24A1B-10F8-41C2-8DA5-6C56F055C1E2}" dt="2024-05-12T15:56:50.634" v="1276" actId="6549"/>
          <ac:spMkLst>
            <pc:docMk/>
            <pc:sldMk cId="159919755" sldId="403"/>
            <ac:spMk id="6" creationId="{E30477CE-78ED-4006-9B5F-DBD9005318C0}"/>
          </ac:spMkLst>
        </pc:spChg>
      </pc:sldChg>
      <pc:sldChg chg="add">
        <pc:chgData name="SHOYLEKOVA Mina (REFORM)" userId="b4168284-0ace-41d0-8049-10592f1d2cfc" providerId="ADAL" clId="{EEC24A1B-10F8-41C2-8DA5-6C56F055C1E2}" dt="2024-05-12T16:10:05.506" v="1453"/>
        <pc:sldMkLst>
          <pc:docMk/>
          <pc:sldMk cId="1511999412" sldId="422"/>
        </pc:sldMkLst>
      </pc:sldChg>
      <pc:sldChg chg="add">
        <pc:chgData name="SHOYLEKOVA Mina (REFORM)" userId="b4168284-0ace-41d0-8049-10592f1d2cfc" providerId="ADAL" clId="{EEC24A1B-10F8-41C2-8DA5-6C56F055C1E2}" dt="2024-05-12T16:10:05.506" v="1453"/>
        <pc:sldMkLst>
          <pc:docMk/>
          <pc:sldMk cId="3707409134" sldId="426"/>
        </pc:sldMkLst>
      </pc:sldChg>
    </pc:docChg>
  </pc:docChgLst>
  <pc:docChgLst>
    <pc:chgData name="BOERMANN Johannes (REFORM)" userId="S::johannes.boermann@ec.europa.eu::ca3a5ea5-46fe-419c-9245-8d10b2faf154" providerId="AD" clId="Web-{7992B0B3-53DB-416E-BA74-DBA2DC8CFCED}"/>
    <pc:docChg chg="modSld">
      <pc:chgData name="BOERMANN Johannes (REFORM)" userId="S::johannes.boermann@ec.europa.eu::ca3a5ea5-46fe-419c-9245-8d10b2faf154" providerId="AD" clId="Web-{7992B0B3-53DB-416E-BA74-DBA2DC8CFCED}" dt="2024-05-14T09:02:30.981" v="80" actId="20577"/>
      <pc:docMkLst>
        <pc:docMk/>
      </pc:docMkLst>
      <pc:sldChg chg="modSp">
        <pc:chgData name="BOERMANN Johannes (REFORM)" userId="S::johannes.boermann@ec.europa.eu::ca3a5ea5-46fe-419c-9245-8d10b2faf154" providerId="AD" clId="Web-{7992B0B3-53DB-416E-BA74-DBA2DC8CFCED}" dt="2024-05-14T09:02:30.981" v="80" actId="20577"/>
        <pc:sldMkLst>
          <pc:docMk/>
          <pc:sldMk cId="1511999412" sldId="422"/>
        </pc:sldMkLst>
        <pc:spChg chg="mod">
          <ac:chgData name="BOERMANN Johannes (REFORM)" userId="S::johannes.boermann@ec.europa.eu::ca3a5ea5-46fe-419c-9245-8d10b2faf154" providerId="AD" clId="Web-{7992B0B3-53DB-416E-BA74-DBA2DC8CFCED}" dt="2024-05-14T09:02:30.981" v="80" actId="20577"/>
          <ac:spMkLst>
            <pc:docMk/>
            <pc:sldMk cId="1511999412" sldId="422"/>
            <ac:spMk id="15" creationId="{E063BAD3-0E18-F198-23DA-8870078AE744}"/>
          </ac:spMkLst>
        </pc:spChg>
      </pc:sldChg>
      <pc:sldChg chg="modSp">
        <pc:chgData name="BOERMANN Johannes (REFORM)" userId="S::johannes.boermann@ec.europa.eu::ca3a5ea5-46fe-419c-9245-8d10b2faf154" providerId="AD" clId="Web-{7992B0B3-53DB-416E-BA74-DBA2DC8CFCED}" dt="2024-05-14T08:58:04.626" v="77" actId="1076"/>
        <pc:sldMkLst>
          <pc:docMk/>
          <pc:sldMk cId="2307935184" sldId="431"/>
        </pc:sldMkLst>
        <pc:spChg chg="mod">
          <ac:chgData name="BOERMANN Johannes (REFORM)" userId="S::johannes.boermann@ec.europa.eu::ca3a5ea5-46fe-419c-9245-8d10b2faf154" providerId="AD" clId="Web-{7992B0B3-53DB-416E-BA74-DBA2DC8CFCED}" dt="2024-05-14T08:58:04.626" v="77" actId="1076"/>
          <ac:spMkLst>
            <pc:docMk/>
            <pc:sldMk cId="2307935184" sldId="431"/>
            <ac:spMk id="27" creationId="{2B8EBA54-18C5-CD71-577A-49C4A93C163E}"/>
          </ac:spMkLst>
        </pc:spChg>
      </pc:sldChg>
    </pc:docChg>
  </pc:docChgLst>
  <pc:docChgLst>
    <pc:chgData name="GALLEGO GALAN Sandra (REFORM)" userId="S::sandra.gallego-galan@ec.europa.eu::9841a2bd-6450-43e5-b107-1f7e6fa41194" providerId="AD" clId="Web-{D941451F-D5D4-10EE-3857-6E11034E3D02}"/>
    <pc:docChg chg="modSld">
      <pc:chgData name="GALLEGO GALAN Sandra (REFORM)" userId="S::sandra.gallego-galan@ec.europa.eu::9841a2bd-6450-43e5-b107-1f7e6fa41194" providerId="AD" clId="Web-{D941451F-D5D4-10EE-3857-6E11034E3D02}" dt="2024-05-14T12:26:13.184" v="94" actId="20577"/>
      <pc:docMkLst>
        <pc:docMk/>
      </pc:docMkLst>
      <pc:sldChg chg="modSp">
        <pc:chgData name="GALLEGO GALAN Sandra (REFORM)" userId="S::sandra.gallego-galan@ec.europa.eu::9841a2bd-6450-43e5-b107-1f7e6fa41194" providerId="AD" clId="Web-{D941451F-D5D4-10EE-3857-6E11034E3D02}" dt="2024-05-14T12:23:42.929" v="45" actId="20577"/>
        <pc:sldMkLst>
          <pc:docMk/>
          <pc:sldMk cId="525022958" sldId="394"/>
        </pc:sldMkLst>
        <pc:spChg chg="mod">
          <ac:chgData name="GALLEGO GALAN Sandra (REFORM)" userId="S::sandra.gallego-galan@ec.europa.eu::9841a2bd-6450-43e5-b107-1f7e6fa41194" providerId="AD" clId="Web-{D941451F-D5D4-10EE-3857-6E11034E3D02}" dt="2024-05-14T12:23:42.929" v="45" actId="20577"/>
          <ac:spMkLst>
            <pc:docMk/>
            <pc:sldMk cId="525022958" sldId="394"/>
            <ac:spMk id="6" creationId="{E30477CE-78ED-4006-9B5F-DBD9005318C0}"/>
          </ac:spMkLst>
        </pc:spChg>
      </pc:sldChg>
      <pc:sldChg chg="modSp">
        <pc:chgData name="GALLEGO GALAN Sandra (REFORM)" userId="S::sandra.gallego-galan@ec.europa.eu::9841a2bd-6450-43e5-b107-1f7e6fa41194" providerId="AD" clId="Web-{D941451F-D5D4-10EE-3857-6E11034E3D02}" dt="2024-05-14T12:19:02.731" v="6" actId="20577"/>
        <pc:sldMkLst>
          <pc:docMk/>
          <pc:sldMk cId="2264503773" sldId="396"/>
        </pc:sldMkLst>
        <pc:spChg chg="mod">
          <ac:chgData name="GALLEGO GALAN Sandra (REFORM)" userId="S::sandra.gallego-galan@ec.europa.eu::9841a2bd-6450-43e5-b107-1f7e6fa41194" providerId="AD" clId="Web-{D941451F-D5D4-10EE-3857-6E11034E3D02}" dt="2024-05-14T12:19:02.731" v="6" actId="20577"/>
          <ac:spMkLst>
            <pc:docMk/>
            <pc:sldMk cId="2264503773" sldId="396"/>
            <ac:spMk id="6" creationId="{E30477CE-78ED-4006-9B5F-DBD9005318C0}"/>
          </ac:spMkLst>
        </pc:spChg>
      </pc:sldChg>
      <pc:sldChg chg="modSp">
        <pc:chgData name="GALLEGO GALAN Sandra (REFORM)" userId="S::sandra.gallego-galan@ec.europa.eu::9841a2bd-6450-43e5-b107-1f7e6fa41194" providerId="AD" clId="Web-{D941451F-D5D4-10EE-3857-6E11034E3D02}" dt="2024-05-14T12:18:53.325" v="1" actId="20577"/>
        <pc:sldMkLst>
          <pc:docMk/>
          <pc:sldMk cId="3897851267" sldId="401"/>
        </pc:sldMkLst>
        <pc:spChg chg="mod">
          <ac:chgData name="GALLEGO GALAN Sandra (REFORM)" userId="S::sandra.gallego-galan@ec.europa.eu::9841a2bd-6450-43e5-b107-1f7e6fa41194" providerId="AD" clId="Web-{D941451F-D5D4-10EE-3857-6E11034E3D02}" dt="2024-05-14T12:18:53.325" v="1" actId="20577"/>
          <ac:spMkLst>
            <pc:docMk/>
            <pc:sldMk cId="3897851267" sldId="401"/>
            <ac:spMk id="2" creationId="{929EBB22-E961-550C-1F66-E750789472E3}"/>
          </ac:spMkLst>
        </pc:spChg>
      </pc:sldChg>
      <pc:sldChg chg="modSp">
        <pc:chgData name="GALLEGO GALAN Sandra (REFORM)" userId="S::sandra.gallego-galan@ec.europa.eu::9841a2bd-6450-43e5-b107-1f7e6fa41194" providerId="AD" clId="Web-{D941451F-D5D4-10EE-3857-6E11034E3D02}" dt="2024-05-14T12:24:01.554" v="56" actId="20577"/>
        <pc:sldMkLst>
          <pc:docMk/>
          <pc:sldMk cId="2778940749" sldId="402"/>
        </pc:sldMkLst>
        <pc:spChg chg="mod">
          <ac:chgData name="GALLEGO GALAN Sandra (REFORM)" userId="S::sandra.gallego-galan@ec.europa.eu::9841a2bd-6450-43e5-b107-1f7e6fa41194" providerId="AD" clId="Web-{D941451F-D5D4-10EE-3857-6E11034E3D02}" dt="2024-05-14T12:24:01.554" v="56" actId="20577"/>
          <ac:spMkLst>
            <pc:docMk/>
            <pc:sldMk cId="2778940749" sldId="402"/>
            <ac:spMk id="6" creationId="{E30477CE-78ED-4006-9B5F-DBD9005318C0}"/>
          </ac:spMkLst>
        </pc:spChg>
      </pc:sldChg>
      <pc:sldChg chg="modSp">
        <pc:chgData name="GALLEGO GALAN Sandra (REFORM)" userId="S::sandra.gallego-galan@ec.europa.eu::9841a2bd-6450-43e5-b107-1f7e6fa41194" providerId="AD" clId="Web-{D941451F-D5D4-10EE-3857-6E11034E3D02}" dt="2024-05-14T12:25:22.041" v="79" actId="14100"/>
        <pc:sldMkLst>
          <pc:docMk/>
          <pc:sldMk cId="159919755" sldId="403"/>
        </pc:sldMkLst>
        <pc:spChg chg="mod">
          <ac:chgData name="GALLEGO GALAN Sandra (REFORM)" userId="S::sandra.gallego-galan@ec.europa.eu::9841a2bd-6450-43e5-b107-1f7e6fa41194" providerId="AD" clId="Web-{D941451F-D5D4-10EE-3857-6E11034E3D02}" dt="2024-05-14T12:25:22.041" v="79" actId="14100"/>
          <ac:spMkLst>
            <pc:docMk/>
            <pc:sldMk cId="159919755" sldId="403"/>
            <ac:spMk id="6" creationId="{E30477CE-78ED-4006-9B5F-DBD9005318C0}"/>
          </ac:spMkLst>
        </pc:spChg>
      </pc:sldChg>
      <pc:sldChg chg="modSp">
        <pc:chgData name="GALLEGO GALAN Sandra (REFORM)" userId="S::sandra.gallego-galan@ec.europa.eu::9841a2bd-6450-43e5-b107-1f7e6fa41194" providerId="AD" clId="Web-{D941451F-D5D4-10EE-3857-6E11034E3D02}" dt="2024-05-14T12:26:13.184" v="94" actId="20577"/>
        <pc:sldMkLst>
          <pc:docMk/>
          <pc:sldMk cId="1511999412" sldId="422"/>
        </pc:sldMkLst>
        <pc:spChg chg="mod">
          <ac:chgData name="GALLEGO GALAN Sandra (REFORM)" userId="S::sandra.gallego-galan@ec.europa.eu::9841a2bd-6450-43e5-b107-1f7e6fa41194" providerId="AD" clId="Web-{D941451F-D5D4-10EE-3857-6E11034E3D02}" dt="2024-05-14T12:25:33.432" v="80" actId="20577"/>
          <ac:spMkLst>
            <pc:docMk/>
            <pc:sldMk cId="1511999412" sldId="422"/>
            <ac:spMk id="3" creationId="{988B8C13-9091-5919-AEBC-92231CAEEFF8}"/>
          </ac:spMkLst>
        </pc:spChg>
        <pc:spChg chg="mod">
          <ac:chgData name="GALLEGO GALAN Sandra (REFORM)" userId="S::sandra.gallego-galan@ec.europa.eu::9841a2bd-6450-43e5-b107-1f7e6fa41194" providerId="AD" clId="Web-{D941451F-D5D4-10EE-3857-6E11034E3D02}" dt="2024-05-14T12:26:13.184" v="94" actId="20577"/>
          <ac:spMkLst>
            <pc:docMk/>
            <pc:sldMk cId="1511999412" sldId="422"/>
            <ac:spMk id="5" creationId="{44C51ABC-39AC-EAC6-76CB-19BF85541E6E}"/>
          </ac:spMkLst>
        </pc:spChg>
        <pc:spChg chg="mod">
          <ac:chgData name="GALLEGO GALAN Sandra (REFORM)" userId="S::sandra.gallego-galan@ec.europa.eu::9841a2bd-6450-43e5-b107-1f7e6fa41194" providerId="AD" clId="Web-{D941451F-D5D4-10EE-3857-6E11034E3D02}" dt="2024-05-14T12:25:50.011" v="83" actId="20577"/>
          <ac:spMkLst>
            <pc:docMk/>
            <pc:sldMk cId="1511999412" sldId="422"/>
            <ac:spMk id="9" creationId="{285162FE-DA39-58A5-0FB5-AAA74E3F65CC}"/>
          </ac:spMkLst>
        </pc:spChg>
        <pc:spChg chg="mod">
          <ac:chgData name="GALLEGO GALAN Sandra (REFORM)" userId="S::sandra.gallego-galan@ec.europa.eu::9841a2bd-6450-43e5-b107-1f7e6fa41194" providerId="AD" clId="Web-{D941451F-D5D4-10EE-3857-6E11034E3D02}" dt="2024-05-14T12:25:47.636" v="82" actId="20577"/>
          <ac:spMkLst>
            <pc:docMk/>
            <pc:sldMk cId="1511999412" sldId="422"/>
            <ac:spMk id="15" creationId="{E063BAD3-0E18-F198-23DA-8870078AE744}"/>
          </ac:spMkLst>
        </pc:spChg>
        <pc:graphicFrameChg chg="modGraphic">
          <ac:chgData name="GALLEGO GALAN Sandra (REFORM)" userId="S::sandra.gallego-galan@ec.europa.eu::9841a2bd-6450-43e5-b107-1f7e6fa41194" providerId="AD" clId="Web-{D941451F-D5D4-10EE-3857-6E11034E3D02}" dt="2024-05-14T12:26:01.699" v="85" actId="20577"/>
          <ac:graphicFrameMkLst>
            <pc:docMk/>
            <pc:sldMk cId="1511999412" sldId="422"/>
            <ac:graphicFrameMk id="7" creationId="{41AF16B8-8138-AE6F-317B-9EE93C714DD1}"/>
          </ac:graphicFrameMkLst>
        </pc:graphicFrameChg>
      </pc:sldChg>
    </pc:docChg>
  </pc:docChgLst>
  <pc:docChgLst>
    <pc:chgData name="SHOYLEKOVA Mina (REFORM)" userId="b4168284-0ace-41d0-8049-10592f1d2cfc" providerId="ADAL" clId="{37A7E1CC-A9E3-4444-A87F-1CB65C379586}"/>
    <pc:docChg chg="custSel modSld">
      <pc:chgData name="SHOYLEKOVA Mina (REFORM)" userId="b4168284-0ace-41d0-8049-10592f1d2cfc" providerId="ADAL" clId="{37A7E1CC-A9E3-4444-A87F-1CB65C379586}" dt="2024-05-16T07:01:56.275" v="20" actId="20577"/>
      <pc:docMkLst>
        <pc:docMk/>
      </pc:docMkLst>
      <pc:sldChg chg="modSp mod">
        <pc:chgData name="SHOYLEKOVA Mina (REFORM)" userId="b4168284-0ace-41d0-8049-10592f1d2cfc" providerId="ADAL" clId="{37A7E1CC-A9E3-4444-A87F-1CB65C379586}" dt="2024-05-16T07:01:56.275" v="20" actId="20577"/>
        <pc:sldMkLst>
          <pc:docMk/>
          <pc:sldMk cId="199735072" sldId="392"/>
        </pc:sldMkLst>
        <pc:spChg chg="mod">
          <ac:chgData name="SHOYLEKOVA Mina (REFORM)" userId="b4168284-0ace-41d0-8049-10592f1d2cfc" providerId="ADAL" clId="{37A7E1CC-A9E3-4444-A87F-1CB65C379586}" dt="2024-05-16T07:01:56.275" v="20" actId="20577"/>
          <ac:spMkLst>
            <pc:docMk/>
            <pc:sldMk cId="199735072" sldId="392"/>
            <ac:spMk id="4" creationId="{A913F25F-99FF-574D-07C6-C860C847CFEF}"/>
          </ac:spMkLst>
        </pc:spChg>
      </pc:sldChg>
      <pc:sldChg chg="modSp mod">
        <pc:chgData name="SHOYLEKOVA Mina (REFORM)" userId="b4168284-0ace-41d0-8049-10592f1d2cfc" providerId="ADAL" clId="{37A7E1CC-A9E3-4444-A87F-1CB65C379586}" dt="2024-05-16T06:57:16.642" v="4" actId="20577"/>
        <pc:sldMkLst>
          <pc:docMk/>
          <pc:sldMk cId="4200004000" sldId="429"/>
        </pc:sldMkLst>
        <pc:spChg chg="mod">
          <ac:chgData name="SHOYLEKOVA Mina (REFORM)" userId="b4168284-0ace-41d0-8049-10592f1d2cfc" providerId="ADAL" clId="{37A7E1CC-A9E3-4444-A87F-1CB65C379586}" dt="2024-05-16T06:57:16.642" v="4" actId="20577"/>
          <ac:spMkLst>
            <pc:docMk/>
            <pc:sldMk cId="4200004000" sldId="429"/>
            <ac:spMk id="10" creationId="{9B51FB98-2883-3DA8-F39C-9AC938AFC995}"/>
          </ac:spMkLst>
        </pc:spChg>
      </pc:sldChg>
      <pc:sldChg chg="modSp mod">
        <pc:chgData name="SHOYLEKOVA Mina (REFORM)" userId="b4168284-0ace-41d0-8049-10592f1d2cfc" providerId="ADAL" clId="{37A7E1CC-A9E3-4444-A87F-1CB65C379586}" dt="2024-05-16T06:57:59.650" v="6" actId="20577"/>
        <pc:sldMkLst>
          <pc:docMk/>
          <pc:sldMk cId="2307935184" sldId="431"/>
        </pc:sldMkLst>
        <pc:spChg chg="mod">
          <ac:chgData name="SHOYLEKOVA Mina (REFORM)" userId="b4168284-0ace-41d0-8049-10592f1d2cfc" providerId="ADAL" clId="{37A7E1CC-A9E3-4444-A87F-1CB65C379586}" dt="2024-05-16T06:57:59.650" v="6" actId="20577"/>
          <ac:spMkLst>
            <pc:docMk/>
            <pc:sldMk cId="2307935184" sldId="431"/>
            <ac:spMk id="29" creationId="{D8418DF4-08A3-C33F-16DF-81C11F7208D6}"/>
          </ac:spMkLst>
        </pc:spChg>
      </pc:sldChg>
      <pc:sldChg chg="modSp mod">
        <pc:chgData name="SHOYLEKOVA Mina (REFORM)" userId="b4168284-0ace-41d0-8049-10592f1d2cfc" providerId="ADAL" clId="{37A7E1CC-A9E3-4444-A87F-1CB65C379586}" dt="2024-05-16T07:00:08.491" v="7" actId="20577"/>
        <pc:sldMkLst>
          <pc:docMk/>
          <pc:sldMk cId="3659677313" sldId="432"/>
        </pc:sldMkLst>
        <pc:spChg chg="mod">
          <ac:chgData name="SHOYLEKOVA Mina (REFORM)" userId="b4168284-0ace-41d0-8049-10592f1d2cfc" providerId="ADAL" clId="{37A7E1CC-A9E3-4444-A87F-1CB65C379586}" dt="2024-05-16T07:00:08.491" v="7" actId="20577"/>
          <ac:spMkLst>
            <pc:docMk/>
            <pc:sldMk cId="3659677313" sldId="432"/>
            <ac:spMk id="7" creationId="{6BDBEC73-2648-C1A8-E63F-847AE7793108}"/>
          </ac:spMkLst>
        </pc:spChg>
      </pc:sldChg>
    </pc:docChg>
  </pc:docChgLst>
  <pc:docChgLst>
    <pc:chgData name="DONKERS Nicole (REFORM)" userId="S::nicole.donkers@ec.europa.eu::ed02e3ff-5433-4e2b-b7c2-812ac521e9c9" providerId="AD" clId="Web-{E5E2C333-0D7D-6D37-449B-DCC31C605655}"/>
    <pc:docChg chg="modSld">
      <pc:chgData name="DONKERS Nicole (REFORM)" userId="S::nicole.donkers@ec.europa.eu::ed02e3ff-5433-4e2b-b7c2-812ac521e9c9" providerId="AD" clId="Web-{E5E2C333-0D7D-6D37-449B-DCC31C605655}" dt="2024-05-13T12:50:06.044" v="1" actId="20577"/>
      <pc:docMkLst>
        <pc:docMk/>
      </pc:docMkLst>
      <pc:sldChg chg="modSp">
        <pc:chgData name="DONKERS Nicole (REFORM)" userId="S::nicole.donkers@ec.europa.eu::ed02e3ff-5433-4e2b-b7c2-812ac521e9c9" providerId="AD" clId="Web-{E5E2C333-0D7D-6D37-449B-DCC31C605655}" dt="2024-05-13T12:50:06.044" v="1" actId="20577"/>
        <pc:sldMkLst>
          <pc:docMk/>
          <pc:sldMk cId="3897851267" sldId="401"/>
        </pc:sldMkLst>
        <pc:spChg chg="mod">
          <ac:chgData name="DONKERS Nicole (REFORM)" userId="S::nicole.donkers@ec.europa.eu::ed02e3ff-5433-4e2b-b7c2-812ac521e9c9" providerId="AD" clId="Web-{E5E2C333-0D7D-6D37-449B-DCC31C605655}" dt="2024-05-13T12:50:06.044" v="1" actId="20577"/>
          <ac:spMkLst>
            <pc:docMk/>
            <pc:sldMk cId="3897851267" sldId="401"/>
            <ac:spMk id="2" creationId="{929EBB22-E961-550C-1F66-E750789472E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43D99-08CF-49C8-BA99-1044B4AC88F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D2A29888-8BDE-48B8-AE22-3DEE48DC5DC9}">
      <dgm:prSet phldrT="[Text]"/>
      <dgm:spPr/>
      <dgm:t>
        <a:bodyPr/>
        <a:lstStyle/>
        <a:p>
          <a:r>
            <a:rPr lang="de-DE" dirty="0"/>
            <a:t>Pillar I - </a:t>
          </a:r>
          <a:r>
            <a:rPr lang="en-IE" b="0" i="0" dirty="0">
              <a:effectLst/>
              <a:latin typeface="arial"/>
              <a:cs typeface="arial"/>
            </a:rPr>
            <a:t>Skills for public administration systems</a:t>
          </a:r>
          <a:endParaRPr lang="en-IE" dirty="0">
            <a:latin typeface="arial"/>
            <a:cs typeface="arial"/>
          </a:endParaRPr>
        </a:p>
      </dgm:t>
    </dgm:pt>
    <dgm:pt modelId="{E57BC6DC-7FF2-4585-8400-C7DB2DB6AA9A}" type="parTrans" cxnId="{33E67BEE-DF06-42F4-BA35-22CD18AC2215}">
      <dgm:prSet/>
      <dgm:spPr/>
      <dgm:t>
        <a:bodyPr/>
        <a:lstStyle/>
        <a:p>
          <a:endParaRPr lang="en-IE"/>
        </a:p>
      </dgm:t>
    </dgm:pt>
    <dgm:pt modelId="{1646C39B-E980-48A8-94BB-F173D0AB3106}" type="sibTrans" cxnId="{33E67BEE-DF06-42F4-BA35-22CD18AC2215}">
      <dgm:prSet/>
      <dgm:spPr/>
      <dgm:t>
        <a:bodyPr/>
        <a:lstStyle/>
        <a:p>
          <a:endParaRPr lang="en-IE"/>
        </a:p>
      </dgm:t>
    </dgm:pt>
    <dgm:pt modelId="{E32CA513-693A-45CB-B94E-84BA942DA1BD}">
      <dgm:prSet phldrT="[Text]"/>
      <dgm:spPr/>
      <dgm:t>
        <a:bodyPr/>
        <a:lstStyle/>
        <a:p>
          <a:r>
            <a:rPr lang="en-US" dirty="0"/>
            <a:t>Pillar II - Capacity for Europe's Digital Decade</a:t>
          </a:r>
          <a:endParaRPr lang="en-IE" dirty="0"/>
        </a:p>
      </dgm:t>
    </dgm:pt>
    <dgm:pt modelId="{FBDC5A34-6144-4ADD-BCC9-1448D5BCE964}" type="parTrans" cxnId="{B29E64DF-D584-4C2E-A447-F402405188BB}">
      <dgm:prSet/>
      <dgm:spPr/>
      <dgm:t>
        <a:bodyPr/>
        <a:lstStyle/>
        <a:p>
          <a:endParaRPr lang="en-IE"/>
        </a:p>
      </dgm:t>
    </dgm:pt>
    <dgm:pt modelId="{7AF9478E-DF27-4216-8EB5-F77B93E497FF}" type="sibTrans" cxnId="{B29E64DF-D584-4C2E-A447-F402405188BB}">
      <dgm:prSet/>
      <dgm:spPr/>
      <dgm:t>
        <a:bodyPr/>
        <a:lstStyle/>
        <a:p>
          <a:endParaRPr lang="en-IE"/>
        </a:p>
      </dgm:t>
    </dgm:pt>
    <dgm:pt modelId="{9357F55E-B9FE-4573-9CDD-53DD4355B481}">
      <dgm:prSet phldrT="[Text]"/>
      <dgm:spPr/>
      <dgm:t>
        <a:bodyPr/>
        <a:lstStyle/>
        <a:p>
          <a:r>
            <a:rPr lang="de-DE" dirty="0"/>
            <a:t>Pillar III -</a:t>
          </a:r>
          <a:r>
            <a:rPr lang="en-US" dirty="0"/>
            <a:t> Greening Public Administration</a:t>
          </a:r>
          <a:endParaRPr lang="en-IE" dirty="0"/>
        </a:p>
      </dgm:t>
    </dgm:pt>
    <dgm:pt modelId="{8A01D23B-3289-40FD-9B39-EF4C626B2E9C}" type="parTrans" cxnId="{1158463C-88BC-4889-BB81-92F9D6D9D182}">
      <dgm:prSet/>
      <dgm:spPr/>
      <dgm:t>
        <a:bodyPr/>
        <a:lstStyle/>
        <a:p>
          <a:endParaRPr lang="en-IE"/>
        </a:p>
      </dgm:t>
    </dgm:pt>
    <dgm:pt modelId="{9D9F78A5-2387-4467-B589-9E948B8558C0}" type="sibTrans" cxnId="{1158463C-88BC-4889-BB81-92F9D6D9D182}">
      <dgm:prSet/>
      <dgm:spPr/>
      <dgm:t>
        <a:bodyPr/>
        <a:lstStyle/>
        <a:p>
          <a:endParaRPr lang="en-IE"/>
        </a:p>
      </dgm:t>
    </dgm:pt>
    <dgm:pt modelId="{A24F44F1-59E5-4245-B0FC-2536A3C1C69A}">
      <dgm:prSet/>
      <dgm:spPr/>
      <dgm:t>
        <a:bodyPr/>
        <a:lstStyle/>
        <a:p>
          <a:r>
            <a:rPr lang="de-DE" dirty="0"/>
            <a:t>Public Administration </a:t>
          </a:r>
          <a:r>
            <a:rPr lang="en-GB" dirty="0"/>
            <a:t>Cooperation </a:t>
          </a:r>
          <a:r>
            <a:rPr lang="de-DE" dirty="0"/>
            <a:t>and Exchange</a:t>
          </a:r>
          <a:endParaRPr lang="en-IE" dirty="0"/>
        </a:p>
      </dgm:t>
    </dgm:pt>
    <dgm:pt modelId="{7003F53E-6D45-46EC-A872-D3D7DC4D2599}" type="parTrans" cxnId="{4B391487-2639-4A9F-B6ED-EF1D6DDA6AAF}">
      <dgm:prSet/>
      <dgm:spPr/>
      <dgm:t>
        <a:bodyPr/>
        <a:lstStyle/>
        <a:p>
          <a:endParaRPr lang="en-IE"/>
        </a:p>
      </dgm:t>
    </dgm:pt>
    <dgm:pt modelId="{6CFD98BD-7C95-47E7-952F-DAB898CFA675}" type="sibTrans" cxnId="{4B391487-2639-4A9F-B6ED-EF1D6DDA6AAF}">
      <dgm:prSet/>
      <dgm:spPr/>
      <dgm:t>
        <a:bodyPr/>
        <a:lstStyle/>
        <a:p>
          <a:endParaRPr lang="en-IE"/>
        </a:p>
      </dgm:t>
    </dgm:pt>
    <dgm:pt modelId="{3ADD9015-556B-4A10-A240-F8EDB0FAFFA1}" type="pres">
      <dgm:prSet presAssocID="{FE343D99-08CF-49C8-BA99-1044B4AC88FA}" presName="linearFlow" presStyleCnt="0">
        <dgm:presLayoutVars>
          <dgm:dir/>
          <dgm:resizeHandles val="exact"/>
        </dgm:presLayoutVars>
      </dgm:prSet>
      <dgm:spPr/>
    </dgm:pt>
    <dgm:pt modelId="{79EA1D4C-708F-4B33-A3E0-77A7195D4BA0}" type="pres">
      <dgm:prSet presAssocID="{D2A29888-8BDE-48B8-AE22-3DEE48DC5DC9}" presName="composite" presStyleCnt="0"/>
      <dgm:spPr/>
    </dgm:pt>
    <dgm:pt modelId="{BBAB8D10-B80F-4176-B9A7-A882A5D4543A}" type="pres">
      <dgm:prSet presAssocID="{D2A29888-8BDE-48B8-AE22-3DEE48DC5DC9}" presName="imgShp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</dgm:spPr>
    </dgm:pt>
    <dgm:pt modelId="{456CDA48-683D-4AC8-A1BE-C7EEBAA16D41}" type="pres">
      <dgm:prSet presAssocID="{D2A29888-8BDE-48B8-AE22-3DEE48DC5DC9}" presName="txShp" presStyleLbl="node1" presStyleIdx="0" presStyleCnt="4">
        <dgm:presLayoutVars>
          <dgm:bulletEnabled val="1"/>
        </dgm:presLayoutVars>
      </dgm:prSet>
      <dgm:spPr/>
    </dgm:pt>
    <dgm:pt modelId="{F70DDDBA-1876-412C-A74E-4ADF92C4CD6D}" type="pres">
      <dgm:prSet presAssocID="{1646C39B-E980-48A8-94BB-F173D0AB3106}" presName="spacing" presStyleCnt="0"/>
      <dgm:spPr/>
    </dgm:pt>
    <dgm:pt modelId="{C3065D55-22E0-4C4B-A40D-153DF3ECAF3A}" type="pres">
      <dgm:prSet presAssocID="{E32CA513-693A-45CB-B94E-84BA942DA1BD}" presName="composite" presStyleCnt="0"/>
      <dgm:spPr/>
    </dgm:pt>
    <dgm:pt modelId="{8CE6F832-987C-43A5-946D-C65C5C15B47E}" type="pres">
      <dgm:prSet presAssocID="{E32CA513-693A-45CB-B94E-84BA942DA1BD}" presName="imgShp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</dgm:spPr>
    </dgm:pt>
    <dgm:pt modelId="{ACD5ADAF-C4C5-443D-96F1-AB09DBB8AF20}" type="pres">
      <dgm:prSet presAssocID="{E32CA513-693A-45CB-B94E-84BA942DA1BD}" presName="txShp" presStyleLbl="node1" presStyleIdx="1" presStyleCnt="4">
        <dgm:presLayoutVars>
          <dgm:bulletEnabled val="1"/>
        </dgm:presLayoutVars>
      </dgm:prSet>
      <dgm:spPr/>
    </dgm:pt>
    <dgm:pt modelId="{8B13B169-05FC-4E57-9891-718A696B481A}" type="pres">
      <dgm:prSet presAssocID="{7AF9478E-DF27-4216-8EB5-F77B93E497FF}" presName="spacing" presStyleCnt="0"/>
      <dgm:spPr/>
    </dgm:pt>
    <dgm:pt modelId="{5138DAB2-3241-4E06-85EA-63A5DA27E1A5}" type="pres">
      <dgm:prSet presAssocID="{9357F55E-B9FE-4573-9CDD-53DD4355B481}" presName="composite" presStyleCnt="0"/>
      <dgm:spPr/>
    </dgm:pt>
    <dgm:pt modelId="{911D97E5-510D-4ABB-9763-277568C79834}" type="pres">
      <dgm:prSet presAssocID="{9357F55E-B9FE-4573-9CDD-53DD4355B481}" presName="imgShp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</dgm:spPr>
    </dgm:pt>
    <dgm:pt modelId="{05BA3651-F614-4543-82FF-BA351703F2AF}" type="pres">
      <dgm:prSet presAssocID="{9357F55E-B9FE-4573-9CDD-53DD4355B481}" presName="txShp" presStyleLbl="node1" presStyleIdx="2" presStyleCnt="4">
        <dgm:presLayoutVars>
          <dgm:bulletEnabled val="1"/>
        </dgm:presLayoutVars>
      </dgm:prSet>
      <dgm:spPr/>
    </dgm:pt>
    <dgm:pt modelId="{F5496A13-553C-4E51-890A-291E449965BC}" type="pres">
      <dgm:prSet presAssocID="{9D9F78A5-2387-4467-B589-9E948B8558C0}" presName="spacing" presStyleCnt="0"/>
      <dgm:spPr/>
    </dgm:pt>
    <dgm:pt modelId="{B9608677-20E8-4658-BE09-F4B6F8C9D7B0}" type="pres">
      <dgm:prSet presAssocID="{A24F44F1-59E5-4245-B0FC-2536A3C1C69A}" presName="composite" presStyleCnt="0"/>
      <dgm:spPr/>
    </dgm:pt>
    <dgm:pt modelId="{633D57D1-E72D-414D-83CB-D066145A2176}" type="pres">
      <dgm:prSet presAssocID="{A24F44F1-59E5-4245-B0FC-2536A3C1C69A}" presName="imgShp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31000" r="-31000"/>
          </a:stretch>
        </a:blipFill>
      </dgm:spPr>
    </dgm:pt>
    <dgm:pt modelId="{829F2831-5965-4175-BD25-5F5C173874F2}" type="pres">
      <dgm:prSet presAssocID="{A24F44F1-59E5-4245-B0FC-2536A3C1C69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158463C-88BC-4889-BB81-92F9D6D9D182}" srcId="{FE343D99-08CF-49C8-BA99-1044B4AC88FA}" destId="{9357F55E-B9FE-4573-9CDD-53DD4355B481}" srcOrd="2" destOrd="0" parTransId="{8A01D23B-3289-40FD-9B39-EF4C626B2E9C}" sibTransId="{9D9F78A5-2387-4467-B589-9E948B8558C0}"/>
    <dgm:cxn modelId="{02114245-55B0-4435-8D3F-7770BADBDE6C}" type="presOf" srcId="{D2A29888-8BDE-48B8-AE22-3DEE48DC5DC9}" destId="{456CDA48-683D-4AC8-A1BE-C7EEBAA16D41}" srcOrd="0" destOrd="0" presId="urn:microsoft.com/office/officeart/2005/8/layout/vList3"/>
    <dgm:cxn modelId="{AECE0166-F0D3-4CE8-8C8A-A908A50B5F7D}" type="presOf" srcId="{FE343D99-08CF-49C8-BA99-1044B4AC88FA}" destId="{3ADD9015-556B-4A10-A240-F8EDB0FAFFA1}" srcOrd="0" destOrd="0" presId="urn:microsoft.com/office/officeart/2005/8/layout/vList3"/>
    <dgm:cxn modelId="{A45A425A-1046-4403-8FB3-0EC462BD2A7A}" type="presOf" srcId="{A24F44F1-59E5-4245-B0FC-2536A3C1C69A}" destId="{829F2831-5965-4175-BD25-5F5C173874F2}" srcOrd="0" destOrd="0" presId="urn:microsoft.com/office/officeart/2005/8/layout/vList3"/>
    <dgm:cxn modelId="{61EDB683-4498-4A85-888E-D5962E92EDB6}" type="presOf" srcId="{9357F55E-B9FE-4573-9CDD-53DD4355B481}" destId="{05BA3651-F614-4543-82FF-BA351703F2AF}" srcOrd="0" destOrd="0" presId="urn:microsoft.com/office/officeart/2005/8/layout/vList3"/>
    <dgm:cxn modelId="{4B391487-2639-4A9F-B6ED-EF1D6DDA6AAF}" srcId="{FE343D99-08CF-49C8-BA99-1044B4AC88FA}" destId="{A24F44F1-59E5-4245-B0FC-2536A3C1C69A}" srcOrd="3" destOrd="0" parTransId="{7003F53E-6D45-46EC-A872-D3D7DC4D2599}" sibTransId="{6CFD98BD-7C95-47E7-952F-DAB898CFA675}"/>
    <dgm:cxn modelId="{3A059B95-876E-4319-93CD-B4661F7C5F6A}" type="presOf" srcId="{E32CA513-693A-45CB-B94E-84BA942DA1BD}" destId="{ACD5ADAF-C4C5-443D-96F1-AB09DBB8AF20}" srcOrd="0" destOrd="0" presId="urn:microsoft.com/office/officeart/2005/8/layout/vList3"/>
    <dgm:cxn modelId="{B29E64DF-D584-4C2E-A447-F402405188BB}" srcId="{FE343D99-08CF-49C8-BA99-1044B4AC88FA}" destId="{E32CA513-693A-45CB-B94E-84BA942DA1BD}" srcOrd="1" destOrd="0" parTransId="{FBDC5A34-6144-4ADD-BCC9-1448D5BCE964}" sibTransId="{7AF9478E-DF27-4216-8EB5-F77B93E497FF}"/>
    <dgm:cxn modelId="{33E67BEE-DF06-42F4-BA35-22CD18AC2215}" srcId="{FE343D99-08CF-49C8-BA99-1044B4AC88FA}" destId="{D2A29888-8BDE-48B8-AE22-3DEE48DC5DC9}" srcOrd="0" destOrd="0" parTransId="{E57BC6DC-7FF2-4585-8400-C7DB2DB6AA9A}" sibTransId="{1646C39B-E980-48A8-94BB-F173D0AB3106}"/>
    <dgm:cxn modelId="{93A4699E-287F-4508-A755-C75BC00C4ED3}" type="presParOf" srcId="{3ADD9015-556B-4A10-A240-F8EDB0FAFFA1}" destId="{79EA1D4C-708F-4B33-A3E0-77A7195D4BA0}" srcOrd="0" destOrd="0" presId="urn:microsoft.com/office/officeart/2005/8/layout/vList3"/>
    <dgm:cxn modelId="{9C9F940A-28EA-40D6-A1A7-3B12CD3C9A50}" type="presParOf" srcId="{79EA1D4C-708F-4B33-A3E0-77A7195D4BA0}" destId="{BBAB8D10-B80F-4176-B9A7-A882A5D4543A}" srcOrd="0" destOrd="0" presId="urn:microsoft.com/office/officeart/2005/8/layout/vList3"/>
    <dgm:cxn modelId="{6C77BC74-467B-43C3-9589-BA0E367A4D10}" type="presParOf" srcId="{79EA1D4C-708F-4B33-A3E0-77A7195D4BA0}" destId="{456CDA48-683D-4AC8-A1BE-C7EEBAA16D41}" srcOrd="1" destOrd="0" presId="urn:microsoft.com/office/officeart/2005/8/layout/vList3"/>
    <dgm:cxn modelId="{6DE29AEA-63A5-4369-A48D-6A3B449D9EFB}" type="presParOf" srcId="{3ADD9015-556B-4A10-A240-F8EDB0FAFFA1}" destId="{F70DDDBA-1876-412C-A74E-4ADF92C4CD6D}" srcOrd="1" destOrd="0" presId="urn:microsoft.com/office/officeart/2005/8/layout/vList3"/>
    <dgm:cxn modelId="{6133434E-A3AC-439D-9144-E282DA21A27E}" type="presParOf" srcId="{3ADD9015-556B-4A10-A240-F8EDB0FAFFA1}" destId="{C3065D55-22E0-4C4B-A40D-153DF3ECAF3A}" srcOrd="2" destOrd="0" presId="urn:microsoft.com/office/officeart/2005/8/layout/vList3"/>
    <dgm:cxn modelId="{3B1AA1D6-6DC6-44E9-BB91-DC0669B71502}" type="presParOf" srcId="{C3065D55-22E0-4C4B-A40D-153DF3ECAF3A}" destId="{8CE6F832-987C-43A5-946D-C65C5C15B47E}" srcOrd="0" destOrd="0" presId="urn:microsoft.com/office/officeart/2005/8/layout/vList3"/>
    <dgm:cxn modelId="{8C01044F-6BD0-4BED-9849-4158A7B292E0}" type="presParOf" srcId="{C3065D55-22E0-4C4B-A40D-153DF3ECAF3A}" destId="{ACD5ADAF-C4C5-443D-96F1-AB09DBB8AF20}" srcOrd="1" destOrd="0" presId="urn:microsoft.com/office/officeart/2005/8/layout/vList3"/>
    <dgm:cxn modelId="{90A9C423-36C0-47DB-AC55-FBE1CBDEFEE2}" type="presParOf" srcId="{3ADD9015-556B-4A10-A240-F8EDB0FAFFA1}" destId="{8B13B169-05FC-4E57-9891-718A696B481A}" srcOrd="3" destOrd="0" presId="urn:microsoft.com/office/officeart/2005/8/layout/vList3"/>
    <dgm:cxn modelId="{A6FD708F-9DC8-41DD-8E29-E14A50DEE9AB}" type="presParOf" srcId="{3ADD9015-556B-4A10-A240-F8EDB0FAFFA1}" destId="{5138DAB2-3241-4E06-85EA-63A5DA27E1A5}" srcOrd="4" destOrd="0" presId="urn:microsoft.com/office/officeart/2005/8/layout/vList3"/>
    <dgm:cxn modelId="{64810DDA-1B8E-41BE-98B6-65059EECD3C0}" type="presParOf" srcId="{5138DAB2-3241-4E06-85EA-63A5DA27E1A5}" destId="{911D97E5-510D-4ABB-9763-277568C79834}" srcOrd="0" destOrd="0" presId="urn:microsoft.com/office/officeart/2005/8/layout/vList3"/>
    <dgm:cxn modelId="{357DDFB0-8DC9-4346-9E30-16A88E5DFECC}" type="presParOf" srcId="{5138DAB2-3241-4E06-85EA-63A5DA27E1A5}" destId="{05BA3651-F614-4543-82FF-BA351703F2AF}" srcOrd="1" destOrd="0" presId="urn:microsoft.com/office/officeart/2005/8/layout/vList3"/>
    <dgm:cxn modelId="{9E75112B-C8F1-4FD6-8735-567AB6FD1F4B}" type="presParOf" srcId="{3ADD9015-556B-4A10-A240-F8EDB0FAFFA1}" destId="{F5496A13-553C-4E51-890A-291E449965BC}" srcOrd="5" destOrd="0" presId="urn:microsoft.com/office/officeart/2005/8/layout/vList3"/>
    <dgm:cxn modelId="{9EECD62D-40CA-4E36-9062-C0FE70FBC363}" type="presParOf" srcId="{3ADD9015-556B-4A10-A240-F8EDB0FAFFA1}" destId="{B9608677-20E8-4658-BE09-F4B6F8C9D7B0}" srcOrd="6" destOrd="0" presId="urn:microsoft.com/office/officeart/2005/8/layout/vList3"/>
    <dgm:cxn modelId="{CD3ED6DF-DF4F-429B-93B1-93A1713136E0}" type="presParOf" srcId="{B9608677-20E8-4658-BE09-F4B6F8C9D7B0}" destId="{633D57D1-E72D-414D-83CB-D066145A2176}" srcOrd="0" destOrd="0" presId="urn:microsoft.com/office/officeart/2005/8/layout/vList3"/>
    <dgm:cxn modelId="{49CCBC76-4564-41BA-89A5-044386674C08}" type="presParOf" srcId="{B9608677-20E8-4658-BE09-F4B6F8C9D7B0}" destId="{829F2831-5965-4175-BD25-5F5C173874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CDA48-683D-4AC8-A1BE-C7EEBAA16D41}">
      <dsp:nvSpPr>
        <dsp:cNvPr id="0" name=""/>
        <dsp:cNvSpPr/>
      </dsp:nvSpPr>
      <dsp:spPr>
        <a:xfrm rot="10800000">
          <a:off x="1208972" y="1369"/>
          <a:ext cx="3942245" cy="8640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Pillar I - </a:t>
          </a:r>
          <a:r>
            <a:rPr lang="en-IE" sz="2000" b="0" i="0" kern="1200" dirty="0">
              <a:effectLst/>
              <a:latin typeface="arial"/>
              <a:cs typeface="arial"/>
            </a:rPr>
            <a:t>Skills for public administration systems</a:t>
          </a:r>
          <a:endParaRPr lang="en-IE" sz="2000" kern="1200" dirty="0">
            <a:latin typeface="arial"/>
            <a:cs typeface="arial"/>
          </a:endParaRPr>
        </a:p>
      </dsp:txBody>
      <dsp:txXfrm rot="10800000">
        <a:off x="1424972" y="1369"/>
        <a:ext cx="3726245" cy="864001"/>
      </dsp:txXfrm>
    </dsp:sp>
    <dsp:sp modelId="{BBAB8D10-B80F-4176-B9A7-A882A5D4543A}">
      <dsp:nvSpPr>
        <dsp:cNvPr id="0" name=""/>
        <dsp:cNvSpPr/>
      </dsp:nvSpPr>
      <dsp:spPr>
        <a:xfrm>
          <a:off x="776971" y="1369"/>
          <a:ext cx="864001" cy="86400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5ADAF-C4C5-443D-96F1-AB09DBB8AF20}">
      <dsp:nvSpPr>
        <dsp:cNvPr id="0" name=""/>
        <dsp:cNvSpPr/>
      </dsp:nvSpPr>
      <dsp:spPr>
        <a:xfrm rot="10800000">
          <a:off x="1208972" y="1123281"/>
          <a:ext cx="3942245" cy="8640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Pillar II - Capacity for Europe's Digital Decade</a:t>
          </a:r>
          <a:endParaRPr lang="en-IE" sz="2000" kern="1200" dirty="0"/>
        </a:p>
      </dsp:txBody>
      <dsp:txXfrm rot="10800000">
        <a:off x="1424972" y="1123281"/>
        <a:ext cx="3726245" cy="864001"/>
      </dsp:txXfrm>
    </dsp:sp>
    <dsp:sp modelId="{8CE6F832-987C-43A5-946D-C65C5C15B47E}">
      <dsp:nvSpPr>
        <dsp:cNvPr id="0" name=""/>
        <dsp:cNvSpPr/>
      </dsp:nvSpPr>
      <dsp:spPr>
        <a:xfrm>
          <a:off x="776971" y="1123281"/>
          <a:ext cx="864001" cy="86400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A3651-F614-4543-82FF-BA351703F2AF}">
      <dsp:nvSpPr>
        <dsp:cNvPr id="0" name=""/>
        <dsp:cNvSpPr/>
      </dsp:nvSpPr>
      <dsp:spPr>
        <a:xfrm rot="10800000">
          <a:off x="1208972" y="2245194"/>
          <a:ext cx="3942245" cy="8640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Pillar III -</a:t>
          </a:r>
          <a:r>
            <a:rPr lang="en-US" sz="2000" kern="1200" dirty="0"/>
            <a:t> Greening Public Administration</a:t>
          </a:r>
          <a:endParaRPr lang="en-IE" sz="2000" kern="1200" dirty="0"/>
        </a:p>
      </dsp:txBody>
      <dsp:txXfrm rot="10800000">
        <a:off x="1424972" y="2245194"/>
        <a:ext cx="3726245" cy="864001"/>
      </dsp:txXfrm>
    </dsp:sp>
    <dsp:sp modelId="{911D97E5-510D-4ABB-9763-277568C79834}">
      <dsp:nvSpPr>
        <dsp:cNvPr id="0" name=""/>
        <dsp:cNvSpPr/>
      </dsp:nvSpPr>
      <dsp:spPr>
        <a:xfrm>
          <a:off x="776971" y="2245194"/>
          <a:ext cx="864001" cy="86400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F2831-5965-4175-BD25-5F5C173874F2}">
      <dsp:nvSpPr>
        <dsp:cNvPr id="0" name=""/>
        <dsp:cNvSpPr/>
      </dsp:nvSpPr>
      <dsp:spPr>
        <a:xfrm rot="10800000">
          <a:off x="1208972" y="3367107"/>
          <a:ext cx="3942245" cy="8640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Public Administration </a:t>
          </a:r>
          <a:r>
            <a:rPr lang="en-GB" sz="2000" kern="1200" dirty="0"/>
            <a:t>Cooperation </a:t>
          </a:r>
          <a:r>
            <a:rPr lang="de-DE" sz="2000" kern="1200" dirty="0"/>
            <a:t>and Exchange</a:t>
          </a:r>
          <a:endParaRPr lang="en-IE" sz="2000" kern="1200" dirty="0"/>
        </a:p>
      </dsp:txBody>
      <dsp:txXfrm rot="10800000">
        <a:off x="1424972" y="3367107"/>
        <a:ext cx="3726245" cy="864001"/>
      </dsp:txXfrm>
    </dsp:sp>
    <dsp:sp modelId="{633D57D1-E72D-414D-83CB-D066145A2176}">
      <dsp:nvSpPr>
        <dsp:cNvPr id="0" name=""/>
        <dsp:cNvSpPr/>
      </dsp:nvSpPr>
      <dsp:spPr>
        <a:xfrm>
          <a:off x="776971" y="3367107"/>
          <a:ext cx="864001" cy="864001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FEF44-C322-41CA-B58D-6C25D01134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2100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376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en-GB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3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12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2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13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9DA9-A5A8-4F7E-BA9B-8D50D4F7EBBD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1756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9DA9-A5A8-4F7E-BA9B-8D50D4F7EBBD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7750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9DA9-A5A8-4F7E-BA9B-8D50D4F7EBBD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5585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9DA9-A5A8-4F7E-BA9B-8D50D4F7EBBD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613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1057" y="24699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hyperlink" Target="https://green-business.ec.europa.eu/green-public-procurement_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36.svg"/><Relationship Id="rId9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195" b="29116"/>
          <a:stretch/>
        </p:blipFill>
        <p:spPr>
          <a:xfrm>
            <a:off x="0" y="1093518"/>
            <a:ext cx="12199962" cy="5764482"/>
          </a:xfrm>
          <a:prstGeom prst="rect">
            <a:avLst/>
          </a:prstGeom>
        </p:spPr>
      </p:pic>
      <p:sp>
        <p:nvSpPr>
          <p:cNvPr id="6" name="Title 18"/>
          <p:cNvSpPr txBox="1">
            <a:spLocks/>
          </p:cNvSpPr>
          <p:nvPr/>
        </p:nvSpPr>
        <p:spPr>
          <a:xfrm>
            <a:off x="1059804" y="2777663"/>
            <a:ext cx="10065224" cy="214952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ea typeface="+mj-lt"/>
                <a:cs typeface="+mj-lt"/>
              </a:rPr>
              <a:t>Governance structure for </a:t>
            </a:r>
            <a:r>
              <a:rPr lang="en-US" sz="4800" dirty="0" err="1">
                <a:solidFill>
                  <a:schemeClr val="bg1"/>
                </a:solidFill>
                <a:ea typeface="+mj-lt"/>
                <a:cs typeface="+mj-lt"/>
              </a:rPr>
              <a:t>ComPAct</a:t>
            </a:r>
            <a:endParaRPr lang="en-US" sz="4800">
              <a:solidFill>
                <a:schemeClr val="bg1"/>
              </a:solidFill>
              <a:ea typeface="+mj-lt"/>
              <a:cs typeface="+mj-lt"/>
            </a:endParaRPr>
          </a:p>
          <a:p>
            <a:endParaRPr lang="en-US" sz="4800">
              <a:solidFill>
                <a:schemeClr val="bg1"/>
              </a:solidFill>
              <a:ea typeface="+mj-lt"/>
              <a:cs typeface="+mj-lt"/>
            </a:endParaRPr>
          </a:p>
          <a:p>
            <a:pPr algn="r"/>
            <a:endParaRPr lang="en-US" sz="3600">
              <a:solidFill>
                <a:schemeClr val="bg1"/>
              </a:solidFill>
              <a:ea typeface="+mj-lt"/>
              <a:cs typeface="+mj-lt"/>
            </a:endParaRPr>
          </a:p>
          <a:p>
            <a:pPr algn="r"/>
            <a:r>
              <a:rPr lang="en-US" sz="3600">
                <a:solidFill>
                  <a:schemeClr val="bg1"/>
                </a:solidFill>
                <a:ea typeface="+mj-lt"/>
                <a:cs typeface="+mj-lt"/>
              </a:rPr>
              <a:t>Mina SHOYLEKOVA </a:t>
            </a:r>
          </a:p>
          <a:p>
            <a:pPr algn="r"/>
            <a:r>
              <a:rPr lang="en-US" sz="3600">
                <a:solidFill>
                  <a:schemeClr val="bg1"/>
                </a:solidFill>
                <a:ea typeface="+mj-lt"/>
                <a:cs typeface="+mj-lt"/>
              </a:rPr>
              <a:t>Athina MANTA</a:t>
            </a:r>
          </a:p>
          <a:p>
            <a:endParaRPr lang="en-US" sz="480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7" name="Subtitle 19"/>
          <p:cNvSpPr txBox="1">
            <a:spLocks/>
          </p:cNvSpPr>
          <p:nvPr/>
        </p:nvSpPr>
        <p:spPr>
          <a:xfrm>
            <a:off x="1071351" y="4418049"/>
            <a:ext cx="10065224" cy="897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sz="2800">
              <a:solidFill>
                <a:srgbClr val="FFC000"/>
              </a:solidFill>
            </a:endParaRPr>
          </a:p>
        </p:txBody>
      </p:sp>
      <p:sp>
        <p:nvSpPr>
          <p:cNvPr id="8" name="Text Placeholder 20"/>
          <p:cNvSpPr txBox="1">
            <a:spLocks/>
          </p:cNvSpPr>
          <p:nvPr/>
        </p:nvSpPr>
        <p:spPr>
          <a:xfrm>
            <a:off x="6287784" y="5936106"/>
            <a:ext cx="5831679" cy="5289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000" i="1">
                <a:solidFill>
                  <a:schemeClr val="bg1"/>
                </a:solidFill>
              </a:rPr>
              <a:t>Directorate General for Structural Reform Support (DG REFORM)</a:t>
            </a:r>
            <a:endParaRPr lang="en-IE" sz="2000" i="1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IE" sz="2200" b="1" i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625" y="1985335"/>
            <a:ext cx="36000" cy="48654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59" y="-99538"/>
            <a:ext cx="1816156" cy="18161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24939" y="6627479"/>
            <a:ext cx="723569" cy="223284"/>
          </a:xfrm>
          <a:prstGeom prst="rect">
            <a:avLst/>
          </a:prstGeom>
          <a:solidFill>
            <a:srgbClr val="0C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7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3DA0033-6E09-87DE-D815-4F82FE5F79CA}"/>
              </a:ext>
            </a:extLst>
          </p:cNvPr>
          <p:cNvSpPr txBox="1">
            <a:spLocks/>
          </p:cNvSpPr>
          <p:nvPr/>
        </p:nvSpPr>
        <p:spPr>
          <a:xfrm>
            <a:off x="970722" y="482860"/>
            <a:ext cx="10895930" cy="7823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To deliver in 2024 - Pillar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DBEC73-2648-C1A8-E63F-847AE7793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0731" y="3145506"/>
            <a:ext cx="2409315" cy="606970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b="1" dirty="0"/>
              <a:t>A6. Local public administration day</a:t>
            </a:r>
            <a:endParaRPr lang="en-IE" sz="15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FC08AF-F078-4483-D891-24D39EC453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510730" y="1729058"/>
            <a:ext cx="2409314" cy="919928"/>
          </a:xfrm>
          <a:ln w="38100"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500" b="1" dirty="0"/>
              <a:t>A10. Public Administration Toolbox</a:t>
            </a:r>
          </a:p>
          <a:p>
            <a:pPr marL="0" indent="0">
              <a:buNone/>
            </a:pPr>
            <a:r>
              <a:rPr lang="en-GB" sz="1500" b="1" dirty="0"/>
              <a:t>A4. EU Academy </a:t>
            </a:r>
            <a:endParaRPr lang="en-IE" sz="15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A46E5-BED8-F2D4-1B81-C06E10CBF5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510730" y="4244429"/>
            <a:ext cx="2409315" cy="606970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b="1"/>
              <a:t>A11. Methodologies for public administration</a:t>
            </a:r>
            <a:endParaRPr lang="en-IE" sz="1500" b="1"/>
          </a:p>
        </p:txBody>
      </p:sp>
      <p:pic>
        <p:nvPicPr>
          <p:cNvPr id="11" name="Picture 10" descr="Tools outline">
            <a:extLst>
              <a:ext uri="{FF2B5EF4-FFF2-40B4-BE49-F238E27FC236}">
                <a16:creationId xmlns:a16="http://schemas.microsoft.com/office/drawing/2014/main" id="{C68410D7-DDFC-95FE-88E0-6CACB61A7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9134" y="1811478"/>
            <a:ext cx="769898" cy="769898"/>
          </a:xfrm>
          <a:prstGeom prst="rect">
            <a:avLst/>
          </a:prstGeom>
        </p:spPr>
      </p:pic>
      <p:pic>
        <p:nvPicPr>
          <p:cNvPr id="13" name="Picture 12" descr="Business Growth with solid fill">
            <a:extLst>
              <a:ext uri="{FF2B5EF4-FFF2-40B4-BE49-F238E27FC236}">
                <a16:creationId xmlns:a16="http://schemas.microsoft.com/office/drawing/2014/main" id="{4F8ECAF6-3459-9171-B34D-E433D8FEA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4523" y="4204890"/>
            <a:ext cx="782357" cy="782357"/>
          </a:xfrm>
          <a:prstGeom prst="rect">
            <a:avLst/>
          </a:prstGeom>
        </p:spPr>
      </p:pic>
      <p:pic>
        <p:nvPicPr>
          <p:cNvPr id="15" name="Graphic 14" descr="Neighborhood outline">
            <a:extLst>
              <a:ext uri="{FF2B5EF4-FFF2-40B4-BE49-F238E27FC236}">
                <a16:creationId xmlns:a16="http://schemas.microsoft.com/office/drawing/2014/main" id="{143A4666-8704-AC5B-926B-06399E4947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93184" y="3036473"/>
            <a:ext cx="825036" cy="825036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724B91C4-CDD8-12E9-AC58-82E832507A90}"/>
              </a:ext>
            </a:extLst>
          </p:cNvPr>
          <p:cNvSpPr/>
          <p:nvPr/>
        </p:nvSpPr>
        <p:spPr>
          <a:xfrm>
            <a:off x="4216839" y="3121324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54181C0-3AA8-4605-321A-CA4D92C92AB7}"/>
              </a:ext>
            </a:extLst>
          </p:cNvPr>
          <p:cNvSpPr/>
          <p:nvPr/>
        </p:nvSpPr>
        <p:spPr>
          <a:xfrm>
            <a:off x="4216839" y="1864796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1F4B5C6-E549-2A88-7E8B-2FA94A0FF59E}"/>
              </a:ext>
            </a:extLst>
          </p:cNvPr>
          <p:cNvSpPr/>
          <p:nvPr/>
        </p:nvSpPr>
        <p:spPr>
          <a:xfrm>
            <a:off x="4216840" y="4244429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4E3A6B2-02C4-858E-0A4F-C3420523ED76}"/>
              </a:ext>
            </a:extLst>
          </p:cNvPr>
          <p:cNvSpPr/>
          <p:nvPr/>
        </p:nvSpPr>
        <p:spPr>
          <a:xfrm>
            <a:off x="5765388" y="3184289"/>
            <a:ext cx="6089489" cy="530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/>
              <a:t>7-10 October 2024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8418DF4-08A3-C33F-16DF-81C11F7208D6}"/>
              </a:ext>
            </a:extLst>
          </p:cNvPr>
          <p:cNvSpPr/>
          <p:nvPr/>
        </p:nvSpPr>
        <p:spPr>
          <a:xfrm>
            <a:off x="5765388" y="4181725"/>
            <a:ext cx="6089489" cy="78235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Public administration data portal – July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Public employment data project with OECD, end 2024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ADF584-E55B-0BEF-E0B5-E63F896ACA59}"/>
              </a:ext>
            </a:extLst>
          </p:cNvPr>
          <p:cNvSpPr/>
          <p:nvPr/>
        </p:nvSpPr>
        <p:spPr>
          <a:xfrm>
            <a:off x="5765388" y="1756339"/>
            <a:ext cx="6101264" cy="76902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/>
              <a:t>Presentation in June 2024, 3 trainings on EU Academy and online publication in Q3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F00AFC61-6DA6-1828-0E08-919DAFC90ECE}"/>
              </a:ext>
            </a:extLst>
          </p:cNvPr>
          <p:cNvSpPr txBox="1">
            <a:spLocks/>
          </p:cNvSpPr>
          <p:nvPr/>
        </p:nvSpPr>
        <p:spPr>
          <a:xfrm>
            <a:off x="1510730" y="5393333"/>
            <a:ext cx="2409315" cy="606970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b="1" dirty="0"/>
              <a:t>A9. Foresight for future-oriented policymaking</a:t>
            </a:r>
            <a:endParaRPr lang="en-IE" sz="1500" b="1" dirty="0"/>
          </a:p>
        </p:txBody>
      </p:sp>
      <p:pic>
        <p:nvPicPr>
          <p:cNvPr id="5" name="Picture 12" descr="Group brainstorm outline">
            <a:extLst>
              <a:ext uri="{FF2B5EF4-FFF2-40B4-BE49-F238E27FC236}">
                <a16:creationId xmlns:a16="http://schemas.microsoft.com/office/drawing/2014/main" id="{8FFC304A-01CB-51BC-5C99-3E91B8C5D2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4523" y="5330628"/>
            <a:ext cx="782357" cy="78235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A479B93-0067-A3F5-0B54-0C89A81D8BEB}"/>
              </a:ext>
            </a:extLst>
          </p:cNvPr>
          <p:cNvSpPr/>
          <p:nvPr/>
        </p:nvSpPr>
        <p:spPr>
          <a:xfrm>
            <a:off x="4216841" y="5393333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51FB98-2883-3DA8-F39C-9AC938AFC995}"/>
              </a:ext>
            </a:extLst>
          </p:cNvPr>
          <p:cNvSpPr/>
          <p:nvPr/>
        </p:nvSpPr>
        <p:spPr>
          <a:xfrm>
            <a:off x="5765388" y="5479829"/>
            <a:ext cx="6101264" cy="530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Toolkit and training for </a:t>
            </a:r>
            <a:r>
              <a:rPr lang="en-GB" dirty="0" err="1"/>
              <a:t>forestraight</a:t>
            </a:r>
            <a:r>
              <a:rPr lang="en-GB" dirty="0"/>
              <a:t> – end 2024 </a:t>
            </a:r>
          </a:p>
        </p:txBody>
      </p:sp>
    </p:spTree>
    <p:extLst>
      <p:ext uri="{BB962C8B-B14F-4D97-AF65-F5344CB8AC3E}">
        <p14:creationId xmlns:p14="http://schemas.microsoft.com/office/powerpoint/2010/main" val="420000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3DA0033-6E09-87DE-D815-4F82FE5F79CA}"/>
              </a:ext>
            </a:extLst>
          </p:cNvPr>
          <p:cNvSpPr txBox="1">
            <a:spLocks/>
          </p:cNvSpPr>
          <p:nvPr/>
        </p:nvSpPr>
        <p:spPr>
          <a:xfrm>
            <a:off x="896337" y="540626"/>
            <a:ext cx="10895930" cy="7823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Key in 2024 - Pillar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DBEC73-2648-C1A8-E63F-847AE7793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4938" y="4696113"/>
            <a:ext cx="2409315" cy="656948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b="1" dirty="0"/>
              <a:t>A16. Overview of funding opportunities </a:t>
            </a:r>
            <a:endParaRPr lang="en-IE" sz="15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FC08AF-F078-4483-D891-24D39EC453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74936" y="3650767"/>
            <a:ext cx="2396025" cy="656948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b="1"/>
              <a:t>A15. Roadshows to promote EU support</a:t>
            </a:r>
            <a:endParaRPr lang="en-IE" sz="15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A46E5-BED8-F2D4-1B81-C06E10CBF5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374938" y="2632425"/>
            <a:ext cx="2396025" cy="613412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500" b="1"/>
              <a:t>A14. Single Digital Gateway</a:t>
            </a:r>
          </a:p>
        </p:txBody>
      </p:sp>
      <p:pic>
        <p:nvPicPr>
          <p:cNvPr id="13" name="Picture 12" descr="Internet Banking with solid fill">
            <a:extLst>
              <a:ext uri="{FF2B5EF4-FFF2-40B4-BE49-F238E27FC236}">
                <a16:creationId xmlns:a16="http://schemas.microsoft.com/office/drawing/2014/main" id="{4F8ECAF6-3459-9171-B34D-E433D8FEA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1908" y="2576388"/>
            <a:ext cx="725485" cy="725485"/>
          </a:xfrm>
          <a:prstGeom prst="rect">
            <a:avLst/>
          </a:prstGeom>
        </p:spPr>
      </p:pic>
      <p:pic>
        <p:nvPicPr>
          <p:cNvPr id="15" name="Graphic 14" descr="Euro with solid fill">
            <a:extLst>
              <a:ext uri="{FF2B5EF4-FFF2-40B4-BE49-F238E27FC236}">
                <a16:creationId xmlns:a16="http://schemas.microsoft.com/office/drawing/2014/main" id="{143A4666-8704-AC5B-926B-06399E494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4087" y="4743327"/>
            <a:ext cx="514569" cy="514569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724B91C4-CDD8-12E9-AC58-82E832507A90}"/>
              </a:ext>
            </a:extLst>
          </p:cNvPr>
          <p:cNvSpPr/>
          <p:nvPr/>
        </p:nvSpPr>
        <p:spPr>
          <a:xfrm>
            <a:off x="3997248" y="4672137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54181C0-3AA8-4605-321A-CA4D92C92AB7}"/>
              </a:ext>
            </a:extLst>
          </p:cNvPr>
          <p:cNvSpPr/>
          <p:nvPr/>
        </p:nvSpPr>
        <p:spPr>
          <a:xfrm>
            <a:off x="3997248" y="3635620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1F4B5C6-E549-2A88-7E8B-2FA94A0FF59E}"/>
              </a:ext>
            </a:extLst>
          </p:cNvPr>
          <p:cNvSpPr/>
          <p:nvPr/>
        </p:nvSpPr>
        <p:spPr>
          <a:xfrm>
            <a:off x="3997250" y="2610656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4E3A6B2-02C4-858E-0A4F-C3420523ED76}"/>
              </a:ext>
            </a:extLst>
          </p:cNvPr>
          <p:cNvSpPr/>
          <p:nvPr/>
        </p:nvSpPr>
        <p:spPr>
          <a:xfrm>
            <a:off x="5725450" y="4764167"/>
            <a:ext cx="5736310" cy="530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/>
              <a:t>Guidance available in September 2024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8418DF4-08A3-C33F-16DF-81C11F7208D6}"/>
              </a:ext>
            </a:extLst>
          </p:cNvPr>
          <p:cNvSpPr/>
          <p:nvPr/>
        </p:nvSpPr>
        <p:spPr>
          <a:xfrm>
            <a:off x="5737624" y="2607979"/>
            <a:ext cx="5736309" cy="6569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Interaction with the Internal Market Information System national coordinators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ADF584-E55B-0BEF-E0B5-E63F896ACA59}"/>
              </a:ext>
            </a:extLst>
          </p:cNvPr>
          <p:cNvSpPr/>
          <p:nvPr/>
        </p:nvSpPr>
        <p:spPr>
          <a:xfrm>
            <a:off x="5725450" y="3591989"/>
            <a:ext cx="5736310" cy="72548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/>
              <a:t>Germany, Finland, Poland in 2024</a:t>
            </a:r>
          </a:p>
          <a:p>
            <a:pPr lvl="0"/>
            <a:r>
              <a:rPr lang="en-GB"/>
              <a:t>Looking for three candidates for 2025</a:t>
            </a:r>
          </a:p>
        </p:txBody>
      </p:sp>
      <p:pic>
        <p:nvPicPr>
          <p:cNvPr id="4" name="Graphic 3" descr="Internet Of Things with solid fill">
            <a:extLst>
              <a:ext uri="{FF2B5EF4-FFF2-40B4-BE49-F238E27FC236}">
                <a16:creationId xmlns:a16="http://schemas.microsoft.com/office/drawing/2014/main" id="{53FE16EC-6D2E-DC17-2449-0EE861A88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86183" y="3670131"/>
            <a:ext cx="725485" cy="725485"/>
          </a:xfrm>
          <a:prstGeom prst="rect">
            <a:avLst/>
          </a:prstGeom>
        </p:spPr>
      </p:pic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21EBAF35-F39C-F8F6-2237-2AC6D790583C}"/>
              </a:ext>
            </a:extLst>
          </p:cNvPr>
          <p:cNvSpPr txBox="1">
            <a:spLocks/>
          </p:cNvSpPr>
          <p:nvPr/>
        </p:nvSpPr>
        <p:spPr>
          <a:xfrm>
            <a:off x="1389348" y="1629230"/>
            <a:ext cx="2394905" cy="613412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b="1" dirty="0"/>
              <a:t>A12. AI technologies and public procurement</a:t>
            </a:r>
            <a:endParaRPr lang="en-IE" sz="150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E2E07EB-AA22-D86A-A7C4-00C962CA0018}"/>
              </a:ext>
            </a:extLst>
          </p:cNvPr>
          <p:cNvSpPr/>
          <p:nvPr/>
        </p:nvSpPr>
        <p:spPr>
          <a:xfrm>
            <a:off x="3997252" y="1607462"/>
            <a:ext cx="1251749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8EBA54-18C5-CD71-577A-49C4A93C163E}"/>
              </a:ext>
            </a:extLst>
          </p:cNvPr>
          <p:cNvSpPr/>
          <p:nvPr/>
        </p:nvSpPr>
        <p:spPr>
          <a:xfrm>
            <a:off x="5725452" y="1468916"/>
            <a:ext cx="5736308" cy="93403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dirty="0"/>
              <a:t>Explanatory note on standard clauses for the purchase of AI for public procurement. It will be available via Public Buyers community</a:t>
            </a:r>
            <a:endParaRPr lang="en-US" dirty="0"/>
          </a:p>
        </p:txBody>
      </p:sp>
      <p:pic>
        <p:nvPicPr>
          <p:cNvPr id="28" name="Graphic 27" descr="Robot outline">
            <a:extLst>
              <a:ext uri="{FF2B5EF4-FFF2-40B4-BE49-F238E27FC236}">
                <a16:creationId xmlns:a16="http://schemas.microsoft.com/office/drawing/2014/main" id="{AA1838F3-76C4-F332-A2A3-DE2BAAD058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33594" y="1506215"/>
            <a:ext cx="725485" cy="725485"/>
          </a:xfrm>
          <a:prstGeom prst="rect">
            <a:avLst/>
          </a:prstGeom>
        </p:spPr>
      </p:pic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357A141A-7CD9-4461-CB31-18F817C515F4}"/>
              </a:ext>
            </a:extLst>
          </p:cNvPr>
          <p:cNvSpPr txBox="1">
            <a:spLocks/>
          </p:cNvSpPr>
          <p:nvPr/>
        </p:nvSpPr>
        <p:spPr>
          <a:xfrm>
            <a:off x="1361648" y="5710080"/>
            <a:ext cx="2409315" cy="463323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b="1" dirty="0"/>
              <a:t>A17. </a:t>
            </a:r>
            <a:r>
              <a:rPr lang="en-GB" sz="1500" b="1" dirty="0" err="1"/>
              <a:t>i</a:t>
            </a:r>
            <a:r>
              <a:rPr lang="en-GB" sz="1500" b="1" dirty="0"/>
              <a:t>-cloud capabilities</a:t>
            </a:r>
            <a:endParaRPr lang="en-IE" sz="1500" dirty="0"/>
          </a:p>
        </p:txBody>
      </p:sp>
      <p:pic>
        <p:nvPicPr>
          <p:cNvPr id="31" name="Graphic 30" descr="Quill outline">
            <a:extLst>
              <a:ext uri="{FF2B5EF4-FFF2-40B4-BE49-F238E27FC236}">
                <a16:creationId xmlns:a16="http://schemas.microsoft.com/office/drawing/2014/main" id="{5C3DF0E5-956A-3355-EB05-736141A98F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13676" y="5550247"/>
            <a:ext cx="741951" cy="741951"/>
          </a:xfrm>
          <a:prstGeom prst="rect">
            <a:avLst/>
          </a:prstGeom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F0BC6012-4C83-B341-A729-C1C8E3272A28}"/>
              </a:ext>
            </a:extLst>
          </p:cNvPr>
          <p:cNvSpPr/>
          <p:nvPr/>
        </p:nvSpPr>
        <p:spPr>
          <a:xfrm>
            <a:off x="3997249" y="5631664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8D1D7CF-2CF4-3D05-D6B7-26F9B4AB863E}"/>
              </a:ext>
            </a:extLst>
          </p:cNvPr>
          <p:cNvSpPr/>
          <p:nvPr/>
        </p:nvSpPr>
        <p:spPr>
          <a:xfrm>
            <a:off x="5725450" y="5641572"/>
            <a:ext cx="5736310" cy="6569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/>
              <a:t>Staff Working Document on core challenges of procurement of cloud services end 2024</a:t>
            </a:r>
          </a:p>
        </p:txBody>
      </p:sp>
    </p:spTree>
    <p:extLst>
      <p:ext uri="{BB962C8B-B14F-4D97-AF65-F5344CB8AC3E}">
        <p14:creationId xmlns:p14="http://schemas.microsoft.com/office/powerpoint/2010/main" val="230793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3DA0033-6E09-87DE-D815-4F82FE5F79CA}"/>
              </a:ext>
            </a:extLst>
          </p:cNvPr>
          <p:cNvSpPr txBox="1">
            <a:spLocks/>
          </p:cNvSpPr>
          <p:nvPr/>
        </p:nvSpPr>
        <p:spPr>
          <a:xfrm>
            <a:off x="970722" y="482860"/>
            <a:ext cx="10895930" cy="7823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Key in 2024 - Pillar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DBEC73-2648-C1A8-E63F-847AE7793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9983" y="3090672"/>
            <a:ext cx="2501597" cy="1517477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b="1" dirty="0"/>
              <a:t>A20.1 Climate risk assessment tools</a:t>
            </a:r>
          </a:p>
          <a:p>
            <a:pPr marL="0" indent="0">
              <a:buNone/>
            </a:pPr>
            <a:r>
              <a:rPr lang="en-GB" sz="1500" b="1" dirty="0"/>
              <a:t>A20.2 Resilience of regional and local authorities</a:t>
            </a:r>
            <a:endParaRPr lang="en-IE" sz="15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A46E5-BED8-F2D4-1B81-C06E10CBF5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349984" y="1745606"/>
            <a:ext cx="2486534" cy="656948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500" b="1"/>
              <a:t>A19. Green public procurement</a:t>
            </a:r>
          </a:p>
        </p:txBody>
      </p:sp>
      <p:pic>
        <p:nvPicPr>
          <p:cNvPr id="13" name="Picture 12" descr="Shopping cart outline">
            <a:extLst>
              <a:ext uri="{FF2B5EF4-FFF2-40B4-BE49-F238E27FC236}">
                <a16:creationId xmlns:a16="http://schemas.microsoft.com/office/drawing/2014/main" id="{4F8ECAF6-3459-9171-B34D-E433D8FEA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0642" y="1790141"/>
            <a:ext cx="567878" cy="567878"/>
          </a:xfrm>
          <a:prstGeom prst="rect">
            <a:avLst/>
          </a:prstGeom>
        </p:spPr>
      </p:pic>
      <p:pic>
        <p:nvPicPr>
          <p:cNvPr id="15" name="Graphic 14" descr="Neighborhood outline">
            <a:extLst>
              <a:ext uri="{FF2B5EF4-FFF2-40B4-BE49-F238E27FC236}">
                <a16:creationId xmlns:a16="http://schemas.microsoft.com/office/drawing/2014/main" id="{143A4666-8704-AC5B-926B-06399E494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6506" y="3577089"/>
            <a:ext cx="636151" cy="636151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724B91C4-CDD8-12E9-AC58-82E832507A90}"/>
              </a:ext>
            </a:extLst>
          </p:cNvPr>
          <p:cNvSpPr/>
          <p:nvPr/>
        </p:nvSpPr>
        <p:spPr>
          <a:xfrm>
            <a:off x="4014765" y="3026159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54181C0-3AA8-4605-321A-CA4D92C92AB7}"/>
              </a:ext>
            </a:extLst>
          </p:cNvPr>
          <p:cNvSpPr/>
          <p:nvPr/>
        </p:nvSpPr>
        <p:spPr>
          <a:xfrm>
            <a:off x="4059573" y="3884766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1F4B5C6-E549-2A88-7E8B-2FA94A0FF59E}"/>
              </a:ext>
            </a:extLst>
          </p:cNvPr>
          <p:cNvSpPr/>
          <p:nvPr/>
        </p:nvSpPr>
        <p:spPr>
          <a:xfrm>
            <a:off x="4014766" y="1745606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4E3A6B2-02C4-858E-0A4F-C3420523ED76}"/>
              </a:ext>
            </a:extLst>
          </p:cNvPr>
          <p:cNvSpPr/>
          <p:nvPr/>
        </p:nvSpPr>
        <p:spPr>
          <a:xfrm>
            <a:off x="5727308" y="3086207"/>
            <a:ext cx="5736309" cy="530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/>
              <a:t>Three capacity building – evaluation of applications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8418DF4-08A3-C33F-16DF-81C11F7208D6}"/>
              </a:ext>
            </a:extLst>
          </p:cNvPr>
          <p:cNvSpPr/>
          <p:nvPr/>
        </p:nvSpPr>
        <p:spPr>
          <a:xfrm>
            <a:off x="5727308" y="1798889"/>
            <a:ext cx="5781484" cy="530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 Green procurement helpdesk </a:t>
            </a:r>
            <a:r>
              <a:rPr lang="en-GB">
                <a:solidFill>
                  <a:schemeClr val="bg1"/>
                </a:solidFill>
              </a:rPr>
              <a:t>launched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ADF584-E55B-0BEF-E0B5-E63F896ACA59}"/>
              </a:ext>
            </a:extLst>
          </p:cNvPr>
          <p:cNvSpPr/>
          <p:nvPr/>
        </p:nvSpPr>
        <p:spPr>
          <a:xfrm>
            <a:off x="5727308" y="3828729"/>
            <a:ext cx="5736309" cy="76902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/>
              <a:t>Horizon Europe Mission on Adaptation - applications for local risk assessment under review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BA85BFC9-028B-2668-E940-7C7AECC373CA}"/>
              </a:ext>
            </a:extLst>
          </p:cNvPr>
          <p:cNvSpPr txBox="1">
            <a:spLocks/>
          </p:cNvSpPr>
          <p:nvPr/>
        </p:nvSpPr>
        <p:spPr>
          <a:xfrm>
            <a:off x="1349983" y="5178806"/>
            <a:ext cx="2531343" cy="769021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b="1"/>
              <a:t>A24. Assessment of organisational carbon footprint</a:t>
            </a:r>
            <a:endParaRPr lang="en-IE" sz="150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F7790D7-BD25-D2D1-B282-0578383C7EB1}"/>
              </a:ext>
            </a:extLst>
          </p:cNvPr>
          <p:cNvSpPr/>
          <p:nvPr/>
        </p:nvSpPr>
        <p:spPr>
          <a:xfrm>
            <a:off x="4059573" y="5135271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B4050C-C08B-1089-2493-AF7686BE6E14}"/>
              </a:ext>
            </a:extLst>
          </p:cNvPr>
          <p:cNvSpPr/>
          <p:nvPr/>
        </p:nvSpPr>
        <p:spPr>
          <a:xfrm>
            <a:off x="5727308" y="5231705"/>
            <a:ext cx="5988255" cy="530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/>
              <a:t>Policy brief on greening health care facilities - June 2024</a:t>
            </a:r>
          </a:p>
        </p:txBody>
      </p:sp>
      <p:pic>
        <p:nvPicPr>
          <p:cNvPr id="11" name="Graphic 10" descr="Doctor female outline">
            <a:extLst>
              <a:ext uri="{FF2B5EF4-FFF2-40B4-BE49-F238E27FC236}">
                <a16:creationId xmlns:a16="http://schemas.microsoft.com/office/drawing/2014/main" id="{7DDE77C3-6D24-E969-03BF-993E3D10CD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76506" y="5245240"/>
            <a:ext cx="636151" cy="6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3F25F-99FF-574D-07C6-C860C847C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23743"/>
            <a:ext cx="10905699" cy="3183785"/>
          </a:xfrm>
        </p:spPr>
        <p:txBody>
          <a:bodyPr/>
          <a:lstStyle/>
          <a:p>
            <a:r>
              <a:rPr lang="en-IE" dirty="0"/>
              <a:t>Develop on </a:t>
            </a:r>
            <a:r>
              <a:rPr lang="en-IE"/>
              <a:t>online monitoring </a:t>
            </a:r>
            <a:r>
              <a:rPr lang="en-IE" dirty="0"/>
              <a:t>tool (when, what, how, link with TSI flagships and finished projects)</a:t>
            </a:r>
          </a:p>
          <a:p>
            <a:r>
              <a:rPr lang="en-IE" dirty="0"/>
              <a:t>Discuss </a:t>
            </a:r>
            <a:r>
              <a:rPr lang="en-IE" dirty="0" err="1"/>
              <a:t>ComPAct</a:t>
            </a:r>
            <a:r>
              <a:rPr lang="en-IE" dirty="0"/>
              <a:t> communication and dissemination of TSI project results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57C4A-F114-4865-9343-9CE37786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973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Thank you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b="1"/>
              <a:t>© European Union 2020</a:t>
            </a:r>
          </a:p>
          <a:p>
            <a:r>
              <a:rPr lang="en-US"/>
              <a:t>Unless otherwise noted the reuse of this presentation is </a:t>
            </a:r>
            <a:r>
              <a:rPr lang="en-US" err="1"/>
              <a:t>authorised</a:t>
            </a:r>
            <a:r>
              <a:rPr lang="en-US"/>
              <a:t> under the </a:t>
            </a:r>
            <a:r>
              <a:rPr lang="en-US">
                <a:hlinkClick r:id="rId3"/>
              </a:rPr>
              <a:t>CC BY 4.0 </a:t>
            </a:r>
            <a:r>
              <a:rPr lang="en-US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9EBB22-E961-550C-1F66-E75078947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28600" lvl="1" fontAlgn="base"/>
            <a:r>
              <a:rPr lang="en-US" sz="2400" dirty="0"/>
              <a:t> What impact of </a:t>
            </a:r>
            <a:r>
              <a:rPr lang="en-US" sz="2400" dirty="0" err="1"/>
              <a:t>ComPAct</a:t>
            </a:r>
            <a:r>
              <a:rPr lang="en-US" sz="2400" dirty="0"/>
              <a:t> on the work of the </a:t>
            </a:r>
            <a:r>
              <a:rPr lang="en-US" sz="2400" b="1" dirty="0"/>
              <a:t>Expert Group?</a:t>
            </a:r>
            <a:endParaRPr lang="en-US" sz="2400">
              <a:cs typeface="Arial"/>
            </a:endParaRPr>
          </a:p>
          <a:p>
            <a:pPr marL="228600" lvl="1" fontAlgn="base"/>
            <a:r>
              <a:rPr lang="en-US" sz="2400" dirty="0"/>
              <a:t> Some actions require </a:t>
            </a:r>
            <a:r>
              <a:rPr lang="en-US" sz="2400" b="1" dirty="0" err="1"/>
              <a:t>specialisation</a:t>
            </a:r>
            <a:r>
              <a:rPr lang="en-US" sz="2400" dirty="0"/>
              <a:t> for implementation</a:t>
            </a:r>
            <a:endParaRPr lang="en-US" sz="2400" dirty="0">
              <a:cs typeface="Arial"/>
            </a:endParaRPr>
          </a:p>
          <a:p>
            <a:pPr marL="228600" lvl="1" fontAlgn="base"/>
            <a:r>
              <a:rPr lang="en-US" sz="2400" dirty="0"/>
              <a:t> </a:t>
            </a:r>
            <a:r>
              <a:rPr lang="en-US" sz="2400" b="1" dirty="0"/>
              <a:t>Different services</a:t>
            </a:r>
            <a:r>
              <a:rPr lang="en-US" sz="2400" dirty="0"/>
              <a:t> are competent in the MS and in the Commission</a:t>
            </a:r>
            <a:endParaRPr lang="en-US" sz="2400">
              <a:cs typeface="Arial"/>
            </a:endParaRPr>
          </a:p>
          <a:p>
            <a:pPr marL="228600" lvl="1" fontAlgn="base"/>
            <a:r>
              <a:rPr lang="en-US" sz="2400" dirty="0"/>
              <a:t> Administrative </a:t>
            </a:r>
            <a:r>
              <a:rPr lang="en-US" sz="2400" b="1" dirty="0"/>
              <a:t>burden for coordination</a:t>
            </a:r>
            <a:endParaRPr lang="en-US" sz="1800"/>
          </a:p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D698B6-5539-827D-7FBE-072CDD1B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Concerns expressed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785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477CE-78ED-4006-9B5F-DBD900531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US" sz="2600" dirty="0" err="1"/>
              <a:t>ComPAct</a:t>
            </a:r>
            <a:r>
              <a:rPr lang="en-US" sz="2600" dirty="0"/>
              <a:t> is an EC set of actions for </a:t>
            </a:r>
            <a:r>
              <a:rPr lang="en-US" sz="2600" b="1" dirty="0"/>
              <a:t>comprehensive response </a:t>
            </a:r>
            <a:r>
              <a:rPr lang="en-US" sz="2600" dirty="0"/>
              <a:t>to MS challenges</a:t>
            </a:r>
            <a:endParaRPr lang="en-US" sz="2600" dirty="0">
              <a:cs typeface="Arial"/>
            </a:endParaRPr>
          </a:p>
          <a:p>
            <a:pPr fontAlgn="base"/>
            <a:r>
              <a:rPr lang="en-US" sz="2600" dirty="0"/>
              <a:t>Create </a:t>
            </a:r>
            <a:r>
              <a:rPr lang="en-US" sz="2600" b="1" dirty="0"/>
              <a:t>synergies</a:t>
            </a:r>
            <a:r>
              <a:rPr lang="en-US" sz="2600" dirty="0"/>
              <a:t> between themes, tools and initiatives supporting public administrations</a:t>
            </a:r>
            <a:endParaRPr lang="en-US" sz="2600" dirty="0">
              <a:cs typeface="Arial"/>
            </a:endParaRPr>
          </a:p>
          <a:p>
            <a:pPr fontAlgn="base"/>
            <a:r>
              <a:rPr lang="en-US" sz="2600" b="1" dirty="0"/>
              <a:t>Avoid duplication of work </a:t>
            </a:r>
            <a:r>
              <a:rPr lang="en-US" sz="2600" dirty="0"/>
              <a:t>by leveraging other Commission networks</a:t>
            </a:r>
            <a:endParaRPr lang="en-US" sz="2600" dirty="0">
              <a:cs typeface="Arial"/>
            </a:endParaRPr>
          </a:p>
          <a:p>
            <a:pPr fontAlgn="base"/>
            <a:r>
              <a:rPr lang="en-US" sz="2600" dirty="0"/>
              <a:t>Establish </a:t>
            </a:r>
            <a:r>
              <a:rPr lang="en-US" sz="2600" b="1" dirty="0"/>
              <a:t>strong links </a:t>
            </a:r>
            <a:r>
              <a:rPr lang="en-US" sz="2600" dirty="0"/>
              <a:t>between PAG on one side </a:t>
            </a:r>
            <a:r>
              <a:rPr lang="en-US" sz="2600" b="1" dirty="0"/>
              <a:t>and other areas </a:t>
            </a:r>
            <a:r>
              <a:rPr lang="en-US" sz="2600" dirty="0"/>
              <a:t>(green and digital) - only a </a:t>
            </a:r>
            <a:r>
              <a:rPr lang="en-US" sz="2600" b="1" dirty="0"/>
              <a:t>joint-up approach </a:t>
            </a:r>
            <a:r>
              <a:rPr lang="en-US" sz="2600" dirty="0"/>
              <a:t>will yield results</a:t>
            </a:r>
            <a:endParaRPr lang="en-US" sz="2600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57C4A-F114-4865-9343-9CE37786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/>
              <a:t>Governance principles </a:t>
            </a:r>
            <a:endParaRPr lang="en-GB" b="1"/>
          </a:p>
        </p:txBody>
      </p:sp>
      <p:sp>
        <p:nvSpPr>
          <p:cNvPr id="3" name="AutoShape 2" descr="https://euc-powerpoint.officeapps.live.com/pods/GetClipboardImage.ashx?Id=42661e34-7345-4c44-bfb4-f24619c932d0&amp;DC=GEU4&amp;pkey=b05d84fb-17b0-4c46-8a53-9112234eb4f9&amp;wdwaccluster=GEU4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euc-powerpoint.officeapps.live.com/pods/GetClipboardImage.ashx?Id=6fbf72ce-b5a1-4d98-9961-b01331684472&amp;DC=GEU4&amp;pkey=83b80c91-4372-4e27-8fcc-27ef089d4ea8&amp;wdwaccluster=GEU4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euc-powerpoint.officeapps.live.com/pods/GetClipboardImage.ashx?Id=6f9a5cac-adc0-4c77-8228-431fe5cd6015&amp;DC=GEU4&amp;pkey=6b5fc827-6c0b-4aa2-a174-d9c0437fcf25&amp;wdwaccluster=GEU4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503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477CE-78ED-4006-9B5F-DBD900531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US" sz="2600"/>
              <a:t>PAG Expert group has overall </a:t>
            </a:r>
            <a:r>
              <a:rPr lang="en-US" sz="2600" b="1"/>
              <a:t>steering role</a:t>
            </a:r>
          </a:p>
          <a:p>
            <a:pPr fontAlgn="base"/>
            <a:r>
              <a:rPr lang="en-US" sz="2600" b="1"/>
              <a:t>Main channel </a:t>
            </a:r>
            <a:r>
              <a:rPr lang="en-US" sz="2600"/>
              <a:t>to your country</a:t>
            </a:r>
          </a:p>
          <a:p>
            <a:pPr fontAlgn="base"/>
            <a:r>
              <a:rPr lang="en-US" sz="2600" b="1"/>
              <a:t>Leading role </a:t>
            </a:r>
            <a:r>
              <a:rPr lang="en-US" sz="2600"/>
              <a:t>in </a:t>
            </a:r>
            <a:r>
              <a:rPr lang="en-US" sz="2600" b="1"/>
              <a:t>Pillar I - </a:t>
            </a:r>
            <a:r>
              <a:rPr lang="en-US" sz="2600"/>
              <a:t>advise on activities and comments on results. MS can choose to lead the work on certain activities (working group, or TSI multi-country project)</a:t>
            </a:r>
          </a:p>
          <a:p>
            <a:pPr fontAlgn="base"/>
            <a:r>
              <a:rPr lang="en-US" sz="2600" b="1"/>
              <a:t>Leveraging knowledge of other networks (Pillars II and III)</a:t>
            </a:r>
            <a:endParaRPr lang="en-US" sz="2600"/>
          </a:p>
          <a:p>
            <a:pPr fontAlgn="base"/>
            <a:r>
              <a:rPr lang="en-US" sz="2600"/>
              <a:t>REFORM to update the EG regularly on implementation</a:t>
            </a:r>
          </a:p>
          <a:p>
            <a:pPr fontAlgn="base"/>
            <a:endParaRPr lang="en-US" sz="2600"/>
          </a:p>
          <a:p>
            <a:pPr fontAlgn="base"/>
            <a:endParaRPr lang="en-US" sz="2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57C4A-F114-4865-9343-9CE37786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b="1">
                <a:solidFill>
                  <a:srgbClr val="20948E"/>
                </a:solidFill>
                <a:latin typeface="Arial (Headings)"/>
                <a:cs typeface="Arial"/>
              </a:rPr>
              <a:t> </a:t>
            </a:r>
            <a:r>
              <a:rPr lang="en-IE" b="1"/>
              <a:t>Governance structure</a:t>
            </a:r>
            <a:endParaRPr lang="en-GB" b="1"/>
          </a:p>
        </p:txBody>
      </p:sp>
      <p:sp>
        <p:nvSpPr>
          <p:cNvPr id="3" name="AutoShape 2" descr="https://euc-powerpoint.officeapps.live.com/pods/GetClipboardImage.ashx?Id=42661e34-7345-4c44-bfb4-f24619c932d0&amp;DC=GEU4&amp;pkey=b05d84fb-17b0-4c46-8a53-9112234eb4f9&amp;wdwaccluster=GEU4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euc-powerpoint.officeapps.live.com/pods/GetClipboardImage.ashx?Id=6fbf72ce-b5a1-4d98-9961-b01331684472&amp;DC=GEU4&amp;pkey=83b80c91-4372-4e27-8fcc-27ef089d4ea8&amp;wdwaccluster=GEU4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euc-powerpoint.officeapps.live.com/pods/GetClipboardImage.ashx?Id=6f9a5cac-adc0-4c77-8228-431fe5cd6015&amp;DC=GEU4&amp;pkey=6b5fc827-6c0b-4aa2-a174-d9c0437fcf25&amp;wdwaccluster=GEU4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02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477CE-78ED-4006-9B5F-DBD900531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buNone/>
            </a:pPr>
            <a:r>
              <a:rPr lang="en-US" sz="2600" u="sng" dirty="0"/>
              <a:t>Critical stakeholders</a:t>
            </a:r>
            <a:r>
              <a:rPr lang="en-US" sz="2600" dirty="0"/>
              <a:t>: </a:t>
            </a:r>
            <a:endParaRPr lang="en-US" sz="2600"/>
          </a:p>
          <a:p>
            <a:pPr fontAlgn="base"/>
            <a:r>
              <a:rPr lang="en-US" sz="2600" dirty="0"/>
              <a:t>DISPA for actions of </a:t>
            </a:r>
            <a:r>
              <a:rPr lang="en-US" sz="2600" b="1" dirty="0"/>
              <a:t>Pillar I</a:t>
            </a:r>
            <a:endParaRPr lang="en-US" sz="2600" b="1" dirty="0">
              <a:cs typeface="Arial"/>
            </a:endParaRPr>
          </a:p>
          <a:p>
            <a:pPr fontAlgn="base"/>
            <a:r>
              <a:rPr lang="en-US" sz="2600" dirty="0"/>
              <a:t>NIMICs - National IMI coordinators, Expert Group on Interoperability, Chief Information Officer network, Digital Decade Board for </a:t>
            </a:r>
            <a:r>
              <a:rPr lang="en-US" sz="2600" b="1" dirty="0"/>
              <a:t>Pillar II</a:t>
            </a:r>
            <a:endParaRPr lang="en-US" sz="2600" dirty="0"/>
          </a:p>
          <a:p>
            <a:pPr fontAlgn="base"/>
            <a:r>
              <a:rPr lang="en-US" sz="2600" dirty="0"/>
              <a:t>Eco-Management and Audit Scheme (EMAS) Committee, Working Group on Climate Adaptation </a:t>
            </a:r>
            <a:r>
              <a:rPr lang="en-US" sz="2600" b="1" dirty="0"/>
              <a:t>for Pillar III</a:t>
            </a:r>
            <a:endParaRPr lang="en-US" sz="2600" b="1" dirty="0">
              <a:cs typeface="Arial"/>
            </a:endParaRPr>
          </a:p>
          <a:p>
            <a:pPr fontAlgn="base"/>
            <a:r>
              <a:rPr lang="en-US" sz="2600" b="1" dirty="0"/>
              <a:t>Designated</a:t>
            </a:r>
            <a:r>
              <a:rPr lang="en-US" sz="2600" dirty="0"/>
              <a:t> representatives for Pillars II and III - thanks for the names!</a:t>
            </a:r>
            <a:endParaRPr lang="en-US" sz="1800" dirty="0"/>
          </a:p>
          <a:p>
            <a:pPr marL="457200" indent="-457200" fontAlgn="base">
              <a:buAutoNum type="arabicPeriod"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57C4A-F114-4865-9343-9CE37786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Leveraging knowledge of other networks 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52502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477CE-78ED-4006-9B5F-DBD900531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7" y="1483418"/>
            <a:ext cx="10905699" cy="3881904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US" sz="2600" dirty="0"/>
              <a:t>Dedicated </a:t>
            </a:r>
            <a:r>
              <a:rPr lang="en-US" sz="2600" b="1" dirty="0"/>
              <a:t>info sessions</a:t>
            </a:r>
            <a:r>
              <a:rPr lang="en-US" sz="2600" dirty="0"/>
              <a:t>. Already done with Eco-Management Scheme </a:t>
            </a:r>
            <a:r>
              <a:rPr lang="en-US" sz="2600" dirty="0" err="1"/>
              <a:t>grou</a:t>
            </a:r>
            <a:r>
              <a:rPr lang="en-GB" sz="2600" dirty="0"/>
              <a:t>p, eGovernment subgroup of the Digital Decade Board, Internal Market Information System national coordinators and DISPA). To follow: </a:t>
            </a:r>
            <a:r>
              <a:rPr lang="en-US" sz="2600" dirty="0"/>
              <a:t>Expert Group on Interoperability</a:t>
            </a:r>
            <a:r>
              <a:rPr lang="en-GB" sz="2600" dirty="0"/>
              <a:t>, Chief Information Officers network</a:t>
            </a:r>
            <a:endParaRPr lang="en-GB" sz="2600" dirty="0">
              <a:cs typeface="Arial"/>
            </a:endParaRPr>
          </a:p>
          <a:p>
            <a:pPr fontAlgn="base"/>
            <a:r>
              <a:rPr lang="en-GB" sz="2600" dirty="0"/>
              <a:t>Dedicated </a:t>
            </a:r>
            <a:r>
              <a:rPr lang="en-GB" sz="2600" b="1" dirty="0"/>
              <a:t>working sessions </a:t>
            </a:r>
            <a:r>
              <a:rPr lang="en-GB" sz="2600" dirty="0"/>
              <a:t>of these networks for design of implementation (projects under TSI or other programmes, guidance, etc.) with participation of the designated representatives for Pillars II and III by the PAG Expert Group</a:t>
            </a:r>
            <a:endParaRPr lang="en-GB" sz="2600" dirty="0">
              <a:cs typeface="Arial"/>
            </a:endParaRPr>
          </a:p>
          <a:p>
            <a:pPr fontAlgn="base"/>
            <a:r>
              <a:rPr lang="en-GB" sz="2800" dirty="0"/>
              <a:t>Preparation: Share contact details of </a:t>
            </a:r>
            <a:r>
              <a:rPr lang="en-US" sz="2600" dirty="0"/>
              <a:t>expert groups</a:t>
            </a:r>
            <a:r>
              <a:rPr lang="en-GB" sz="2800" dirty="0"/>
              <a:t> with specialised networks and vice versa - survey to be sent to</a:t>
            </a:r>
            <a:r>
              <a:rPr lang="en-US" sz="2800" dirty="0"/>
              <a:t> the PAG Expert Group</a:t>
            </a:r>
            <a:endParaRPr lang="en-US" sz="2600" dirty="0"/>
          </a:p>
          <a:p>
            <a:pPr marL="457200" indent="-457200" fontAlgn="base">
              <a:buAutoNum type="arabicPeriod"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57C4A-F114-4865-9343-9CE37786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Leveraging knowledge – how?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77894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477CE-78ED-4006-9B5F-DBD900531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7" y="1725873"/>
            <a:ext cx="10974971" cy="3951176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IE" sz="2800" dirty="0"/>
              <a:t>Designated representatives for Pillars II and III  - </a:t>
            </a:r>
            <a:r>
              <a:rPr lang="en-US" sz="2800" dirty="0"/>
              <a:t>disseminate </a:t>
            </a:r>
            <a:r>
              <a:rPr lang="en-US" sz="2800" dirty="0" err="1"/>
              <a:t>ComPAct</a:t>
            </a:r>
            <a:r>
              <a:rPr lang="en-US" sz="2800" dirty="0"/>
              <a:t>/TSI opportunities (flagships and multi-country projects) among relevant authorities </a:t>
            </a:r>
          </a:p>
          <a:p>
            <a:pPr fontAlgn="base"/>
            <a:r>
              <a:rPr lang="en-US" sz="2800" dirty="0"/>
              <a:t>Can participate in the relevant </a:t>
            </a:r>
            <a:r>
              <a:rPr lang="en-US" sz="2800" dirty="0" err="1"/>
              <a:t>specialised</a:t>
            </a:r>
            <a:r>
              <a:rPr lang="en-US" sz="2800" dirty="0"/>
              <a:t> networks - for the sessions concerning </a:t>
            </a:r>
            <a:r>
              <a:rPr lang="en-US" sz="2800" dirty="0" err="1"/>
              <a:t>ComPAct</a:t>
            </a:r>
            <a:r>
              <a:rPr lang="en-US" sz="2800" dirty="0"/>
              <a:t>.</a:t>
            </a:r>
            <a:endParaRPr lang="en-US" sz="2800" dirty="0">
              <a:cs typeface="Arial"/>
            </a:endParaRPr>
          </a:p>
          <a:p>
            <a:pPr fontAlgn="base"/>
            <a:r>
              <a:rPr lang="en-US" sz="2800" dirty="0"/>
              <a:t>Critical element: Share contact details of EG with </a:t>
            </a:r>
            <a:r>
              <a:rPr lang="en-US" sz="2800" dirty="0" err="1"/>
              <a:t>specialised</a:t>
            </a:r>
            <a:r>
              <a:rPr lang="en-US" sz="2800" dirty="0"/>
              <a:t> networks and vice versa - survey to be sent to the PAG Expert Group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cs typeface="Arial"/>
            </a:endParaRPr>
          </a:p>
          <a:p>
            <a:pPr marL="457200" indent="-457200" fontAlgn="base">
              <a:buAutoNum type="arabicPeriod"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57C4A-F114-4865-9343-9CE37786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Leveraging knowledge – coordination 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5991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8B8C13-9091-5919-AEBC-92231CAE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773176" cy="782357"/>
          </a:xfrm>
        </p:spPr>
        <p:txBody>
          <a:bodyPr/>
          <a:lstStyle/>
          <a:p>
            <a:pPr algn="ctr"/>
            <a:r>
              <a:rPr lang="de-DE" b="1" dirty="0"/>
              <a:t>ComPAct Implementation plan - TSI</a:t>
            </a:r>
            <a:endParaRPr lang="en-IE" b="1" dirty="0">
              <a:solidFill>
                <a:schemeClr val="tx2"/>
              </a:solidFill>
              <a:latin typeface="EC Square Sans Pro" panose="020B05060400000200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1AF16B8-8138-AE6F-317B-9EE93C714DD1}"/>
              </a:ext>
            </a:extLst>
          </p:cNvPr>
          <p:cNvGraphicFramePr/>
          <p:nvPr/>
        </p:nvGraphicFramePr>
        <p:xfrm>
          <a:off x="-1" y="2142662"/>
          <a:ext cx="5928189" cy="423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63BAD3-0E18-F198-23DA-8870078AE744}"/>
              </a:ext>
            </a:extLst>
          </p:cNvPr>
          <p:cNvSpPr/>
          <p:nvPr/>
        </p:nvSpPr>
        <p:spPr>
          <a:xfrm>
            <a:off x="970722" y="1438382"/>
            <a:ext cx="10047798" cy="3595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TSI 2025 Flagships – Submission 31 </a:t>
            </a:r>
            <a:r>
              <a:rPr lang="en-GB" dirty="0">
                <a:solidFill>
                  <a:schemeClr val="bg1"/>
                </a:solidFill>
              </a:rPr>
              <a:t>October</a:t>
            </a:r>
            <a:r>
              <a:rPr lang="de-DE" dirty="0">
                <a:solidFill>
                  <a:schemeClr val="bg1"/>
                </a:solidFill>
              </a:rPr>
              <a:t> 2024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C51ABC-39AC-EAC6-76CB-19BF85541E6E}"/>
              </a:ext>
            </a:extLst>
          </p:cNvPr>
          <p:cNvSpPr/>
          <p:nvPr/>
        </p:nvSpPr>
        <p:spPr>
          <a:xfrm>
            <a:off x="5470365" y="3293401"/>
            <a:ext cx="5816380" cy="828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IE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Related to actions 12. Digital Legislation, 14. Single Digital Gateway, 15. Interoperability </a:t>
            </a:r>
            <a:endParaRPr lang="en-US" dirty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001F90-CFBE-02AE-F5C4-162875FDF048}"/>
              </a:ext>
            </a:extLst>
          </p:cNvPr>
          <p:cNvSpPr/>
          <p:nvPr/>
        </p:nvSpPr>
        <p:spPr>
          <a:xfrm>
            <a:off x="5470365" y="2147569"/>
            <a:ext cx="5816380" cy="828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Related to actions 5. Local public administration,  9. Human resources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5162FE-DA39-58A5-0FB5-AAA74E3F65CC}"/>
              </a:ext>
            </a:extLst>
          </p:cNvPr>
          <p:cNvSpPr/>
          <p:nvPr/>
        </p:nvSpPr>
        <p:spPr>
          <a:xfrm>
            <a:off x="5470365" y="5546345"/>
            <a:ext cx="5816380" cy="828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IE" sz="1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Related to action 1. PACE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F8D084-22A2-E6B4-F159-967887E627FC}"/>
              </a:ext>
            </a:extLst>
          </p:cNvPr>
          <p:cNvSpPr/>
          <p:nvPr/>
        </p:nvSpPr>
        <p:spPr>
          <a:xfrm>
            <a:off x="5470365" y="4419873"/>
            <a:ext cx="5816380" cy="828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Related to actions 18. Climate adaptation strategies, 19. “Do no significant harm”, 23. Eco-management and Audit Scheme, 24. organisational carbon footprint  </a:t>
            </a:r>
          </a:p>
        </p:txBody>
      </p:sp>
    </p:spTree>
    <p:extLst>
      <p:ext uri="{BB962C8B-B14F-4D97-AF65-F5344CB8AC3E}">
        <p14:creationId xmlns:p14="http://schemas.microsoft.com/office/powerpoint/2010/main" val="1511999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3DA0033-6E09-87DE-D815-4F82FE5F79CA}"/>
              </a:ext>
            </a:extLst>
          </p:cNvPr>
          <p:cNvSpPr txBox="1">
            <a:spLocks/>
          </p:cNvSpPr>
          <p:nvPr/>
        </p:nvSpPr>
        <p:spPr>
          <a:xfrm>
            <a:off x="973786" y="255024"/>
            <a:ext cx="10895930" cy="7823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To launch in 2024 - Pillar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DBEC73-2648-C1A8-E63F-847AE7793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1928" y="1510940"/>
            <a:ext cx="2501597" cy="1079575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b="1"/>
              <a:t>A2. Network of Centres of Excellence </a:t>
            </a:r>
            <a:r>
              <a:rPr lang="en-GB" sz="1500"/>
              <a:t>for the provision of thematic training for civil servants</a:t>
            </a:r>
            <a:endParaRPr lang="en-IE" sz="15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FC08AF-F078-4483-D891-24D39EC453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741928" y="2967442"/>
            <a:ext cx="2501597" cy="952305"/>
          </a:xfrm>
          <a:ln w="38100"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500" b="1"/>
              <a:t>A3. EU Public Administration Leadership programme </a:t>
            </a:r>
            <a:r>
              <a:rPr lang="en-GB" sz="1500"/>
              <a:t>focused on senior managers</a:t>
            </a:r>
            <a:endParaRPr lang="en-IE" sz="15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5A46E5-BED8-F2D4-1B81-C06E10CBF5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741928" y="4301276"/>
            <a:ext cx="2501597" cy="1221288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b="1" dirty="0"/>
              <a:t>A8.</a:t>
            </a:r>
            <a:r>
              <a:rPr lang="en-GB" sz="1500" dirty="0"/>
              <a:t> ‘</a:t>
            </a:r>
            <a:r>
              <a:rPr lang="en-GB" sz="1500" b="1" dirty="0"/>
              <a:t>Passport of core competences</a:t>
            </a:r>
            <a:r>
              <a:rPr lang="en-GB" sz="1500" dirty="0"/>
              <a:t>’ applicable to jobs and roles in public administrations</a:t>
            </a:r>
            <a:endParaRPr lang="en-IE" sz="1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8410D7-DDFC-95FE-88E0-6CACB61A7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22" y="3033377"/>
            <a:ext cx="985422" cy="8250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8ECAF6-3459-9171-B34D-E433D8FEA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97" y="4301275"/>
            <a:ext cx="869824" cy="1221288"/>
          </a:xfrm>
          <a:prstGeom prst="rect">
            <a:avLst/>
          </a:prstGeom>
        </p:spPr>
      </p:pic>
      <p:pic>
        <p:nvPicPr>
          <p:cNvPr id="15" name="Graphic 14" descr="Social network with solid fill">
            <a:extLst>
              <a:ext uri="{FF2B5EF4-FFF2-40B4-BE49-F238E27FC236}">
                <a16:creationId xmlns:a16="http://schemas.microsoft.com/office/drawing/2014/main" id="{143A4666-8704-AC5B-926B-06399E494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951" y="1504103"/>
            <a:ext cx="1093247" cy="1093247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724B91C4-CDD8-12E9-AC58-82E832507A90}"/>
              </a:ext>
            </a:extLst>
          </p:cNvPr>
          <p:cNvSpPr/>
          <p:nvPr/>
        </p:nvSpPr>
        <p:spPr>
          <a:xfrm>
            <a:off x="4504173" y="1722253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54181C0-3AA8-4605-321A-CA4D92C92AB7}"/>
              </a:ext>
            </a:extLst>
          </p:cNvPr>
          <p:cNvSpPr/>
          <p:nvPr/>
        </p:nvSpPr>
        <p:spPr>
          <a:xfrm>
            <a:off x="4504172" y="3115120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1F4B5C6-E549-2A88-7E8B-2FA94A0FF59E}"/>
              </a:ext>
            </a:extLst>
          </p:cNvPr>
          <p:cNvSpPr/>
          <p:nvPr/>
        </p:nvSpPr>
        <p:spPr>
          <a:xfrm>
            <a:off x="4504173" y="4558733"/>
            <a:ext cx="1251751" cy="656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4E3A6B2-02C4-858E-0A4F-C3420523ED76}"/>
              </a:ext>
            </a:extLst>
          </p:cNvPr>
          <p:cNvSpPr/>
          <p:nvPr/>
        </p:nvSpPr>
        <p:spPr>
          <a:xfrm>
            <a:off x="5870740" y="1295342"/>
            <a:ext cx="5811633" cy="274797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u="sng" dirty="0"/>
              <a:t>First online </a:t>
            </a:r>
            <a:r>
              <a:rPr lang="en-IE" b="1" u="sng" dirty="0"/>
              <a:t>meeting</a:t>
            </a:r>
            <a:r>
              <a:rPr lang="de-DE" b="1" u="sng" dirty="0"/>
              <a:t> in June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Online </a:t>
            </a:r>
            <a:r>
              <a:rPr lang="en-IE" dirty="0"/>
              <a:t>meeting to establish a Technical group with Member State reps (including</a:t>
            </a:r>
            <a:r>
              <a:rPr lang="de-DE" dirty="0"/>
              <a:t> DISPA) </a:t>
            </a:r>
            <a:endParaRPr lang="en-I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TG will define the objectives and modalities for the network; the objective of the programme, etc.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MS can choose to take lead in the work of the TG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joint proposal from the schools of Bulgaria, Romania, Poland and Latvia under the </a:t>
            </a:r>
            <a:r>
              <a:rPr lang="en-IE" dirty="0"/>
              <a:t>Leadership programme action  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AE60DC42-BACE-4602-980A-7641F574D0BB}"/>
              </a:ext>
            </a:extLst>
          </p:cNvPr>
          <p:cNvSpPr/>
          <p:nvPr/>
        </p:nvSpPr>
        <p:spPr>
          <a:xfrm>
            <a:off x="11778427" y="1369864"/>
            <a:ext cx="273640" cy="45197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67A402D-9CCD-1013-4DE0-83AED15ECA3A}"/>
              </a:ext>
            </a:extLst>
          </p:cNvPr>
          <p:cNvSpPr/>
          <p:nvPr/>
        </p:nvSpPr>
        <p:spPr>
          <a:xfrm>
            <a:off x="7781544" y="6019235"/>
            <a:ext cx="4249576" cy="62806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In 2025 prepare relevant multi-country projects under the TSI for piloting</a:t>
            </a:r>
            <a:endParaRPr lang="en-IE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8418DF4-08A3-C33F-16DF-81C11F7208D6}"/>
              </a:ext>
            </a:extLst>
          </p:cNvPr>
          <p:cNvSpPr/>
          <p:nvPr/>
        </p:nvSpPr>
        <p:spPr>
          <a:xfrm>
            <a:off x="5870740" y="4121943"/>
            <a:ext cx="5704111" cy="176766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REFORM launch data collection and analysis in September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Online meeting in September to set up a </a:t>
            </a:r>
            <a:r>
              <a:rPr lang="de-DE" dirty="0"/>
              <a:t>Technical </a:t>
            </a:r>
            <a:r>
              <a:rPr lang="en-IE" dirty="0"/>
              <a:t>group with Member State reps to review and advise the analytical phase</a:t>
            </a:r>
          </a:p>
        </p:txBody>
      </p:sp>
    </p:spTree>
    <p:extLst>
      <p:ext uri="{BB962C8B-B14F-4D97-AF65-F5344CB8AC3E}">
        <p14:creationId xmlns:p14="http://schemas.microsoft.com/office/powerpoint/2010/main" val="37074091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8c09b92-03a1-4aee-b18d-5bd89c2c2a4c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C colour scheme">
    <a:dk1>
      <a:srgbClr val="4D4D4D"/>
    </a:dk1>
    <a:lt1>
      <a:srgbClr val="FFFFFF"/>
    </a:lt1>
    <a:dk2>
      <a:srgbClr val="034EA2"/>
    </a:dk2>
    <a:lt2>
      <a:srgbClr val="D3E8F9"/>
    </a:lt2>
    <a:accent1>
      <a:srgbClr val="1E858B"/>
    </a:accent1>
    <a:accent2>
      <a:srgbClr val="4BC5DE"/>
    </a:accent2>
    <a:accent3>
      <a:srgbClr val="1EC08A"/>
    </a:accent3>
    <a:accent4>
      <a:srgbClr val="ED8D2F"/>
    </a:accent4>
    <a:accent5>
      <a:srgbClr val="FFC000"/>
    </a:accent5>
    <a:accent6>
      <a:srgbClr val="E76C53"/>
    </a:accent6>
    <a:hlink>
      <a:srgbClr val="0563C1"/>
    </a:hlink>
    <a:folHlink>
      <a:srgbClr val="24337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d8558-386b-4b7a-9934-ee7da0a4309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A3E93BFF5E64B81FD2752BF1BECD6" ma:contentTypeVersion="14" ma:contentTypeDescription="Create a new document." ma:contentTypeScope="" ma:versionID="da4e80a661110df4d7392d0b0ad65c8d">
  <xsd:schema xmlns:xsd="http://www.w3.org/2001/XMLSchema" xmlns:xs="http://www.w3.org/2001/XMLSchema" xmlns:p="http://schemas.microsoft.com/office/2006/metadata/properties" xmlns:ns2="4d8d8558-386b-4b7a-9934-ee7da0a43094" xmlns:ns3="5142aa42-1af1-41a6-85f2-be9d08ee8af9" targetNamespace="http://schemas.microsoft.com/office/2006/metadata/properties" ma:root="true" ma:fieldsID="76682d35caba6dd78801367249e3e9fe" ns2:_="" ns3:_="">
    <xsd:import namespace="4d8d8558-386b-4b7a-9934-ee7da0a43094"/>
    <xsd:import namespace="5142aa42-1af1-41a6-85f2-be9d08ee8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d8558-386b-4b7a-9934-ee7da0a43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2aa42-1af1-41a6-85f2-be9d08ee8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8FCAFD-960D-4725-99D8-22FE824CB8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BEF9A2-CA69-43FE-AA6E-8137FDD96B31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5142aa42-1af1-41a6-85f2-be9d08ee8af9"/>
    <ds:schemaRef ds:uri="http://purl.org/dc/elements/1.1/"/>
    <ds:schemaRef ds:uri="4d8d8558-386b-4b7a-9934-ee7da0a4309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5EBF4C-4B37-48AE-B806-58445EFD5126}">
  <ds:schemaRefs>
    <ds:schemaRef ds:uri="4d8d8558-386b-4b7a-9934-ee7da0a43094"/>
    <ds:schemaRef ds:uri="5142aa42-1af1-41a6-85f2-be9d08ee8a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</TotalTime>
  <Words>1020</Words>
  <Application>Microsoft Office PowerPoint</Application>
  <PresentationFormat>Widescreen</PresentationFormat>
  <Paragraphs>108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</vt:lpstr>
      <vt:lpstr>Arial (Headings)</vt:lpstr>
      <vt:lpstr>Calibri</vt:lpstr>
      <vt:lpstr>EC Square Sans Pro</vt:lpstr>
      <vt:lpstr>Office Theme</vt:lpstr>
      <vt:lpstr>Office Theme</vt:lpstr>
      <vt:lpstr>PowerPoint Presentation</vt:lpstr>
      <vt:lpstr>Concerns expressed</vt:lpstr>
      <vt:lpstr>Governance principles </vt:lpstr>
      <vt:lpstr> Governance structure</vt:lpstr>
      <vt:lpstr>Leveraging knowledge of other networks </vt:lpstr>
      <vt:lpstr>Leveraging knowledge – how?</vt:lpstr>
      <vt:lpstr>Leveraging knowledge – coordination </vt:lpstr>
      <vt:lpstr>ComPAct Implementation plan - TSI</vt:lpstr>
      <vt:lpstr>PowerPoint Presentation</vt:lpstr>
      <vt:lpstr>PowerPoint Presentation</vt:lpstr>
      <vt:lpstr>PowerPoint Presentation</vt:lpstr>
      <vt:lpstr>PowerPoint Presentation</vt:lpstr>
      <vt:lpstr>Next steps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SHOYLEKOVA Mina (REFORM)</dc:creator>
  <cp:lastModifiedBy>SHOYLEKOVA Mina (REFORM)</cp:lastModifiedBy>
  <cp:revision>40</cp:revision>
  <cp:lastPrinted>2022-06-28T13:59:47Z</cp:lastPrinted>
  <dcterms:created xsi:type="dcterms:W3CDTF">2020-11-16T10:43:30Z</dcterms:created>
  <dcterms:modified xsi:type="dcterms:W3CDTF">2024-05-16T07:02:00Z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0x010100A03A3E93BFF5E64B81FD2752BF1BECD6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2022-06-13T08:01:12Z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c63c1e87-f985-487c-b50b-247c8378cba7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