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68" r:id="rId5"/>
    <p:sldId id="267" r:id="rId6"/>
  </p:sldIdLst>
  <p:sldSz cx="142557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F44D4C-61FC-E264-24C5-F0D99F353415}" name="JUAN VERDEJO Adrian (REFORM)" initials="J(" userId="S::adrian.juan-verdejo@ec.europa.eu::6b07f64a-beb9-4ffd-a26d-caa78b99a3fa" providerId="AD"/>
  <p188:author id="{118DBBB1-5659-5D6F-4F44-8EC03C39313A}" name="GIACOLETTO Thomas (REFORM)" initials="TG" userId="GIACOLETTO Thomas (REFORM)" providerId="None"/>
  <p188:author id="{E562ECE8-C5FA-790B-7031-53B834CB5C25}" name="JUAN VERDEJO Adrian (REFORM)" initials="JVA(" userId="S::Adrian.JUAN-VERDEJO@ec.europa.eu::6b07f64a-beb9-4ffd-a26d-caa78b99a3f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4494"/>
    <a:srgbClr val="1E8077"/>
    <a:srgbClr val="FFF2CC"/>
    <a:srgbClr val="FFD966"/>
    <a:srgbClr val="95272F"/>
    <a:srgbClr val="D55A48"/>
    <a:srgbClr val="9E5356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25" autoAdjust="0"/>
  </p:normalViewPr>
  <p:slideViewPr>
    <p:cSldViewPr snapToGrid="0">
      <p:cViewPr varScale="1">
        <p:scale>
          <a:sx n="30" d="100"/>
          <a:sy n="30" d="100"/>
        </p:scale>
        <p:origin x="161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ACOLETTO Thomas (REFORM)" userId="93a6d788-504b-4adf-9d46-0dfe0e0965cf" providerId="ADAL" clId="{734AC454-8237-4A33-841A-BCAFBCEE5EFC}"/>
    <pc:docChg chg="modSld">
      <pc:chgData name="GIACOLETTO Thomas (REFORM)" userId="93a6d788-504b-4adf-9d46-0dfe0e0965cf" providerId="ADAL" clId="{734AC454-8237-4A33-841A-BCAFBCEE5EFC}" dt="2024-06-26T13:15:18.514" v="1" actId="20577"/>
      <pc:docMkLst>
        <pc:docMk/>
      </pc:docMkLst>
      <pc:sldChg chg="modSp mod">
        <pc:chgData name="GIACOLETTO Thomas (REFORM)" userId="93a6d788-504b-4adf-9d46-0dfe0e0965cf" providerId="ADAL" clId="{734AC454-8237-4A33-841A-BCAFBCEE5EFC}" dt="2024-06-26T13:15:18.514" v="1" actId="20577"/>
        <pc:sldMkLst>
          <pc:docMk/>
          <pc:sldMk cId="2674358937" sldId="267"/>
        </pc:sldMkLst>
        <pc:spChg chg="mod">
          <ac:chgData name="GIACOLETTO Thomas (REFORM)" userId="93a6d788-504b-4adf-9d46-0dfe0e0965cf" providerId="ADAL" clId="{734AC454-8237-4A33-841A-BCAFBCEE5EFC}" dt="2024-06-26T13:15:18.514" v="1" actId="20577"/>
          <ac:spMkLst>
            <pc:docMk/>
            <pc:sldMk cId="2674358937" sldId="267"/>
            <ac:spMk id="19" creationId="{C608133C-4102-89C1-055B-345197D2CF8C}"/>
          </ac:spMkLst>
        </pc:spChg>
      </pc:sldChg>
    </pc:docChg>
  </pc:docChgLst>
  <pc:docChgLst>
    <pc:chgData name="GIACOLETTO Thomas (REFORM)" userId="93a6d788-504b-4adf-9d46-0dfe0e0965cf" providerId="ADAL" clId="{BD3832C9-C174-4DA5-89D3-654331453F50}"/>
    <pc:docChg chg="custSel addSld modSld sldOrd">
      <pc:chgData name="GIACOLETTO Thomas (REFORM)" userId="93a6d788-504b-4adf-9d46-0dfe0e0965cf" providerId="ADAL" clId="{BD3832C9-C174-4DA5-89D3-654331453F50}" dt="2024-06-24T10:49:53.844" v="1250" actId="1076"/>
      <pc:docMkLst>
        <pc:docMk/>
      </pc:docMkLst>
      <pc:sldChg chg="modSp mod">
        <pc:chgData name="GIACOLETTO Thomas (REFORM)" userId="93a6d788-504b-4adf-9d46-0dfe0e0965cf" providerId="ADAL" clId="{BD3832C9-C174-4DA5-89D3-654331453F50}" dt="2024-06-24T10:49:53.844" v="1250" actId="1076"/>
        <pc:sldMkLst>
          <pc:docMk/>
          <pc:sldMk cId="2674358937" sldId="267"/>
        </pc:sldMkLst>
        <pc:spChg chg="mod">
          <ac:chgData name="GIACOLETTO Thomas (REFORM)" userId="93a6d788-504b-4adf-9d46-0dfe0e0965cf" providerId="ADAL" clId="{BD3832C9-C174-4DA5-89D3-654331453F50}" dt="2024-06-24T10:48:48.761" v="1135" actId="20577"/>
          <ac:spMkLst>
            <pc:docMk/>
            <pc:sldMk cId="2674358937" sldId="267"/>
            <ac:spMk id="4" creationId="{648C00F1-690A-8C83-0277-5DA51F86D484}"/>
          </ac:spMkLst>
        </pc:spChg>
        <pc:spChg chg="mod">
          <ac:chgData name="GIACOLETTO Thomas (REFORM)" userId="93a6d788-504b-4adf-9d46-0dfe0e0965cf" providerId="ADAL" clId="{BD3832C9-C174-4DA5-89D3-654331453F50}" dt="2024-06-24T10:49:53.844" v="1250" actId="1076"/>
          <ac:spMkLst>
            <pc:docMk/>
            <pc:sldMk cId="2674358937" sldId="267"/>
            <ac:spMk id="19" creationId="{C608133C-4102-89C1-055B-345197D2CF8C}"/>
          </ac:spMkLst>
        </pc:spChg>
      </pc:sldChg>
      <pc:sldChg chg="addSp delSp modSp add mod ord">
        <pc:chgData name="GIACOLETTO Thomas (REFORM)" userId="93a6d788-504b-4adf-9d46-0dfe0e0965cf" providerId="ADAL" clId="{BD3832C9-C174-4DA5-89D3-654331453F50}" dt="2024-06-24T10:48:44.931" v="1134"/>
        <pc:sldMkLst>
          <pc:docMk/>
          <pc:sldMk cId="2536402363" sldId="268"/>
        </pc:sldMkLst>
        <pc:spChg chg="mod">
          <ac:chgData name="GIACOLETTO Thomas (REFORM)" userId="93a6d788-504b-4adf-9d46-0dfe0e0965cf" providerId="ADAL" clId="{BD3832C9-C174-4DA5-89D3-654331453F50}" dt="2024-06-24T10:48:31.505" v="1130" actId="1076"/>
          <ac:spMkLst>
            <pc:docMk/>
            <pc:sldMk cId="2536402363" sldId="268"/>
            <ac:spMk id="4" creationId="{648C00F1-690A-8C83-0277-5DA51F86D484}"/>
          </ac:spMkLst>
        </pc:spChg>
        <pc:spChg chg="del">
          <ac:chgData name="GIACOLETTO Thomas (REFORM)" userId="93a6d788-504b-4adf-9d46-0dfe0e0965cf" providerId="ADAL" clId="{BD3832C9-C174-4DA5-89D3-654331453F50}" dt="2024-06-24T05:55:35.410" v="30" actId="478"/>
          <ac:spMkLst>
            <pc:docMk/>
            <pc:sldMk cId="2536402363" sldId="268"/>
            <ac:spMk id="19" creationId="{C608133C-4102-89C1-055B-345197D2CF8C}"/>
          </ac:spMkLst>
        </pc:spChg>
        <pc:graphicFrameChg chg="add mod modGraphic">
          <ac:chgData name="GIACOLETTO Thomas (REFORM)" userId="93a6d788-504b-4adf-9d46-0dfe0e0965cf" providerId="ADAL" clId="{BD3832C9-C174-4DA5-89D3-654331453F50}" dt="2024-06-24T10:48:41.639" v="1132" actId="1076"/>
          <ac:graphicFrameMkLst>
            <pc:docMk/>
            <pc:sldMk cId="2536402363" sldId="268"/>
            <ac:graphicFrameMk id="2" creationId="{5B36B5D1-07A2-4468-7D35-01B952FC658A}"/>
          </ac:graphicFrameMkLst>
        </pc:graphicFrameChg>
        <pc:graphicFrameChg chg="add del mod modGraphic">
          <ac:chgData name="GIACOLETTO Thomas (REFORM)" userId="93a6d788-504b-4adf-9d46-0dfe0e0965cf" providerId="ADAL" clId="{BD3832C9-C174-4DA5-89D3-654331453F50}" dt="2024-06-24T10:42:33.199" v="798" actId="478"/>
          <ac:graphicFrameMkLst>
            <pc:docMk/>
            <pc:sldMk cId="2536402363" sldId="268"/>
            <ac:graphicFrameMk id="3" creationId="{714C5EB6-C1F0-955A-7723-1B8DCACAFF0E}"/>
          </ac:graphicFrameMkLst>
        </pc:graphicFrameChg>
      </pc:sldChg>
    </pc:docChg>
  </pc:docChgLst>
  <pc:docChgLst>
    <pc:chgData name="SHOYLEKOVA Mina (REFORM)" userId="S::mina.shoylekova@ec.europa.eu::b4168284-0ace-41d0-8049-10592f1d2cfc" providerId="AD" clId="Web-{D59064CD-157D-4EED-AC34-CD45A084D715}"/>
    <pc:docChg chg="modSld">
      <pc:chgData name="SHOYLEKOVA Mina (REFORM)" userId="S::mina.shoylekova@ec.europa.eu::b4168284-0ace-41d0-8049-10592f1d2cfc" providerId="AD" clId="Web-{D59064CD-157D-4EED-AC34-CD45A084D715}" dt="2024-06-24T11:35:22.090" v="78" actId="1076"/>
      <pc:docMkLst>
        <pc:docMk/>
      </pc:docMkLst>
      <pc:sldChg chg="modSp">
        <pc:chgData name="SHOYLEKOVA Mina (REFORM)" userId="S::mina.shoylekova@ec.europa.eu::b4168284-0ace-41d0-8049-10592f1d2cfc" providerId="AD" clId="Web-{D59064CD-157D-4EED-AC34-CD45A084D715}" dt="2024-06-24T11:35:22.090" v="78" actId="1076"/>
        <pc:sldMkLst>
          <pc:docMk/>
          <pc:sldMk cId="2674358937" sldId="267"/>
        </pc:sldMkLst>
        <pc:spChg chg="mod">
          <ac:chgData name="SHOYLEKOVA Mina (REFORM)" userId="S::mina.shoylekova@ec.europa.eu::b4168284-0ace-41d0-8049-10592f1d2cfc" providerId="AD" clId="Web-{D59064CD-157D-4EED-AC34-CD45A084D715}" dt="2024-06-24T11:35:22.090" v="78" actId="1076"/>
          <ac:spMkLst>
            <pc:docMk/>
            <pc:sldMk cId="2674358937" sldId="267"/>
            <ac:spMk id="19" creationId="{C608133C-4102-89C1-055B-345197D2CF8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03369-BBBE-4FEA-A02A-8CFF619716EE}" type="doc">
      <dgm:prSet loTypeId="urn:microsoft.com/office/officeart/2005/8/layout/hierarchy5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IE"/>
        </a:p>
      </dgm:t>
    </dgm:pt>
    <dgm:pt modelId="{FA01880E-CCED-4069-81B9-235094B82CB5}" type="asst">
      <dgm:prSet phldrT="[Text]"/>
      <dgm:spPr/>
      <dgm:t>
        <a:bodyPr/>
        <a:lstStyle/>
        <a:p>
          <a:r>
            <a:rPr lang="en-IE" dirty="0"/>
            <a:t>Action 12: Digital-ready legislation</a:t>
          </a:r>
        </a:p>
      </dgm:t>
    </dgm:pt>
    <dgm:pt modelId="{CF74E1D9-C97C-41C3-A1AD-26E70BC0FFC9}" type="parTrans" cxnId="{7EABD44B-8DC8-47A1-907B-7F5C0A995E1D}">
      <dgm:prSet/>
      <dgm:spPr/>
      <dgm:t>
        <a:bodyPr/>
        <a:lstStyle/>
        <a:p>
          <a:endParaRPr lang="en-IE"/>
        </a:p>
      </dgm:t>
    </dgm:pt>
    <dgm:pt modelId="{7DAF45EB-CE87-4A7A-9A3F-EE1C96718F01}" type="sibTrans" cxnId="{7EABD44B-8DC8-47A1-907B-7F5C0A995E1D}">
      <dgm:prSet/>
      <dgm:spPr/>
      <dgm:t>
        <a:bodyPr/>
        <a:lstStyle/>
        <a:p>
          <a:endParaRPr lang="en-IE"/>
        </a:p>
      </dgm:t>
    </dgm:pt>
    <dgm:pt modelId="{67C2A302-1587-4FF2-8BC7-0E81C04F15D5}" type="asst">
      <dgm:prSet phldrT="[Text]"/>
      <dgm:spPr/>
      <dgm:t>
        <a:bodyPr/>
        <a:lstStyle/>
        <a:p>
          <a:r>
            <a:rPr lang="en-IE" dirty="0"/>
            <a:t>Action 15: Interoperability</a:t>
          </a:r>
        </a:p>
      </dgm:t>
    </dgm:pt>
    <dgm:pt modelId="{41025EC5-1639-4C04-B136-DB2BE556328A}" type="parTrans" cxnId="{A027A2EF-025F-4803-9817-B3AE6E83B5F1}">
      <dgm:prSet/>
      <dgm:spPr/>
      <dgm:t>
        <a:bodyPr/>
        <a:lstStyle/>
        <a:p>
          <a:endParaRPr lang="en-IE"/>
        </a:p>
      </dgm:t>
    </dgm:pt>
    <dgm:pt modelId="{8F10A8D3-8535-41D8-AAC3-9B2DC9223980}" type="sibTrans" cxnId="{A027A2EF-025F-4803-9817-B3AE6E83B5F1}">
      <dgm:prSet/>
      <dgm:spPr/>
      <dgm:t>
        <a:bodyPr/>
        <a:lstStyle/>
        <a:p>
          <a:endParaRPr lang="en-IE"/>
        </a:p>
      </dgm:t>
    </dgm:pt>
    <dgm:pt modelId="{8767BDE1-F444-4715-9A14-F903B5D1B24A}" type="asst">
      <dgm:prSet phldrT="[Text]"/>
      <dgm:spPr/>
      <dgm:t>
        <a:bodyPr/>
        <a:lstStyle/>
        <a:p>
          <a:r>
            <a:rPr lang="en-IE" dirty="0"/>
            <a:t>Support MS in developing digital transformation projects</a:t>
          </a:r>
        </a:p>
      </dgm:t>
    </dgm:pt>
    <dgm:pt modelId="{0A8D2E41-D88C-4C45-85F0-799572076597}" type="parTrans" cxnId="{159BE063-E3C6-45BC-9E14-E5BB5D373C61}">
      <dgm:prSet/>
      <dgm:spPr/>
      <dgm:t>
        <a:bodyPr/>
        <a:lstStyle/>
        <a:p>
          <a:endParaRPr lang="en-IE"/>
        </a:p>
      </dgm:t>
    </dgm:pt>
    <dgm:pt modelId="{646DDA8F-07EC-45AF-92BD-28469164BEAA}" type="sibTrans" cxnId="{159BE063-E3C6-45BC-9E14-E5BB5D373C61}">
      <dgm:prSet/>
      <dgm:spPr/>
      <dgm:t>
        <a:bodyPr/>
        <a:lstStyle/>
        <a:p>
          <a:endParaRPr lang="en-IE"/>
        </a:p>
      </dgm:t>
    </dgm:pt>
    <dgm:pt modelId="{AB4E8061-9727-426F-BC86-316902C51A05}" type="asst">
      <dgm:prSet phldrT="[Text]"/>
      <dgm:spPr/>
      <dgm:t>
        <a:bodyPr/>
        <a:lstStyle/>
        <a:p>
          <a:r>
            <a:rPr lang="en-IE" dirty="0"/>
            <a:t>TSI 2025 flagship on Pillar II</a:t>
          </a:r>
        </a:p>
      </dgm:t>
    </dgm:pt>
    <dgm:pt modelId="{A7F6416B-6D29-4091-9DD5-5164E2D1359F}" type="parTrans" cxnId="{508F3348-72B4-4D1F-9E67-6B970758345C}">
      <dgm:prSet/>
      <dgm:spPr/>
      <dgm:t>
        <a:bodyPr/>
        <a:lstStyle/>
        <a:p>
          <a:endParaRPr lang="en-IE"/>
        </a:p>
      </dgm:t>
    </dgm:pt>
    <dgm:pt modelId="{7CCF8601-E3BF-4292-A777-B9CF16F2A2B3}" type="sibTrans" cxnId="{508F3348-72B4-4D1F-9E67-6B970758345C}">
      <dgm:prSet/>
      <dgm:spPr/>
      <dgm:t>
        <a:bodyPr/>
        <a:lstStyle/>
        <a:p>
          <a:endParaRPr lang="en-IE"/>
        </a:p>
      </dgm:t>
    </dgm:pt>
    <dgm:pt modelId="{763262CF-119D-4E52-AF74-CA5C287ADE58}" type="asst">
      <dgm:prSet phldrT="[Text]"/>
      <dgm:spPr/>
      <dgm:t>
        <a:bodyPr/>
        <a:lstStyle/>
        <a:p>
          <a:r>
            <a:rPr lang="en-IE" dirty="0"/>
            <a:t>Share resources on the Interoperable Europe Academy</a:t>
          </a:r>
        </a:p>
      </dgm:t>
    </dgm:pt>
    <dgm:pt modelId="{54DFA3EE-B1D4-44D0-AC90-B6B679683BBC}" type="parTrans" cxnId="{05A098CF-00F6-495C-99DF-92349414F1CD}">
      <dgm:prSet/>
      <dgm:spPr/>
      <dgm:t>
        <a:bodyPr/>
        <a:lstStyle/>
        <a:p>
          <a:endParaRPr lang="en-IE"/>
        </a:p>
      </dgm:t>
    </dgm:pt>
    <dgm:pt modelId="{F9437249-4369-4783-98C2-2367BFA9D66B}" type="sibTrans" cxnId="{05A098CF-00F6-495C-99DF-92349414F1CD}">
      <dgm:prSet/>
      <dgm:spPr/>
      <dgm:t>
        <a:bodyPr/>
        <a:lstStyle/>
        <a:p>
          <a:endParaRPr lang="en-IE"/>
        </a:p>
      </dgm:t>
    </dgm:pt>
    <dgm:pt modelId="{FE3251A1-6EED-42F8-936C-D5F3340502B1}" type="asst">
      <dgm:prSet phldrT="[Text]"/>
      <dgm:spPr/>
      <dgm:t>
        <a:bodyPr/>
        <a:lstStyle/>
        <a:p>
          <a:r>
            <a:rPr lang="en-US" dirty="0"/>
            <a:t>Trustworthy, ethical, and transparent AI technologies</a:t>
          </a:r>
          <a:endParaRPr lang="en-IE" dirty="0"/>
        </a:p>
      </dgm:t>
    </dgm:pt>
    <dgm:pt modelId="{9DDE1427-5AC5-430C-80E0-16879AA14C1A}" type="parTrans" cxnId="{769C6B2F-2184-46F9-AB50-26CF6D849632}">
      <dgm:prSet/>
      <dgm:spPr/>
      <dgm:t>
        <a:bodyPr/>
        <a:lstStyle/>
        <a:p>
          <a:endParaRPr lang="en-IE"/>
        </a:p>
      </dgm:t>
    </dgm:pt>
    <dgm:pt modelId="{6166F438-5D06-4036-8997-3838BB1D2FBD}" type="sibTrans" cxnId="{769C6B2F-2184-46F9-AB50-26CF6D849632}">
      <dgm:prSet/>
      <dgm:spPr/>
      <dgm:t>
        <a:bodyPr/>
        <a:lstStyle/>
        <a:p>
          <a:endParaRPr lang="en-IE"/>
        </a:p>
      </dgm:t>
    </dgm:pt>
    <dgm:pt modelId="{2B2B1E75-B3BD-4CB3-A906-6284CBE15BF1}" type="asst">
      <dgm:prSet phldrT="[Text]"/>
      <dgm:spPr/>
      <dgm:t>
        <a:bodyPr/>
        <a:lstStyle/>
        <a:p>
          <a:r>
            <a:rPr lang="en-IE" dirty="0"/>
            <a:t>Share AI models on the AI-on-Demand Platform</a:t>
          </a:r>
        </a:p>
      </dgm:t>
    </dgm:pt>
    <dgm:pt modelId="{70FD55D4-98F8-4A21-95C8-975E632903FA}" type="parTrans" cxnId="{57286D95-015A-491D-9D03-67CDEDA16860}">
      <dgm:prSet/>
      <dgm:spPr/>
      <dgm:t>
        <a:bodyPr/>
        <a:lstStyle/>
        <a:p>
          <a:endParaRPr lang="en-IE"/>
        </a:p>
      </dgm:t>
    </dgm:pt>
    <dgm:pt modelId="{6D3717FE-0F2C-4261-9E1B-769DDF76B604}" type="sibTrans" cxnId="{57286D95-015A-491D-9D03-67CDEDA16860}">
      <dgm:prSet/>
      <dgm:spPr/>
      <dgm:t>
        <a:bodyPr/>
        <a:lstStyle/>
        <a:p>
          <a:endParaRPr lang="en-IE"/>
        </a:p>
      </dgm:t>
    </dgm:pt>
    <dgm:pt modelId="{9AD3C73E-09A7-4C7C-AB42-BB968E82BC14}" type="asst">
      <dgm:prSet phldrT="[Text]"/>
      <dgm:spPr/>
      <dgm:t>
        <a:bodyPr/>
        <a:lstStyle/>
        <a:p>
          <a:r>
            <a:rPr lang="en-IE" dirty="0"/>
            <a:t>European Digital Innovation Hubs on AI</a:t>
          </a:r>
        </a:p>
      </dgm:t>
    </dgm:pt>
    <dgm:pt modelId="{EF8EB5E3-13B0-4044-8FAB-6529E1B41F68}" type="parTrans" cxnId="{7E20592E-B3BC-45B0-A732-4E59261FAD87}">
      <dgm:prSet/>
      <dgm:spPr/>
      <dgm:t>
        <a:bodyPr/>
        <a:lstStyle/>
        <a:p>
          <a:endParaRPr lang="en-IE"/>
        </a:p>
      </dgm:t>
    </dgm:pt>
    <dgm:pt modelId="{7874B20C-E79C-4B2D-8F0D-D2B4553C774A}" type="sibTrans" cxnId="{7E20592E-B3BC-45B0-A732-4E59261FAD87}">
      <dgm:prSet/>
      <dgm:spPr/>
      <dgm:t>
        <a:bodyPr/>
        <a:lstStyle/>
        <a:p>
          <a:endParaRPr lang="en-IE"/>
        </a:p>
      </dgm:t>
    </dgm:pt>
    <dgm:pt modelId="{0FB69E7B-3181-4702-92B9-DAF2665859AD}">
      <dgm:prSet phldrT="[Text]"/>
      <dgm:spPr/>
      <dgm:t>
        <a:bodyPr/>
        <a:lstStyle/>
        <a:p>
          <a:r>
            <a:rPr lang="en-IE" dirty="0"/>
            <a:t>Pillar II: Digital</a:t>
          </a:r>
        </a:p>
      </dgm:t>
    </dgm:pt>
    <dgm:pt modelId="{0B189EE2-9B3F-40E5-8B11-F344BA003D7A}" type="parTrans" cxnId="{29A8AB81-6176-4882-BA16-FB6B5D6BF56E}">
      <dgm:prSet/>
      <dgm:spPr/>
      <dgm:t>
        <a:bodyPr/>
        <a:lstStyle/>
        <a:p>
          <a:endParaRPr lang="en-IE"/>
        </a:p>
      </dgm:t>
    </dgm:pt>
    <dgm:pt modelId="{2867052D-BA85-4743-A991-0F0CEA2A8F00}" type="sibTrans" cxnId="{29A8AB81-6176-4882-BA16-FB6B5D6BF56E}">
      <dgm:prSet/>
      <dgm:spPr/>
      <dgm:t>
        <a:bodyPr/>
        <a:lstStyle/>
        <a:p>
          <a:endParaRPr lang="en-IE"/>
        </a:p>
      </dgm:t>
    </dgm:pt>
    <dgm:pt modelId="{2181E7E6-8932-4AD5-9D19-69688EAFACAB}" type="asst">
      <dgm:prSet phldrT="[Text]"/>
      <dgm:spPr/>
      <dgm:t>
        <a:bodyPr/>
        <a:lstStyle/>
        <a:p>
          <a:r>
            <a:rPr lang="en-IE" dirty="0"/>
            <a:t>Pillar</a:t>
          </a:r>
        </a:p>
      </dgm:t>
    </dgm:pt>
    <dgm:pt modelId="{FC06F924-A523-4CEF-9010-4EB76B0B9DBD}" type="parTrans" cxnId="{C68B528D-09B4-4236-AFEE-1C7CF6EC1DAD}">
      <dgm:prSet/>
      <dgm:spPr/>
      <dgm:t>
        <a:bodyPr/>
        <a:lstStyle/>
        <a:p>
          <a:endParaRPr lang="en-IE"/>
        </a:p>
      </dgm:t>
    </dgm:pt>
    <dgm:pt modelId="{F832B83A-AF9B-4422-9A42-034460227485}" type="sibTrans" cxnId="{C68B528D-09B4-4236-AFEE-1C7CF6EC1DAD}">
      <dgm:prSet/>
      <dgm:spPr/>
      <dgm:t>
        <a:bodyPr/>
        <a:lstStyle/>
        <a:p>
          <a:endParaRPr lang="en-IE"/>
        </a:p>
      </dgm:t>
    </dgm:pt>
    <dgm:pt modelId="{80649A43-E624-48CF-BEBD-EC02F15B20E6}" type="asst">
      <dgm:prSet phldrT="[Text]"/>
      <dgm:spPr/>
      <dgm:t>
        <a:bodyPr/>
        <a:lstStyle/>
        <a:p>
          <a:r>
            <a:rPr lang="en-IE" dirty="0"/>
            <a:t>Action</a:t>
          </a:r>
        </a:p>
      </dgm:t>
    </dgm:pt>
    <dgm:pt modelId="{A3C9E5E4-2246-493C-A440-A6709563020C}" type="parTrans" cxnId="{B103EF9D-977B-4D30-BD50-345536AB6F5E}">
      <dgm:prSet/>
      <dgm:spPr/>
      <dgm:t>
        <a:bodyPr/>
        <a:lstStyle/>
        <a:p>
          <a:endParaRPr lang="en-IE"/>
        </a:p>
      </dgm:t>
    </dgm:pt>
    <dgm:pt modelId="{21492A84-015D-4FDD-9BC9-84FA49965F8A}" type="sibTrans" cxnId="{B103EF9D-977B-4D30-BD50-345536AB6F5E}">
      <dgm:prSet/>
      <dgm:spPr/>
      <dgm:t>
        <a:bodyPr/>
        <a:lstStyle/>
        <a:p>
          <a:endParaRPr lang="en-IE"/>
        </a:p>
      </dgm:t>
    </dgm:pt>
    <dgm:pt modelId="{48287467-48E4-48F6-8486-EF6362C6378B}" type="asst">
      <dgm:prSet phldrT="[Text]"/>
      <dgm:spPr/>
      <dgm:t>
        <a:bodyPr/>
        <a:lstStyle/>
        <a:p>
          <a:r>
            <a:rPr lang="en-IE" dirty="0"/>
            <a:t>Activity</a:t>
          </a:r>
        </a:p>
      </dgm:t>
    </dgm:pt>
    <dgm:pt modelId="{03CFBE53-BAC5-4D06-AED9-0BE290F1BC18}" type="parTrans" cxnId="{326B4351-6B37-42F3-A4AE-042B07AE26AB}">
      <dgm:prSet/>
      <dgm:spPr/>
      <dgm:t>
        <a:bodyPr/>
        <a:lstStyle/>
        <a:p>
          <a:endParaRPr lang="en-IE"/>
        </a:p>
      </dgm:t>
    </dgm:pt>
    <dgm:pt modelId="{53930F07-DDF4-40E3-8927-2A92EA53A22A}" type="sibTrans" cxnId="{326B4351-6B37-42F3-A4AE-042B07AE26AB}">
      <dgm:prSet/>
      <dgm:spPr/>
      <dgm:t>
        <a:bodyPr/>
        <a:lstStyle/>
        <a:p>
          <a:endParaRPr lang="en-IE"/>
        </a:p>
      </dgm:t>
    </dgm:pt>
    <dgm:pt modelId="{38332FF0-33C4-47F9-A409-12BDB6E89C4A}" type="asst">
      <dgm:prSet phldrT="[Text]"/>
      <dgm:spPr/>
      <dgm:t>
        <a:bodyPr/>
        <a:lstStyle/>
        <a:p>
          <a:r>
            <a:rPr lang="en-IE" dirty="0"/>
            <a:t>Task</a:t>
          </a:r>
        </a:p>
      </dgm:t>
    </dgm:pt>
    <dgm:pt modelId="{3D69062B-6750-45A7-B416-8FBC89E2AF69}" type="parTrans" cxnId="{AECE5F43-1982-4EC1-AC02-5614E71F3E79}">
      <dgm:prSet/>
      <dgm:spPr/>
      <dgm:t>
        <a:bodyPr/>
        <a:lstStyle/>
        <a:p>
          <a:endParaRPr lang="en-IE"/>
        </a:p>
      </dgm:t>
    </dgm:pt>
    <dgm:pt modelId="{47B42830-ED5B-4504-92CB-A52EDECD1916}" type="sibTrans" cxnId="{AECE5F43-1982-4EC1-AC02-5614E71F3E79}">
      <dgm:prSet/>
      <dgm:spPr/>
      <dgm:t>
        <a:bodyPr/>
        <a:lstStyle/>
        <a:p>
          <a:endParaRPr lang="en-IE"/>
        </a:p>
      </dgm:t>
    </dgm:pt>
    <dgm:pt modelId="{2F2E6B01-726C-49C8-A2F5-6D399C5D9810}" type="asst">
      <dgm:prSet phldrT="[Text]"/>
      <dgm:spPr/>
      <dgm:t>
        <a:bodyPr/>
        <a:lstStyle/>
        <a:p>
          <a:r>
            <a:rPr lang="en-IE" dirty="0"/>
            <a:t>Interoperability assessment and Interoperable Europe Support Centre</a:t>
          </a:r>
        </a:p>
      </dgm:t>
    </dgm:pt>
    <dgm:pt modelId="{48FC2041-FE27-42B1-91D8-F4AA2CE4DB15}" type="parTrans" cxnId="{C3E2F8A5-E395-4C77-B2CB-5E7361C3E187}">
      <dgm:prSet/>
      <dgm:spPr/>
      <dgm:t>
        <a:bodyPr/>
        <a:lstStyle/>
        <a:p>
          <a:endParaRPr lang="en-IE"/>
        </a:p>
      </dgm:t>
    </dgm:pt>
    <dgm:pt modelId="{F0ECF6F6-25D4-4195-B59B-A64241568392}" type="sibTrans" cxnId="{C3E2F8A5-E395-4C77-B2CB-5E7361C3E187}">
      <dgm:prSet/>
      <dgm:spPr/>
      <dgm:t>
        <a:bodyPr/>
        <a:lstStyle/>
        <a:p>
          <a:endParaRPr lang="en-IE"/>
        </a:p>
      </dgm:t>
    </dgm:pt>
    <dgm:pt modelId="{73CACEB2-6A16-482B-9676-23FFF3152789}" type="asst">
      <dgm:prSet phldrT="[Text]"/>
      <dgm:spPr/>
      <dgm:t>
        <a:bodyPr/>
        <a:lstStyle/>
        <a:p>
          <a:r>
            <a:rPr lang="en-IE" dirty="0"/>
            <a:t>Pilot interoperability assessment guidelines with MS</a:t>
          </a:r>
        </a:p>
      </dgm:t>
    </dgm:pt>
    <dgm:pt modelId="{89C049C0-9994-47CA-8B2F-BF6F9621D7C2}" type="parTrans" cxnId="{4F75BC5C-B737-4F29-A6D0-9C7DB7CCED36}">
      <dgm:prSet/>
      <dgm:spPr/>
      <dgm:t>
        <a:bodyPr/>
        <a:lstStyle/>
        <a:p>
          <a:endParaRPr lang="en-IE"/>
        </a:p>
      </dgm:t>
    </dgm:pt>
    <dgm:pt modelId="{12C1CAA6-8F97-4C84-8FA5-3CAA6419EFF1}" type="sibTrans" cxnId="{4F75BC5C-B737-4F29-A6D0-9C7DB7CCED36}">
      <dgm:prSet/>
      <dgm:spPr/>
      <dgm:t>
        <a:bodyPr/>
        <a:lstStyle/>
        <a:p>
          <a:endParaRPr lang="en-IE"/>
        </a:p>
      </dgm:t>
    </dgm:pt>
    <dgm:pt modelId="{D9849E32-BF3B-4F44-8788-D9F5385ABB73}" type="pres">
      <dgm:prSet presAssocID="{69703369-BBBE-4FEA-A02A-8CFF619716E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800F85-65A8-47AA-AAB8-3EEF1A99447B}" type="pres">
      <dgm:prSet presAssocID="{69703369-BBBE-4FEA-A02A-8CFF619716EE}" presName="hierFlow" presStyleCnt="0"/>
      <dgm:spPr/>
    </dgm:pt>
    <dgm:pt modelId="{970FA654-1EA5-4769-B16E-873694C4A2D3}" type="pres">
      <dgm:prSet presAssocID="{69703369-BBBE-4FEA-A02A-8CFF619716EE}" presName="firstBuf" presStyleCnt="0"/>
      <dgm:spPr/>
    </dgm:pt>
    <dgm:pt modelId="{0C76EC85-475E-4290-86AF-27F5101D9A64}" type="pres">
      <dgm:prSet presAssocID="{69703369-BBBE-4FEA-A02A-8CFF619716E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615A334-E890-4F27-B57D-D9246C17B2C8}" type="pres">
      <dgm:prSet presAssocID="{0FB69E7B-3181-4702-92B9-DAF2665859AD}" presName="Name17" presStyleCnt="0"/>
      <dgm:spPr/>
    </dgm:pt>
    <dgm:pt modelId="{5F7F90B0-F291-4876-8033-9EBDB36C678F}" type="pres">
      <dgm:prSet presAssocID="{0FB69E7B-3181-4702-92B9-DAF2665859AD}" presName="level1Shape" presStyleLbl="node0" presStyleIdx="0" presStyleCnt="1">
        <dgm:presLayoutVars>
          <dgm:chPref val="3"/>
        </dgm:presLayoutVars>
      </dgm:prSet>
      <dgm:spPr/>
    </dgm:pt>
    <dgm:pt modelId="{382F61C1-C8F6-4927-A3C2-FFD5B496E8F6}" type="pres">
      <dgm:prSet presAssocID="{0FB69E7B-3181-4702-92B9-DAF2665859AD}" presName="hierChild2" presStyleCnt="0"/>
      <dgm:spPr/>
    </dgm:pt>
    <dgm:pt modelId="{C8F34DBF-1780-4732-8719-4B9D7F86B513}" type="pres">
      <dgm:prSet presAssocID="{CF74E1D9-C97C-41C3-A1AD-26E70BC0FFC9}" presName="Name25" presStyleLbl="parChTrans1D2" presStyleIdx="0" presStyleCnt="2"/>
      <dgm:spPr/>
    </dgm:pt>
    <dgm:pt modelId="{4A351F59-9EA0-41BD-B97D-D38E12BCA1E0}" type="pres">
      <dgm:prSet presAssocID="{CF74E1D9-C97C-41C3-A1AD-26E70BC0FFC9}" presName="connTx" presStyleLbl="parChTrans1D2" presStyleIdx="0" presStyleCnt="2"/>
      <dgm:spPr/>
    </dgm:pt>
    <dgm:pt modelId="{3B10C776-7CE3-4274-85BA-C36FA6EBEE39}" type="pres">
      <dgm:prSet presAssocID="{FA01880E-CCED-4069-81B9-235094B82CB5}" presName="Name30" presStyleCnt="0"/>
      <dgm:spPr/>
    </dgm:pt>
    <dgm:pt modelId="{4EDDBD0A-6627-4C47-9662-DFC9E4567DB9}" type="pres">
      <dgm:prSet presAssocID="{FA01880E-CCED-4069-81B9-235094B82CB5}" presName="level2Shape" presStyleLbl="asst1" presStyleIdx="0" presStyleCnt="10"/>
      <dgm:spPr/>
    </dgm:pt>
    <dgm:pt modelId="{0C1B936F-2D2F-4030-8B3E-4E389A3D3C16}" type="pres">
      <dgm:prSet presAssocID="{FA01880E-CCED-4069-81B9-235094B82CB5}" presName="hierChild3" presStyleCnt="0"/>
      <dgm:spPr/>
    </dgm:pt>
    <dgm:pt modelId="{C6B22A40-33D4-4172-A173-713CCCBAF255}" type="pres">
      <dgm:prSet presAssocID="{0A8D2E41-D88C-4C45-85F0-799572076597}" presName="Name25" presStyleLbl="parChTrans1D3" presStyleIdx="0" presStyleCnt="3"/>
      <dgm:spPr/>
    </dgm:pt>
    <dgm:pt modelId="{658C99BE-2F47-473B-B1BD-FA4B2E8DF8F5}" type="pres">
      <dgm:prSet presAssocID="{0A8D2E41-D88C-4C45-85F0-799572076597}" presName="connTx" presStyleLbl="parChTrans1D3" presStyleIdx="0" presStyleCnt="3"/>
      <dgm:spPr/>
    </dgm:pt>
    <dgm:pt modelId="{29A6961D-F489-4D9D-A4A7-FCC2C75BF5B2}" type="pres">
      <dgm:prSet presAssocID="{8767BDE1-F444-4715-9A14-F903B5D1B24A}" presName="Name30" presStyleCnt="0"/>
      <dgm:spPr/>
    </dgm:pt>
    <dgm:pt modelId="{53AEB641-94C9-464F-A847-7DBB2C704A1F}" type="pres">
      <dgm:prSet presAssocID="{8767BDE1-F444-4715-9A14-F903B5D1B24A}" presName="level2Shape" presStyleLbl="asst1" presStyleIdx="1" presStyleCnt="10"/>
      <dgm:spPr/>
    </dgm:pt>
    <dgm:pt modelId="{C60728AC-68B7-43E9-8448-835310D13715}" type="pres">
      <dgm:prSet presAssocID="{8767BDE1-F444-4715-9A14-F903B5D1B24A}" presName="hierChild3" presStyleCnt="0"/>
      <dgm:spPr/>
    </dgm:pt>
    <dgm:pt modelId="{CBE9A432-86A0-4E84-B9B0-CD2CD424E391}" type="pres">
      <dgm:prSet presAssocID="{A7F6416B-6D29-4091-9DD5-5164E2D1359F}" presName="Name25" presStyleLbl="parChTrans1D4" presStyleIdx="0" presStyleCnt="5"/>
      <dgm:spPr/>
    </dgm:pt>
    <dgm:pt modelId="{E24DA9B4-F174-4A2C-A7EA-C0332874F7CD}" type="pres">
      <dgm:prSet presAssocID="{A7F6416B-6D29-4091-9DD5-5164E2D1359F}" presName="connTx" presStyleLbl="parChTrans1D4" presStyleIdx="0" presStyleCnt="5"/>
      <dgm:spPr/>
    </dgm:pt>
    <dgm:pt modelId="{70E4BC26-C2A4-4240-AC77-F4823E508282}" type="pres">
      <dgm:prSet presAssocID="{AB4E8061-9727-426F-BC86-316902C51A05}" presName="Name30" presStyleCnt="0"/>
      <dgm:spPr/>
    </dgm:pt>
    <dgm:pt modelId="{BFD202F3-02AC-4473-83E1-4A6CAC6CD059}" type="pres">
      <dgm:prSet presAssocID="{AB4E8061-9727-426F-BC86-316902C51A05}" presName="level2Shape" presStyleLbl="asst1" presStyleIdx="2" presStyleCnt="10"/>
      <dgm:spPr/>
    </dgm:pt>
    <dgm:pt modelId="{47EDDC98-E4A8-4A77-BAE6-5EBA51014A2B}" type="pres">
      <dgm:prSet presAssocID="{AB4E8061-9727-426F-BC86-316902C51A05}" presName="hierChild3" presStyleCnt="0"/>
      <dgm:spPr/>
    </dgm:pt>
    <dgm:pt modelId="{31D6E40D-52C7-4EC3-9267-790ACE7566F2}" type="pres">
      <dgm:prSet presAssocID="{54DFA3EE-B1D4-44D0-AC90-B6B679683BBC}" presName="Name25" presStyleLbl="parChTrans1D4" presStyleIdx="1" presStyleCnt="5"/>
      <dgm:spPr/>
    </dgm:pt>
    <dgm:pt modelId="{8AC50D37-AF44-4D42-9B8A-C8BD02883DEB}" type="pres">
      <dgm:prSet presAssocID="{54DFA3EE-B1D4-44D0-AC90-B6B679683BBC}" presName="connTx" presStyleLbl="parChTrans1D4" presStyleIdx="1" presStyleCnt="5"/>
      <dgm:spPr/>
    </dgm:pt>
    <dgm:pt modelId="{135C0764-85C5-44B1-89D7-00193EBAB2E7}" type="pres">
      <dgm:prSet presAssocID="{763262CF-119D-4E52-AF74-CA5C287ADE58}" presName="Name30" presStyleCnt="0"/>
      <dgm:spPr/>
    </dgm:pt>
    <dgm:pt modelId="{4E97E15F-2363-4BB1-A622-9C04F62BAD0E}" type="pres">
      <dgm:prSet presAssocID="{763262CF-119D-4E52-AF74-CA5C287ADE58}" presName="level2Shape" presStyleLbl="asst1" presStyleIdx="3" presStyleCnt="10"/>
      <dgm:spPr/>
    </dgm:pt>
    <dgm:pt modelId="{5C23CC31-526E-43BF-8026-9DC9378C230B}" type="pres">
      <dgm:prSet presAssocID="{763262CF-119D-4E52-AF74-CA5C287ADE58}" presName="hierChild3" presStyleCnt="0"/>
      <dgm:spPr/>
    </dgm:pt>
    <dgm:pt modelId="{A8A62F62-3C5B-416B-82E5-39E2871BDDBD}" type="pres">
      <dgm:prSet presAssocID="{9DDE1427-5AC5-430C-80E0-16879AA14C1A}" presName="Name25" presStyleLbl="parChTrans1D3" presStyleIdx="1" presStyleCnt="3"/>
      <dgm:spPr/>
    </dgm:pt>
    <dgm:pt modelId="{52B4BBBA-F465-4046-A886-8B0209BC51CA}" type="pres">
      <dgm:prSet presAssocID="{9DDE1427-5AC5-430C-80E0-16879AA14C1A}" presName="connTx" presStyleLbl="parChTrans1D3" presStyleIdx="1" presStyleCnt="3"/>
      <dgm:spPr/>
    </dgm:pt>
    <dgm:pt modelId="{3F9AEE91-081F-4AC3-9DCC-8486BE9E383B}" type="pres">
      <dgm:prSet presAssocID="{FE3251A1-6EED-42F8-936C-D5F3340502B1}" presName="Name30" presStyleCnt="0"/>
      <dgm:spPr/>
    </dgm:pt>
    <dgm:pt modelId="{4423C6CD-3CBA-46B6-869A-3799868884EC}" type="pres">
      <dgm:prSet presAssocID="{FE3251A1-6EED-42F8-936C-D5F3340502B1}" presName="level2Shape" presStyleLbl="asst1" presStyleIdx="4" presStyleCnt="10"/>
      <dgm:spPr/>
    </dgm:pt>
    <dgm:pt modelId="{A4F18AC4-09EA-40A1-AB13-5E3EFEEAE521}" type="pres">
      <dgm:prSet presAssocID="{FE3251A1-6EED-42F8-936C-D5F3340502B1}" presName="hierChild3" presStyleCnt="0"/>
      <dgm:spPr/>
    </dgm:pt>
    <dgm:pt modelId="{DDFAA0C4-80BC-4F9F-9B6F-5C875B492A0F}" type="pres">
      <dgm:prSet presAssocID="{70FD55D4-98F8-4A21-95C8-975E632903FA}" presName="Name25" presStyleLbl="parChTrans1D4" presStyleIdx="2" presStyleCnt="5"/>
      <dgm:spPr/>
    </dgm:pt>
    <dgm:pt modelId="{C8F035BC-3A0D-47BF-88E0-FC8845B073D9}" type="pres">
      <dgm:prSet presAssocID="{70FD55D4-98F8-4A21-95C8-975E632903FA}" presName="connTx" presStyleLbl="parChTrans1D4" presStyleIdx="2" presStyleCnt="5"/>
      <dgm:spPr/>
    </dgm:pt>
    <dgm:pt modelId="{DD80B25F-8D5B-4D4A-9000-5B7AF943DD5A}" type="pres">
      <dgm:prSet presAssocID="{2B2B1E75-B3BD-4CB3-A906-6284CBE15BF1}" presName="Name30" presStyleCnt="0"/>
      <dgm:spPr/>
    </dgm:pt>
    <dgm:pt modelId="{DC0CB31C-55FC-4F91-BC3A-04EF1672C697}" type="pres">
      <dgm:prSet presAssocID="{2B2B1E75-B3BD-4CB3-A906-6284CBE15BF1}" presName="level2Shape" presStyleLbl="asst1" presStyleIdx="5" presStyleCnt="10"/>
      <dgm:spPr/>
    </dgm:pt>
    <dgm:pt modelId="{D232A7FC-2100-4EE1-AF37-E501A8F0034C}" type="pres">
      <dgm:prSet presAssocID="{2B2B1E75-B3BD-4CB3-A906-6284CBE15BF1}" presName="hierChild3" presStyleCnt="0"/>
      <dgm:spPr/>
    </dgm:pt>
    <dgm:pt modelId="{DF803CB7-3B02-4738-9A99-73748B71343D}" type="pres">
      <dgm:prSet presAssocID="{EF8EB5E3-13B0-4044-8FAB-6529E1B41F68}" presName="Name25" presStyleLbl="parChTrans1D4" presStyleIdx="3" presStyleCnt="5"/>
      <dgm:spPr/>
    </dgm:pt>
    <dgm:pt modelId="{0D354A7C-1F21-45B9-B7BB-4B221373DD4D}" type="pres">
      <dgm:prSet presAssocID="{EF8EB5E3-13B0-4044-8FAB-6529E1B41F68}" presName="connTx" presStyleLbl="parChTrans1D4" presStyleIdx="3" presStyleCnt="5"/>
      <dgm:spPr/>
    </dgm:pt>
    <dgm:pt modelId="{A2C6F75C-8752-44D9-81B4-F5EC76B3E23A}" type="pres">
      <dgm:prSet presAssocID="{9AD3C73E-09A7-4C7C-AB42-BB968E82BC14}" presName="Name30" presStyleCnt="0"/>
      <dgm:spPr/>
    </dgm:pt>
    <dgm:pt modelId="{E1C5A84B-8B39-455E-821F-C839085B035F}" type="pres">
      <dgm:prSet presAssocID="{9AD3C73E-09A7-4C7C-AB42-BB968E82BC14}" presName="level2Shape" presStyleLbl="asst1" presStyleIdx="6" presStyleCnt="10"/>
      <dgm:spPr/>
    </dgm:pt>
    <dgm:pt modelId="{60583E30-1557-41A6-A0B2-3845D499B616}" type="pres">
      <dgm:prSet presAssocID="{9AD3C73E-09A7-4C7C-AB42-BB968E82BC14}" presName="hierChild3" presStyleCnt="0"/>
      <dgm:spPr/>
    </dgm:pt>
    <dgm:pt modelId="{A66AC265-26E9-47EE-9BE8-E9348736BEB4}" type="pres">
      <dgm:prSet presAssocID="{41025EC5-1639-4C04-B136-DB2BE556328A}" presName="Name25" presStyleLbl="parChTrans1D2" presStyleIdx="1" presStyleCnt="2"/>
      <dgm:spPr/>
    </dgm:pt>
    <dgm:pt modelId="{426935CB-A4D8-490F-A808-44079B695948}" type="pres">
      <dgm:prSet presAssocID="{41025EC5-1639-4C04-B136-DB2BE556328A}" presName="connTx" presStyleLbl="parChTrans1D2" presStyleIdx="1" presStyleCnt="2"/>
      <dgm:spPr/>
    </dgm:pt>
    <dgm:pt modelId="{B552AF82-D9ED-4B4D-A880-A40E93D81A29}" type="pres">
      <dgm:prSet presAssocID="{67C2A302-1587-4FF2-8BC7-0E81C04F15D5}" presName="Name30" presStyleCnt="0"/>
      <dgm:spPr/>
    </dgm:pt>
    <dgm:pt modelId="{1F7F2224-F7C1-416E-BB4E-10671995A710}" type="pres">
      <dgm:prSet presAssocID="{67C2A302-1587-4FF2-8BC7-0E81C04F15D5}" presName="level2Shape" presStyleLbl="asst1" presStyleIdx="7" presStyleCnt="10"/>
      <dgm:spPr/>
    </dgm:pt>
    <dgm:pt modelId="{A99A1B56-5080-47F6-96A4-304ABC56D8B8}" type="pres">
      <dgm:prSet presAssocID="{67C2A302-1587-4FF2-8BC7-0E81C04F15D5}" presName="hierChild3" presStyleCnt="0"/>
      <dgm:spPr/>
    </dgm:pt>
    <dgm:pt modelId="{5B8838C6-E0B0-4F87-A358-70FD56956E5C}" type="pres">
      <dgm:prSet presAssocID="{48FC2041-FE27-42B1-91D8-F4AA2CE4DB15}" presName="Name25" presStyleLbl="parChTrans1D3" presStyleIdx="2" presStyleCnt="3"/>
      <dgm:spPr/>
    </dgm:pt>
    <dgm:pt modelId="{C014BA81-0700-442D-B9C5-A0E112C70AF3}" type="pres">
      <dgm:prSet presAssocID="{48FC2041-FE27-42B1-91D8-F4AA2CE4DB15}" presName="connTx" presStyleLbl="parChTrans1D3" presStyleIdx="2" presStyleCnt="3"/>
      <dgm:spPr/>
    </dgm:pt>
    <dgm:pt modelId="{29E5CF0C-EA45-4CF8-A0C6-5D7CF9F84A42}" type="pres">
      <dgm:prSet presAssocID="{2F2E6B01-726C-49C8-A2F5-6D399C5D9810}" presName="Name30" presStyleCnt="0"/>
      <dgm:spPr/>
    </dgm:pt>
    <dgm:pt modelId="{E0E32644-15F8-4618-B3B0-F37F0396A207}" type="pres">
      <dgm:prSet presAssocID="{2F2E6B01-726C-49C8-A2F5-6D399C5D9810}" presName="level2Shape" presStyleLbl="asst1" presStyleIdx="8" presStyleCnt="10"/>
      <dgm:spPr/>
    </dgm:pt>
    <dgm:pt modelId="{E8FBFD3A-4D1F-45F0-9343-F888679F24EC}" type="pres">
      <dgm:prSet presAssocID="{2F2E6B01-726C-49C8-A2F5-6D399C5D9810}" presName="hierChild3" presStyleCnt="0"/>
      <dgm:spPr/>
    </dgm:pt>
    <dgm:pt modelId="{3E00E778-6773-46EB-A325-770CC2F2D828}" type="pres">
      <dgm:prSet presAssocID="{89C049C0-9994-47CA-8B2F-BF6F9621D7C2}" presName="Name25" presStyleLbl="parChTrans1D4" presStyleIdx="4" presStyleCnt="5"/>
      <dgm:spPr/>
    </dgm:pt>
    <dgm:pt modelId="{6A5AECC3-44EA-49DC-89F9-963F573A26FE}" type="pres">
      <dgm:prSet presAssocID="{89C049C0-9994-47CA-8B2F-BF6F9621D7C2}" presName="connTx" presStyleLbl="parChTrans1D4" presStyleIdx="4" presStyleCnt="5"/>
      <dgm:spPr/>
    </dgm:pt>
    <dgm:pt modelId="{23CBC2C0-A8AD-4728-9FE8-DBA1EC0D63CF}" type="pres">
      <dgm:prSet presAssocID="{73CACEB2-6A16-482B-9676-23FFF3152789}" presName="Name30" presStyleCnt="0"/>
      <dgm:spPr/>
    </dgm:pt>
    <dgm:pt modelId="{0430B78E-07DC-493E-AB95-D14BED44D7A7}" type="pres">
      <dgm:prSet presAssocID="{73CACEB2-6A16-482B-9676-23FFF3152789}" presName="level2Shape" presStyleLbl="asst1" presStyleIdx="9" presStyleCnt="10"/>
      <dgm:spPr/>
    </dgm:pt>
    <dgm:pt modelId="{A3C2A4CE-6E33-4998-9BCF-60DB520595EB}" type="pres">
      <dgm:prSet presAssocID="{73CACEB2-6A16-482B-9676-23FFF3152789}" presName="hierChild3" presStyleCnt="0"/>
      <dgm:spPr/>
    </dgm:pt>
    <dgm:pt modelId="{558584A3-0A90-4DD9-9DBA-113A838E9EA4}" type="pres">
      <dgm:prSet presAssocID="{69703369-BBBE-4FEA-A02A-8CFF619716EE}" presName="bgShapesFlow" presStyleCnt="0"/>
      <dgm:spPr/>
    </dgm:pt>
    <dgm:pt modelId="{E3E76D8F-410B-4819-81C1-55825FF2E69A}" type="pres">
      <dgm:prSet presAssocID="{2181E7E6-8932-4AD5-9D19-69688EAFACAB}" presName="rectComp" presStyleCnt="0"/>
      <dgm:spPr/>
    </dgm:pt>
    <dgm:pt modelId="{08EB3F2F-30AC-450B-B89C-D03AFFF27DC5}" type="pres">
      <dgm:prSet presAssocID="{2181E7E6-8932-4AD5-9D19-69688EAFACAB}" presName="bgRect" presStyleLbl="bgShp" presStyleIdx="0" presStyleCnt="4"/>
      <dgm:spPr/>
    </dgm:pt>
    <dgm:pt modelId="{2A8E64F9-EBF1-4C38-A548-B822DEEB0D8A}" type="pres">
      <dgm:prSet presAssocID="{2181E7E6-8932-4AD5-9D19-69688EAFACAB}" presName="bgRectTx" presStyleLbl="bgShp" presStyleIdx="0" presStyleCnt="4">
        <dgm:presLayoutVars>
          <dgm:bulletEnabled val="1"/>
        </dgm:presLayoutVars>
      </dgm:prSet>
      <dgm:spPr/>
    </dgm:pt>
    <dgm:pt modelId="{89F14F19-F6F3-4C62-9DF6-C69AE0CF8EF8}" type="pres">
      <dgm:prSet presAssocID="{2181E7E6-8932-4AD5-9D19-69688EAFACAB}" presName="spComp" presStyleCnt="0"/>
      <dgm:spPr/>
    </dgm:pt>
    <dgm:pt modelId="{18B9AE87-AD32-473B-BDD2-5BDB7F3031B5}" type="pres">
      <dgm:prSet presAssocID="{2181E7E6-8932-4AD5-9D19-69688EAFACAB}" presName="hSp" presStyleCnt="0"/>
      <dgm:spPr/>
    </dgm:pt>
    <dgm:pt modelId="{276DBE35-0426-497E-88BA-95772EBD1314}" type="pres">
      <dgm:prSet presAssocID="{80649A43-E624-48CF-BEBD-EC02F15B20E6}" presName="rectComp" presStyleCnt="0"/>
      <dgm:spPr/>
    </dgm:pt>
    <dgm:pt modelId="{46293A91-BFD1-4ED5-B00B-56DF248C89CF}" type="pres">
      <dgm:prSet presAssocID="{80649A43-E624-48CF-BEBD-EC02F15B20E6}" presName="bgRect" presStyleLbl="bgShp" presStyleIdx="1" presStyleCnt="4"/>
      <dgm:spPr/>
    </dgm:pt>
    <dgm:pt modelId="{05DFEC37-3110-4C93-876C-AD0DB80AD37B}" type="pres">
      <dgm:prSet presAssocID="{80649A43-E624-48CF-BEBD-EC02F15B20E6}" presName="bgRectTx" presStyleLbl="bgShp" presStyleIdx="1" presStyleCnt="4">
        <dgm:presLayoutVars>
          <dgm:bulletEnabled val="1"/>
        </dgm:presLayoutVars>
      </dgm:prSet>
      <dgm:spPr/>
    </dgm:pt>
    <dgm:pt modelId="{C30BC813-C81D-448A-A886-83C72B18B2A1}" type="pres">
      <dgm:prSet presAssocID="{80649A43-E624-48CF-BEBD-EC02F15B20E6}" presName="spComp" presStyleCnt="0"/>
      <dgm:spPr/>
    </dgm:pt>
    <dgm:pt modelId="{4C458093-12CC-494C-8ACA-23C41F12CC04}" type="pres">
      <dgm:prSet presAssocID="{80649A43-E624-48CF-BEBD-EC02F15B20E6}" presName="hSp" presStyleCnt="0"/>
      <dgm:spPr/>
    </dgm:pt>
    <dgm:pt modelId="{B4587E9A-F83D-4989-B5FF-38B75DD7BBF3}" type="pres">
      <dgm:prSet presAssocID="{48287467-48E4-48F6-8486-EF6362C6378B}" presName="rectComp" presStyleCnt="0"/>
      <dgm:spPr/>
    </dgm:pt>
    <dgm:pt modelId="{169FF342-18AD-43D7-8A89-231A6FADF8BA}" type="pres">
      <dgm:prSet presAssocID="{48287467-48E4-48F6-8486-EF6362C6378B}" presName="bgRect" presStyleLbl="bgShp" presStyleIdx="2" presStyleCnt="4"/>
      <dgm:spPr/>
    </dgm:pt>
    <dgm:pt modelId="{04F5664D-A0DD-4C46-B9E6-BA66BEB4B61A}" type="pres">
      <dgm:prSet presAssocID="{48287467-48E4-48F6-8486-EF6362C6378B}" presName="bgRectTx" presStyleLbl="bgShp" presStyleIdx="2" presStyleCnt="4">
        <dgm:presLayoutVars>
          <dgm:bulletEnabled val="1"/>
        </dgm:presLayoutVars>
      </dgm:prSet>
      <dgm:spPr/>
    </dgm:pt>
    <dgm:pt modelId="{A7406C38-975A-486A-BFF2-3AA4CFE130B6}" type="pres">
      <dgm:prSet presAssocID="{48287467-48E4-48F6-8486-EF6362C6378B}" presName="spComp" presStyleCnt="0"/>
      <dgm:spPr/>
    </dgm:pt>
    <dgm:pt modelId="{A7B729C5-1F7D-48BC-914D-FDBC9D7A76FB}" type="pres">
      <dgm:prSet presAssocID="{48287467-48E4-48F6-8486-EF6362C6378B}" presName="hSp" presStyleCnt="0"/>
      <dgm:spPr/>
    </dgm:pt>
    <dgm:pt modelId="{9651C835-DA9F-47D1-AB2F-B3EC62A9DAE7}" type="pres">
      <dgm:prSet presAssocID="{38332FF0-33C4-47F9-A409-12BDB6E89C4A}" presName="rectComp" presStyleCnt="0"/>
      <dgm:spPr/>
    </dgm:pt>
    <dgm:pt modelId="{B0F4A4CC-BBE0-486A-BFE2-2D7ECA394922}" type="pres">
      <dgm:prSet presAssocID="{38332FF0-33C4-47F9-A409-12BDB6E89C4A}" presName="bgRect" presStyleLbl="bgShp" presStyleIdx="3" presStyleCnt="4"/>
      <dgm:spPr/>
    </dgm:pt>
    <dgm:pt modelId="{8FBFFB7B-48EB-49E4-9CF0-71578459AE6B}" type="pres">
      <dgm:prSet presAssocID="{38332FF0-33C4-47F9-A409-12BDB6E89C4A}" presName="bgRectTx" presStyleLbl="bgShp" presStyleIdx="3" presStyleCnt="4">
        <dgm:presLayoutVars>
          <dgm:bulletEnabled val="1"/>
        </dgm:presLayoutVars>
      </dgm:prSet>
      <dgm:spPr/>
    </dgm:pt>
  </dgm:ptLst>
  <dgm:cxnLst>
    <dgm:cxn modelId="{20A98901-1158-4B1F-B633-AD068BB688A6}" type="presOf" srcId="{38332FF0-33C4-47F9-A409-12BDB6E89C4A}" destId="{8FBFFB7B-48EB-49E4-9CF0-71578459AE6B}" srcOrd="1" destOrd="0" presId="urn:microsoft.com/office/officeart/2005/8/layout/hierarchy5"/>
    <dgm:cxn modelId="{04D16B06-B4D2-43DE-BBFC-FC7704E2616C}" type="presOf" srcId="{9AD3C73E-09A7-4C7C-AB42-BB968E82BC14}" destId="{E1C5A84B-8B39-455E-821F-C839085B035F}" srcOrd="0" destOrd="0" presId="urn:microsoft.com/office/officeart/2005/8/layout/hierarchy5"/>
    <dgm:cxn modelId="{3FF3B306-1AD5-4C04-BB69-E122ADBC594C}" type="presOf" srcId="{0A8D2E41-D88C-4C45-85F0-799572076597}" destId="{658C99BE-2F47-473B-B1BD-FA4B2E8DF8F5}" srcOrd="1" destOrd="0" presId="urn:microsoft.com/office/officeart/2005/8/layout/hierarchy5"/>
    <dgm:cxn modelId="{CAFE030A-BF97-425F-B64D-D5B0B76FB253}" type="presOf" srcId="{70FD55D4-98F8-4A21-95C8-975E632903FA}" destId="{C8F035BC-3A0D-47BF-88E0-FC8845B073D9}" srcOrd="1" destOrd="0" presId="urn:microsoft.com/office/officeart/2005/8/layout/hierarchy5"/>
    <dgm:cxn modelId="{1501A20C-2B48-460A-B369-A7820B2A77E7}" type="presOf" srcId="{0FB69E7B-3181-4702-92B9-DAF2665859AD}" destId="{5F7F90B0-F291-4876-8033-9EBDB36C678F}" srcOrd="0" destOrd="0" presId="urn:microsoft.com/office/officeart/2005/8/layout/hierarchy5"/>
    <dgm:cxn modelId="{664A5E24-C272-489C-BED4-DC475CFB9286}" type="presOf" srcId="{0A8D2E41-D88C-4C45-85F0-799572076597}" destId="{C6B22A40-33D4-4172-A173-713CCCBAF255}" srcOrd="0" destOrd="0" presId="urn:microsoft.com/office/officeart/2005/8/layout/hierarchy5"/>
    <dgm:cxn modelId="{7E20592E-B3BC-45B0-A732-4E59261FAD87}" srcId="{FE3251A1-6EED-42F8-936C-D5F3340502B1}" destId="{9AD3C73E-09A7-4C7C-AB42-BB968E82BC14}" srcOrd="1" destOrd="0" parTransId="{EF8EB5E3-13B0-4044-8FAB-6529E1B41F68}" sibTransId="{7874B20C-E79C-4B2D-8F0D-D2B4553C774A}"/>
    <dgm:cxn modelId="{769C6B2F-2184-46F9-AB50-26CF6D849632}" srcId="{FA01880E-CCED-4069-81B9-235094B82CB5}" destId="{FE3251A1-6EED-42F8-936C-D5F3340502B1}" srcOrd="1" destOrd="0" parTransId="{9DDE1427-5AC5-430C-80E0-16879AA14C1A}" sibTransId="{6166F438-5D06-4036-8997-3838BB1D2FBD}"/>
    <dgm:cxn modelId="{1BEA1131-8E21-4C76-BABD-E03743638880}" type="presOf" srcId="{2181E7E6-8932-4AD5-9D19-69688EAFACAB}" destId="{2A8E64F9-EBF1-4C38-A548-B822DEEB0D8A}" srcOrd="1" destOrd="0" presId="urn:microsoft.com/office/officeart/2005/8/layout/hierarchy5"/>
    <dgm:cxn modelId="{DBAFA039-761E-4A19-94CC-5261DE86CA4B}" type="presOf" srcId="{2181E7E6-8932-4AD5-9D19-69688EAFACAB}" destId="{08EB3F2F-30AC-450B-B89C-D03AFFF27DC5}" srcOrd="0" destOrd="0" presId="urn:microsoft.com/office/officeart/2005/8/layout/hierarchy5"/>
    <dgm:cxn modelId="{081D693A-908A-4DF3-BB0C-954CF32B5616}" type="presOf" srcId="{2B2B1E75-B3BD-4CB3-A906-6284CBE15BF1}" destId="{DC0CB31C-55FC-4F91-BC3A-04EF1672C697}" srcOrd="0" destOrd="0" presId="urn:microsoft.com/office/officeart/2005/8/layout/hierarchy5"/>
    <dgm:cxn modelId="{F3D6BD3F-7E3D-40B0-A267-69826AB7FA84}" type="presOf" srcId="{67C2A302-1587-4FF2-8BC7-0E81C04F15D5}" destId="{1F7F2224-F7C1-416E-BB4E-10671995A710}" srcOrd="0" destOrd="0" presId="urn:microsoft.com/office/officeart/2005/8/layout/hierarchy5"/>
    <dgm:cxn modelId="{4F75BC5C-B737-4F29-A6D0-9C7DB7CCED36}" srcId="{2F2E6B01-726C-49C8-A2F5-6D399C5D9810}" destId="{73CACEB2-6A16-482B-9676-23FFF3152789}" srcOrd="0" destOrd="0" parTransId="{89C049C0-9994-47CA-8B2F-BF6F9621D7C2}" sibTransId="{12C1CAA6-8F97-4C84-8FA5-3CAA6419EFF1}"/>
    <dgm:cxn modelId="{707E0161-37A1-4D4A-BD32-7D038E8FCEBB}" type="presOf" srcId="{9DDE1427-5AC5-430C-80E0-16879AA14C1A}" destId="{52B4BBBA-F465-4046-A886-8B0209BC51CA}" srcOrd="1" destOrd="0" presId="urn:microsoft.com/office/officeart/2005/8/layout/hierarchy5"/>
    <dgm:cxn modelId="{C472F841-7078-4457-A844-40FC30D093D5}" type="presOf" srcId="{A7F6416B-6D29-4091-9DD5-5164E2D1359F}" destId="{E24DA9B4-F174-4A2C-A7EA-C0332874F7CD}" srcOrd="1" destOrd="0" presId="urn:microsoft.com/office/officeart/2005/8/layout/hierarchy5"/>
    <dgm:cxn modelId="{AECE5F43-1982-4EC1-AC02-5614E71F3E79}" srcId="{69703369-BBBE-4FEA-A02A-8CFF619716EE}" destId="{38332FF0-33C4-47F9-A409-12BDB6E89C4A}" srcOrd="4" destOrd="0" parTransId="{3D69062B-6750-45A7-B416-8FBC89E2AF69}" sibTransId="{47B42830-ED5B-4504-92CB-A52EDECD1916}"/>
    <dgm:cxn modelId="{159BE063-E3C6-45BC-9E14-E5BB5D373C61}" srcId="{FA01880E-CCED-4069-81B9-235094B82CB5}" destId="{8767BDE1-F444-4715-9A14-F903B5D1B24A}" srcOrd="0" destOrd="0" parTransId="{0A8D2E41-D88C-4C45-85F0-799572076597}" sibTransId="{646DDA8F-07EC-45AF-92BD-28469164BEAA}"/>
    <dgm:cxn modelId="{1AC7FC63-F105-411B-8DE7-128F311FF53C}" type="presOf" srcId="{A7F6416B-6D29-4091-9DD5-5164E2D1359F}" destId="{CBE9A432-86A0-4E84-B9B0-CD2CD424E391}" srcOrd="0" destOrd="0" presId="urn:microsoft.com/office/officeart/2005/8/layout/hierarchy5"/>
    <dgm:cxn modelId="{A7566C44-986B-42E9-9EED-A358F0488D7E}" type="presOf" srcId="{9DDE1427-5AC5-430C-80E0-16879AA14C1A}" destId="{A8A62F62-3C5B-416B-82E5-39E2871BDDBD}" srcOrd="0" destOrd="0" presId="urn:microsoft.com/office/officeart/2005/8/layout/hierarchy5"/>
    <dgm:cxn modelId="{4B055365-6144-4732-B965-8B2B69B37A87}" type="presOf" srcId="{FA01880E-CCED-4069-81B9-235094B82CB5}" destId="{4EDDBD0A-6627-4C47-9662-DFC9E4567DB9}" srcOrd="0" destOrd="0" presId="urn:microsoft.com/office/officeart/2005/8/layout/hierarchy5"/>
    <dgm:cxn modelId="{508F3348-72B4-4D1F-9E67-6B970758345C}" srcId="{8767BDE1-F444-4715-9A14-F903B5D1B24A}" destId="{AB4E8061-9727-426F-BC86-316902C51A05}" srcOrd="0" destOrd="0" parTransId="{A7F6416B-6D29-4091-9DD5-5164E2D1359F}" sibTransId="{7CCF8601-E3BF-4292-A777-B9CF16F2A2B3}"/>
    <dgm:cxn modelId="{918FA449-8722-49B1-A308-27E27E28DF76}" type="presOf" srcId="{38332FF0-33C4-47F9-A409-12BDB6E89C4A}" destId="{B0F4A4CC-BBE0-486A-BFE2-2D7ECA394922}" srcOrd="0" destOrd="0" presId="urn:microsoft.com/office/officeart/2005/8/layout/hierarchy5"/>
    <dgm:cxn modelId="{96B1C84A-883C-44F4-8186-5DC94FC203BF}" type="presOf" srcId="{CF74E1D9-C97C-41C3-A1AD-26E70BC0FFC9}" destId="{C8F34DBF-1780-4732-8719-4B9D7F86B513}" srcOrd="0" destOrd="0" presId="urn:microsoft.com/office/officeart/2005/8/layout/hierarchy5"/>
    <dgm:cxn modelId="{B0FB944B-8E17-4EF8-AFB8-FBF7E67B5C3E}" type="presOf" srcId="{54DFA3EE-B1D4-44D0-AC90-B6B679683BBC}" destId="{31D6E40D-52C7-4EC3-9267-790ACE7566F2}" srcOrd="0" destOrd="0" presId="urn:microsoft.com/office/officeart/2005/8/layout/hierarchy5"/>
    <dgm:cxn modelId="{7EABD44B-8DC8-47A1-907B-7F5C0A995E1D}" srcId="{0FB69E7B-3181-4702-92B9-DAF2665859AD}" destId="{FA01880E-CCED-4069-81B9-235094B82CB5}" srcOrd="0" destOrd="0" parTransId="{CF74E1D9-C97C-41C3-A1AD-26E70BC0FFC9}" sibTransId="{7DAF45EB-CE87-4A7A-9A3F-EE1C96718F01}"/>
    <dgm:cxn modelId="{16F81C6C-6400-4EBD-9635-8ADD04145B76}" type="presOf" srcId="{48287467-48E4-48F6-8486-EF6362C6378B}" destId="{04F5664D-A0DD-4C46-B9E6-BA66BEB4B61A}" srcOrd="1" destOrd="0" presId="urn:microsoft.com/office/officeart/2005/8/layout/hierarchy5"/>
    <dgm:cxn modelId="{326B4351-6B37-42F3-A4AE-042B07AE26AB}" srcId="{69703369-BBBE-4FEA-A02A-8CFF619716EE}" destId="{48287467-48E4-48F6-8486-EF6362C6378B}" srcOrd="3" destOrd="0" parTransId="{03CFBE53-BAC5-4D06-AED9-0BE290F1BC18}" sibTransId="{53930F07-DDF4-40E3-8927-2A92EA53A22A}"/>
    <dgm:cxn modelId="{82C7465A-F5CE-4482-AA6E-96B2E188B2DC}" type="presOf" srcId="{48287467-48E4-48F6-8486-EF6362C6378B}" destId="{169FF342-18AD-43D7-8A89-231A6FADF8BA}" srcOrd="0" destOrd="0" presId="urn:microsoft.com/office/officeart/2005/8/layout/hierarchy5"/>
    <dgm:cxn modelId="{29A8AB81-6176-4882-BA16-FB6B5D6BF56E}" srcId="{69703369-BBBE-4FEA-A02A-8CFF619716EE}" destId="{0FB69E7B-3181-4702-92B9-DAF2665859AD}" srcOrd="0" destOrd="0" parTransId="{0B189EE2-9B3F-40E5-8B11-F344BA003D7A}" sibTransId="{2867052D-BA85-4743-A991-0F0CEA2A8F00}"/>
    <dgm:cxn modelId="{F1F88A83-D8DB-4A62-B1F1-86E40BCED835}" type="presOf" srcId="{80649A43-E624-48CF-BEBD-EC02F15B20E6}" destId="{05DFEC37-3110-4C93-876C-AD0DB80AD37B}" srcOrd="1" destOrd="0" presId="urn:microsoft.com/office/officeart/2005/8/layout/hierarchy5"/>
    <dgm:cxn modelId="{6E6DD386-6964-4595-86FF-1012105C46D2}" type="presOf" srcId="{48FC2041-FE27-42B1-91D8-F4AA2CE4DB15}" destId="{C014BA81-0700-442D-B9C5-A0E112C70AF3}" srcOrd="1" destOrd="0" presId="urn:microsoft.com/office/officeart/2005/8/layout/hierarchy5"/>
    <dgm:cxn modelId="{609DA08C-52B7-4E6A-8BF9-CE840C1F26DA}" type="presOf" srcId="{FE3251A1-6EED-42F8-936C-D5F3340502B1}" destId="{4423C6CD-3CBA-46B6-869A-3799868884EC}" srcOrd="0" destOrd="0" presId="urn:microsoft.com/office/officeart/2005/8/layout/hierarchy5"/>
    <dgm:cxn modelId="{C68B528D-09B4-4236-AFEE-1C7CF6EC1DAD}" srcId="{69703369-BBBE-4FEA-A02A-8CFF619716EE}" destId="{2181E7E6-8932-4AD5-9D19-69688EAFACAB}" srcOrd="1" destOrd="0" parTransId="{FC06F924-A523-4CEF-9010-4EB76B0B9DBD}" sibTransId="{F832B83A-AF9B-4422-9A42-034460227485}"/>
    <dgm:cxn modelId="{AE09C48D-B127-4CE3-A938-11504128E72E}" type="presOf" srcId="{70FD55D4-98F8-4A21-95C8-975E632903FA}" destId="{DDFAA0C4-80BC-4F9F-9B6F-5C875B492A0F}" srcOrd="0" destOrd="0" presId="urn:microsoft.com/office/officeart/2005/8/layout/hierarchy5"/>
    <dgm:cxn modelId="{2F48B793-BF1F-4171-AE5B-E1C3AE35DD88}" type="presOf" srcId="{8767BDE1-F444-4715-9A14-F903B5D1B24A}" destId="{53AEB641-94C9-464F-A847-7DBB2C704A1F}" srcOrd="0" destOrd="0" presId="urn:microsoft.com/office/officeart/2005/8/layout/hierarchy5"/>
    <dgm:cxn modelId="{57286D95-015A-491D-9D03-67CDEDA16860}" srcId="{FE3251A1-6EED-42F8-936C-D5F3340502B1}" destId="{2B2B1E75-B3BD-4CB3-A906-6284CBE15BF1}" srcOrd="0" destOrd="0" parTransId="{70FD55D4-98F8-4A21-95C8-975E632903FA}" sibTransId="{6D3717FE-0F2C-4261-9E1B-769DDF76B604}"/>
    <dgm:cxn modelId="{315E0998-E973-48A1-A531-43B23B02476B}" type="presOf" srcId="{CF74E1D9-C97C-41C3-A1AD-26E70BC0FFC9}" destId="{4A351F59-9EA0-41BD-B97D-D38E12BCA1E0}" srcOrd="1" destOrd="0" presId="urn:microsoft.com/office/officeart/2005/8/layout/hierarchy5"/>
    <dgm:cxn modelId="{B103EF9D-977B-4D30-BD50-345536AB6F5E}" srcId="{69703369-BBBE-4FEA-A02A-8CFF619716EE}" destId="{80649A43-E624-48CF-BEBD-EC02F15B20E6}" srcOrd="2" destOrd="0" parTransId="{A3C9E5E4-2246-493C-A440-A6709563020C}" sibTransId="{21492A84-015D-4FDD-9BC9-84FA49965F8A}"/>
    <dgm:cxn modelId="{A96B299F-9D28-49B8-92E9-50D18343DE97}" type="presOf" srcId="{48FC2041-FE27-42B1-91D8-F4AA2CE4DB15}" destId="{5B8838C6-E0B0-4F87-A358-70FD56956E5C}" srcOrd="0" destOrd="0" presId="urn:microsoft.com/office/officeart/2005/8/layout/hierarchy5"/>
    <dgm:cxn modelId="{05A8C5A0-F9CB-4EEB-92AF-E16A97F62B4F}" type="presOf" srcId="{41025EC5-1639-4C04-B136-DB2BE556328A}" destId="{426935CB-A4D8-490F-A808-44079B695948}" srcOrd="1" destOrd="0" presId="urn:microsoft.com/office/officeart/2005/8/layout/hierarchy5"/>
    <dgm:cxn modelId="{02533AA3-03A8-403D-92D2-6406725B27AC}" type="presOf" srcId="{EF8EB5E3-13B0-4044-8FAB-6529E1B41F68}" destId="{0D354A7C-1F21-45B9-B7BB-4B221373DD4D}" srcOrd="1" destOrd="0" presId="urn:microsoft.com/office/officeart/2005/8/layout/hierarchy5"/>
    <dgm:cxn modelId="{C3E2F8A5-E395-4C77-B2CB-5E7361C3E187}" srcId="{67C2A302-1587-4FF2-8BC7-0E81C04F15D5}" destId="{2F2E6B01-726C-49C8-A2F5-6D399C5D9810}" srcOrd="0" destOrd="0" parTransId="{48FC2041-FE27-42B1-91D8-F4AA2CE4DB15}" sibTransId="{F0ECF6F6-25D4-4195-B59B-A64241568392}"/>
    <dgm:cxn modelId="{3F61D6A7-0674-49A1-88B8-6609EF434316}" type="presOf" srcId="{41025EC5-1639-4C04-B136-DB2BE556328A}" destId="{A66AC265-26E9-47EE-9BE8-E9348736BEB4}" srcOrd="0" destOrd="0" presId="urn:microsoft.com/office/officeart/2005/8/layout/hierarchy5"/>
    <dgm:cxn modelId="{9A2529AD-2486-4337-8CEF-86ECEF7C9C9C}" type="presOf" srcId="{89C049C0-9994-47CA-8B2F-BF6F9621D7C2}" destId="{6A5AECC3-44EA-49DC-89F9-963F573A26FE}" srcOrd="1" destOrd="0" presId="urn:microsoft.com/office/officeart/2005/8/layout/hierarchy5"/>
    <dgm:cxn modelId="{FECAD8CA-A7DE-4AFE-B069-261C671DCFBA}" type="presOf" srcId="{73CACEB2-6A16-482B-9676-23FFF3152789}" destId="{0430B78E-07DC-493E-AB95-D14BED44D7A7}" srcOrd="0" destOrd="0" presId="urn:microsoft.com/office/officeart/2005/8/layout/hierarchy5"/>
    <dgm:cxn modelId="{05A098CF-00F6-495C-99DF-92349414F1CD}" srcId="{8767BDE1-F444-4715-9A14-F903B5D1B24A}" destId="{763262CF-119D-4E52-AF74-CA5C287ADE58}" srcOrd="1" destOrd="0" parTransId="{54DFA3EE-B1D4-44D0-AC90-B6B679683BBC}" sibTransId="{F9437249-4369-4783-98C2-2367BFA9D66B}"/>
    <dgm:cxn modelId="{86BC6ED7-CECE-48A0-93A6-22E9E01CFBA5}" type="presOf" srcId="{54DFA3EE-B1D4-44D0-AC90-B6B679683BBC}" destId="{8AC50D37-AF44-4D42-9B8A-C8BD02883DEB}" srcOrd="1" destOrd="0" presId="urn:microsoft.com/office/officeart/2005/8/layout/hierarchy5"/>
    <dgm:cxn modelId="{470E88EA-C7F9-43B4-AC92-40D695A7D0CB}" type="presOf" srcId="{2F2E6B01-726C-49C8-A2F5-6D399C5D9810}" destId="{E0E32644-15F8-4618-B3B0-F37F0396A207}" srcOrd="0" destOrd="0" presId="urn:microsoft.com/office/officeart/2005/8/layout/hierarchy5"/>
    <dgm:cxn modelId="{012EFBEC-460E-4E8C-B30C-79F6ABC90EFB}" type="presOf" srcId="{89C049C0-9994-47CA-8B2F-BF6F9621D7C2}" destId="{3E00E778-6773-46EB-A325-770CC2F2D828}" srcOrd="0" destOrd="0" presId="urn:microsoft.com/office/officeart/2005/8/layout/hierarchy5"/>
    <dgm:cxn modelId="{A027A2EF-025F-4803-9817-B3AE6E83B5F1}" srcId="{0FB69E7B-3181-4702-92B9-DAF2665859AD}" destId="{67C2A302-1587-4FF2-8BC7-0E81C04F15D5}" srcOrd="1" destOrd="0" parTransId="{41025EC5-1639-4C04-B136-DB2BE556328A}" sibTransId="{8F10A8D3-8535-41D8-AAC3-9B2DC9223980}"/>
    <dgm:cxn modelId="{2F9942F1-F799-437F-BF36-47CB7F9DA7BC}" type="presOf" srcId="{EF8EB5E3-13B0-4044-8FAB-6529E1B41F68}" destId="{DF803CB7-3B02-4738-9A99-73748B71343D}" srcOrd="0" destOrd="0" presId="urn:microsoft.com/office/officeart/2005/8/layout/hierarchy5"/>
    <dgm:cxn modelId="{E93439F2-372F-4AA3-BA17-D0C53B22A9D8}" type="presOf" srcId="{80649A43-E624-48CF-BEBD-EC02F15B20E6}" destId="{46293A91-BFD1-4ED5-B00B-56DF248C89CF}" srcOrd="0" destOrd="0" presId="urn:microsoft.com/office/officeart/2005/8/layout/hierarchy5"/>
    <dgm:cxn modelId="{972DFEF2-D613-4696-BA90-1325EEA593A9}" type="presOf" srcId="{69703369-BBBE-4FEA-A02A-8CFF619716EE}" destId="{D9849E32-BF3B-4F44-8788-D9F5385ABB73}" srcOrd="0" destOrd="0" presId="urn:microsoft.com/office/officeart/2005/8/layout/hierarchy5"/>
    <dgm:cxn modelId="{4FF096FB-125D-409E-9198-EE89617A4D9A}" type="presOf" srcId="{763262CF-119D-4E52-AF74-CA5C287ADE58}" destId="{4E97E15F-2363-4BB1-A622-9C04F62BAD0E}" srcOrd="0" destOrd="0" presId="urn:microsoft.com/office/officeart/2005/8/layout/hierarchy5"/>
    <dgm:cxn modelId="{8521DFFB-F52D-49A9-90DA-3BFBAEBF6F61}" type="presOf" srcId="{AB4E8061-9727-426F-BC86-316902C51A05}" destId="{BFD202F3-02AC-4473-83E1-4A6CAC6CD059}" srcOrd="0" destOrd="0" presId="urn:microsoft.com/office/officeart/2005/8/layout/hierarchy5"/>
    <dgm:cxn modelId="{8C6E00C4-54C0-4203-AEC7-330236C1F099}" type="presParOf" srcId="{D9849E32-BF3B-4F44-8788-D9F5385ABB73}" destId="{69800F85-65A8-47AA-AAB8-3EEF1A99447B}" srcOrd="0" destOrd="0" presId="urn:microsoft.com/office/officeart/2005/8/layout/hierarchy5"/>
    <dgm:cxn modelId="{3AD655BC-C5B6-44E2-AC90-55A92F492EB7}" type="presParOf" srcId="{69800F85-65A8-47AA-AAB8-3EEF1A99447B}" destId="{970FA654-1EA5-4769-B16E-873694C4A2D3}" srcOrd="0" destOrd="0" presId="urn:microsoft.com/office/officeart/2005/8/layout/hierarchy5"/>
    <dgm:cxn modelId="{CB30DFAB-1DDB-4659-A2FB-F21EA9958A95}" type="presParOf" srcId="{69800F85-65A8-47AA-AAB8-3EEF1A99447B}" destId="{0C76EC85-475E-4290-86AF-27F5101D9A64}" srcOrd="1" destOrd="0" presId="urn:microsoft.com/office/officeart/2005/8/layout/hierarchy5"/>
    <dgm:cxn modelId="{0E7DC0D4-0381-4D39-BC77-DEA9FB81694D}" type="presParOf" srcId="{0C76EC85-475E-4290-86AF-27F5101D9A64}" destId="{D615A334-E890-4F27-B57D-D9246C17B2C8}" srcOrd="0" destOrd="0" presId="urn:microsoft.com/office/officeart/2005/8/layout/hierarchy5"/>
    <dgm:cxn modelId="{5F09837B-AC19-401F-98E8-1C918E09E7F9}" type="presParOf" srcId="{D615A334-E890-4F27-B57D-D9246C17B2C8}" destId="{5F7F90B0-F291-4876-8033-9EBDB36C678F}" srcOrd="0" destOrd="0" presId="urn:microsoft.com/office/officeart/2005/8/layout/hierarchy5"/>
    <dgm:cxn modelId="{A12FAE3B-3D85-4EC9-ADAE-B1DAF9EE0DFD}" type="presParOf" srcId="{D615A334-E890-4F27-B57D-D9246C17B2C8}" destId="{382F61C1-C8F6-4927-A3C2-FFD5B496E8F6}" srcOrd="1" destOrd="0" presId="urn:microsoft.com/office/officeart/2005/8/layout/hierarchy5"/>
    <dgm:cxn modelId="{F965B995-FC88-4856-B448-053B8D5FA6D3}" type="presParOf" srcId="{382F61C1-C8F6-4927-A3C2-FFD5B496E8F6}" destId="{C8F34DBF-1780-4732-8719-4B9D7F86B513}" srcOrd="0" destOrd="0" presId="urn:microsoft.com/office/officeart/2005/8/layout/hierarchy5"/>
    <dgm:cxn modelId="{B66F7414-28BA-45C8-893C-4D6562B611F1}" type="presParOf" srcId="{C8F34DBF-1780-4732-8719-4B9D7F86B513}" destId="{4A351F59-9EA0-41BD-B97D-D38E12BCA1E0}" srcOrd="0" destOrd="0" presId="urn:microsoft.com/office/officeart/2005/8/layout/hierarchy5"/>
    <dgm:cxn modelId="{D5332166-E1C5-479C-ADD7-8E0B756D89E1}" type="presParOf" srcId="{382F61C1-C8F6-4927-A3C2-FFD5B496E8F6}" destId="{3B10C776-7CE3-4274-85BA-C36FA6EBEE39}" srcOrd="1" destOrd="0" presId="urn:microsoft.com/office/officeart/2005/8/layout/hierarchy5"/>
    <dgm:cxn modelId="{70112688-65D3-4D74-95AE-513E8E4ED55C}" type="presParOf" srcId="{3B10C776-7CE3-4274-85BA-C36FA6EBEE39}" destId="{4EDDBD0A-6627-4C47-9662-DFC9E4567DB9}" srcOrd="0" destOrd="0" presId="urn:microsoft.com/office/officeart/2005/8/layout/hierarchy5"/>
    <dgm:cxn modelId="{77767472-337F-4CFF-A450-67334E97AD09}" type="presParOf" srcId="{3B10C776-7CE3-4274-85BA-C36FA6EBEE39}" destId="{0C1B936F-2D2F-4030-8B3E-4E389A3D3C16}" srcOrd="1" destOrd="0" presId="urn:microsoft.com/office/officeart/2005/8/layout/hierarchy5"/>
    <dgm:cxn modelId="{BD86C44E-F4A0-4CF5-9A7B-B97CDD1FF43B}" type="presParOf" srcId="{0C1B936F-2D2F-4030-8B3E-4E389A3D3C16}" destId="{C6B22A40-33D4-4172-A173-713CCCBAF255}" srcOrd="0" destOrd="0" presId="urn:microsoft.com/office/officeart/2005/8/layout/hierarchy5"/>
    <dgm:cxn modelId="{7D216A86-9CA3-4C22-9F6A-89A3B1B93966}" type="presParOf" srcId="{C6B22A40-33D4-4172-A173-713CCCBAF255}" destId="{658C99BE-2F47-473B-B1BD-FA4B2E8DF8F5}" srcOrd="0" destOrd="0" presId="urn:microsoft.com/office/officeart/2005/8/layout/hierarchy5"/>
    <dgm:cxn modelId="{CF1AD467-4B32-45B9-9E39-3AA2C92C91F1}" type="presParOf" srcId="{0C1B936F-2D2F-4030-8B3E-4E389A3D3C16}" destId="{29A6961D-F489-4D9D-A4A7-FCC2C75BF5B2}" srcOrd="1" destOrd="0" presId="urn:microsoft.com/office/officeart/2005/8/layout/hierarchy5"/>
    <dgm:cxn modelId="{D19E977D-E30A-4916-8397-346851A435D1}" type="presParOf" srcId="{29A6961D-F489-4D9D-A4A7-FCC2C75BF5B2}" destId="{53AEB641-94C9-464F-A847-7DBB2C704A1F}" srcOrd="0" destOrd="0" presId="urn:microsoft.com/office/officeart/2005/8/layout/hierarchy5"/>
    <dgm:cxn modelId="{50BBEA7F-2FBB-459E-AECC-1BEC12B63CDA}" type="presParOf" srcId="{29A6961D-F489-4D9D-A4A7-FCC2C75BF5B2}" destId="{C60728AC-68B7-43E9-8448-835310D13715}" srcOrd="1" destOrd="0" presId="urn:microsoft.com/office/officeart/2005/8/layout/hierarchy5"/>
    <dgm:cxn modelId="{EC707A39-4493-4B0C-8255-58305A296414}" type="presParOf" srcId="{C60728AC-68B7-43E9-8448-835310D13715}" destId="{CBE9A432-86A0-4E84-B9B0-CD2CD424E391}" srcOrd="0" destOrd="0" presId="urn:microsoft.com/office/officeart/2005/8/layout/hierarchy5"/>
    <dgm:cxn modelId="{BCA8931A-E586-4BEA-92E4-1523BC9DCB69}" type="presParOf" srcId="{CBE9A432-86A0-4E84-B9B0-CD2CD424E391}" destId="{E24DA9B4-F174-4A2C-A7EA-C0332874F7CD}" srcOrd="0" destOrd="0" presId="urn:microsoft.com/office/officeart/2005/8/layout/hierarchy5"/>
    <dgm:cxn modelId="{80277DF3-6D3C-4F9B-BD21-95360A8A6386}" type="presParOf" srcId="{C60728AC-68B7-43E9-8448-835310D13715}" destId="{70E4BC26-C2A4-4240-AC77-F4823E508282}" srcOrd="1" destOrd="0" presId="urn:microsoft.com/office/officeart/2005/8/layout/hierarchy5"/>
    <dgm:cxn modelId="{50F59941-B280-4342-8B34-995B2BB9FB26}" type="presParOf" srcId="{70E4BC26-C2A4-4240-AC77-F4823E508282}" destId="{BFD202F3-02AC-4473-83E1-4A6CAC6CD059}" srcOrd="0" destOrd="0" presId="urn:microsoft.com/office/officeart/2005/8/layout/hierarchy5"/>
    <dgm:cxn modelId="{26976689-E7C4-4C54-B28E-90B10128EF76}" type="presParOf" srcId="{70E4BC26-C2A4-4240-AC77-F4823E508282}" destId="{47EDDC98-E4A8-4A77-BAE6-5EBA51014A2B}" srcOrd="1" destOrd="0" presId="urn:microsoft.com/office/officeart/2005/8/layout/hierarchy5"/>
    <dgm:cxn modelId="{5844642E-3509-4CD2-A048-363DB1A6AB8D}" type="presParOf" srcId="{C60728AC-68B7-43E9-8448-835310D13715}" destId="{31D6E40D-52C7-4EC3-9267-790ACE7566F2}" srcOrd="2" destOrd="0" presId="urn:microsoft.com/office/officeart/2005/8/layout/hierarchy5"/>
    <dgm:cxn modelId="{DE57BC97-29A5-4855-B987-9A236CBE12C7}" type="presParOf" srcId="{31D6E40D-52C7-4EC3-9267-790ACE7566F2}" destId="{8AC50D37-AF44-4D42-9B8A-C8BD02883DEB}" srcOrd="0" destOrd="0" presId="urn:microsoft.com/office/officeart/2005/8/layout/hierarchy5"/>
    <dgm:cxn modelId="{300A8848-89E4-415B-911E-B28F393EE882}" type="presParOf" srcId="{C60728AC-68B7-43E9-8448-835310D13715}" destId="{135C0764-85C5-44B1-89D7-00193EBAB2E7}" srcOrd="3" destOrd="0" presId="urn:microsoft.com/office/officeart/2005/8/layout/hierarchy5"/>
    <dgm:cxn modelId="{F4487247-5FB7-4BC4-A9A6-B2CCC4ECEFB2}" type="presParOf" srcId="{135C0764-85C5-44B1-89D7-00193EBAB2E7}" destId="{4E97E15F-2363-4BB1-A622-9C04F62BAD0E}" srcOrd="0" destOrd="0" presId="urn:microsoft.com/office/officeart/2005/8/layout/hierarchy5"/>
    <dgm:cxn modelId="{1CDAC367-2E4C-484A-BA98-FF7399232AF2}" type="presParOf" srcId="{135C0764-85C5-44B1-89D7-00193EBAB2E7}" destId="{5C23CC31-526E-43BF-8026-9DC9378C230B}" srcOrd="1" destOrd="0" presId="urn:microsoft.com/office/officeart/2005/8/layout/hierarchy5"/>
    <dgm:cxn modelId="{4EC2DBB6-8D2A-4CB9-8D3A-98C546C486F2}" type="presParOf" srcId="{0C1B936F-2D2F-4030-8B3E-4E389A3D3C16}" destId="{A8A62F62-3C5B-416B-82E5-39E2871BDDBD}" srcOrd="2" destOrd="0" presId="urn:microsoft.com/office/officeart/2005/8/layout/hierarchy5"/>
    <dgm:cxn modelId="{5C831759-AAA0-401C-BF2D-2369561735D9}" type="presParOf" srcId="{A8A62F62-3C5B-416B-82E5-39E2871BDDBD}" destId="{52B4BBBA-F465-4046-A886-8B0209BC51CA}" srcOrd="0" destOrd="0" presId="urn:microsoft.com/office/officeart/2005/8/layout/hierarchy5"/>
    <dgm:cxn modelId="{1C9FB06C-C54C-4667-8DBD-D49CB32EE12F}" type="presParOf" srcId="{0C1B936F-2D2F-4030-8B3E-4E389A3D3C16}" destId="{3F9AEE91-081F-4AC3-9DCC-8486BE9E383B}" srcOrd="3" destOrd="0" presId="urn:microsoft.com/office/officeart/2005/8/layout/hierarchy5"/>
    <dgm:cxn modelId="{52A972B5-8FD3-4E4F-A61E-CB86EDC35497}" type="presParOf" srcId="{3F9AEE91-081F-4AC3-9DCC-8486BE9E383B}" destId="{4423C6CD-3CBA-46B6-869A-3799868884EC}" srcOrd="0" destOrd="0" presId="urn:microsoft.com/office/officeart/2005/8/layout/hierarchy5"/>
    <dgm:cxn modelId="{7FF671D6-3430-46CE-A451-C5CF4C8D6278}" type="presParOf" srcId="{3F9AEE91-081F-4AC3-9DCC-8486BE9E383B}" destId="{A4F18AC4-09EA-40A1-AB13-5E3EFEEAE521}" srcOrd="1" destOrd="0" presId="urn:microsoft.com/office/officeart/2005/8/layout/hierarchy5"/>
    <dgm:cxn modelId="{90AD1DAA-4D41-4EC6-8F37-233A146A31C6}" type="presParOf" srcId="{A4F18AC4-09EA-40A1-AB13-5E3EFEEAE521}" destId="{DDFAA0C4-80BC-4F9F-9B6F-5C875B492A0F}" srcOrd="0" destOrd="0" presId="urn:microsoft.com/office/officeart/2005/8/layout/hierarchy5"/>
    <dgm:cxn modelId="{39E4DDCC-48FC-414D-880B-24D00DF6D013}" type="presParOf" srcId="{DDFAA0C4-80BC-4F9F-9B6F-5C875B492A0F}" destId="{C8F035BC-3A0D-47BF-88E0-FC8845B073D9}" srcOrd="0" destOrd="0" presId="urn:microsoft.com/office/officeart/2005/8/layout/hierarchy5"/>
    <dgm:cxn modelId="{A6F70E3B-04F7-4539-9B9D-0E431ED530A6}" type="presParOf" srcId="{A4F18AC4-09EA-40A1-AB13-5E3EFEEAE521}" destId="{DD80B25F-8D5B-4D4A-9000-5B7AF943DD5A}" srcOrd="1" destOrd="0" presId="urn:microsoft.com/office/officeart/2005/8/layout/hierarchy5"/>
    <dgm:cxn modelId="{06CB30AC-1E12-424D-8EAD-B0E29736B867}" type="presParOf" srcId="{DD80B25F-8D5B-4D4A-9000-5B7AF943DD5A}" destId="{DC0CB31C-55FC-4F91-BC3A-04EF1672C697}" srcOrd="0" destOrd="0" presId="urn:microsoft.com/office/officeart/2005/8/layout/hierarchy5"/>
    <dgm:cxn modelId="{AEECCDB0-6FCD-4B34-A9E3-73C5009D6DD7}" type="presParOf" srcId="{DD80B25F-8D5B-4D4A-9000-5B7AF943DD5A}" destId="{D232A7FC-2100-4EE1-AF37-E501A8F0034C}" srcOrd="1" destOrd="0" presId="urn:microsoft.com/office/officeart/2005/8/layout/hierarchy5"/>
    <dgm:cxn modelId="{766AC64D-824C-4D13-9AB7-C6D2E141E5E0}" type="presParOf" srcId="{A4F18AC4-09EA-40A1-AB13-5E3EFEEAE521}" destId="{DF803CB7-3B02-4738-9A99-73748B71343D}" srcOrd="2" destOrd="0" presId="urn:microsoft.com/office/officeart/2005/8/layout/hierarchy5"/>
    <dgm:cxn modelId="{9642E8ED-7743-4079-8725-5DF268B471CD}" type="presParOf" srcId="{DF803CB7-3B02-4738-9A99-73748B71343D}" destId="{0D354A7C-1F21-45B9-B7BB-4B221373DD4D}" srcOrd="0" destOrd="0" presId="urn:microsoft.com/office/officeart/2005/8/layout/hierarchy5"/>
    <dgm:cxn modelId="{A15F5DAA-E65B-49BC-819D-6101440B4734}" type="presParOf" srcId="{A4F18AC4-09EA-40A1-AB13-5E3EFEEAE521}" destId="{A2C6F75C-8752-44D9-81B4-F5EC76B3E23A}" srcOrd="3" destOrd="0" presId="urn:microsoft.com/office/officeart/2005/8/layout/hierarchy5"/>
    <dgm:cxn modelId="{644F8B14-4E2D-48E2-B812-4606AC1611F8}" type="presParOf" srcId="{A2C6F75C-8752-44D9-81B4-F5EC76B3E23A}" destId="{E1C5A84B-8B39-455E-821F-C839085B035F}" srcOrd="0" destOrd="0" presId="urn:microsoft.com/office/officeart/2005/8/layout/hierarchy5"/>
    <dgm:cxn modelId="{317C008C-3EC0-4959-8AB0-70D61621642B}" type="presParOf" srcId="{A2C6F75C-8752-44D9-81B4-F5EC76B3E23A}" destId="{60583E30-1557-41A6-A0B2-3845D499B616}" srcOrd="1" destOrd="0" presId="urn:microsoft.com/office/officeart/2005/8/layout/hierarchy5"/>
    <dgm:cxn modelId="{B36C9566-4D45-4C3A-BA18-BE3EC99F4BAC}" type="presParOf" srcId="{382F61C1-C8F6-4927-A3C2-FFD5B496E8F6}" destId="{A66AC265-26E9-47EE-9BE8-E9348736BEB4}" srcOrd="2" destOrd="0" presId="urn:microsoft.com/office/officeart/2005/8/layout/hierarchy5"/>
    <dgm:cxn modelId="{B4D62D59-8020-46F0-A78A-B10A4A8E4283}" type="presParOf" srcId="{A66AC265-26E9-47EE-9BE8-E9348736BEB4}" destId="{426935CB-A4D8-490F-A808-44079B695948}" srcOrd="0" destOrd="0" presId="urn:microsoft.com/office/officeart/2005/8/layout/hierarchy5"/>
    <dgm:cxn modelId="{1FDB99AF-5063-4942-A683-AE45E33B92CC}" type="presParOf" srcId="{382F61C1-C8F6-4927-A3C2-FFD5B496E8F6}" destId="{B552AF82-D9ED-4B4D-A880-A40E93D81A29}" srcOrd="3" destOrd="0" presId="urn:microsoft.com/office/officeart/2005/8/layout/hierarchy5"/>
    <dgm:cxn modelId="{FBB87D1D-6371-40CD-9890-4E756C8DD974}" type="presParOf" srcId="{B552AF82-D9ED-4B4D-A880-A40E93D81A29}" destId="{1F7F2224-F7C1-416E-BB4E-10671995A710}" srcOrd="0" destOrd="0" presId="urn:microsoft.com/office/officeart/2005/8/layout/hierarchy5"/>
    <dgm:cxn modelId="{FDEE5616-4457-4940-A2D3-B5237716DF1A}" type="presParOf" srcId="{B552AF82-D9ED-4B4D-A880-A40E93D81A29}" destId="{A99A1B56-5080-47F6-96A4-304ABC56D8B8}" srcOrd="1" destOrd="0" presId="urn:microsoft.com/office/officeart/2005/8/layout/hierarchy5"/>
    <dgm:cxn modelId="{DF0AE770-00BF-4CAA-86D2-5464DE56D11A}" type="presParOf" srcId="{A99A1B56-5080-47F6-96A4-304ABC56D8B8}" destId="{5B8838C6-E0B0-4F87-A358-70FD56956E5C}" srcOrd="0" destOrd="0" presId="urn:microsoft.com/office/officeart/2005/8/layout/hierarchy5"/>
    <dgm:cxn modelId="{7F5E57B3-90F4-4AAA-861A-1AAF5AD303AB}" type="presParOf" srcId="{5B8838C6-E0B0-4F87-A358-70FD56956E5C}" destId="{C014BA81-0700-442D-B9C5-A0E112C70AF3}" srcOrd="0" destOrd="0" presId="urn:microsoft.com/office/officeart/2005/8/layout/hierarchy5"/>
    <dgm:cxn modelId="{CECD5DD5-6A77-49EE-B005-CFD6F3580290}" type="presParOf" srcId="{A99A1B56-5080-47F6-96A4-304ABC56D8B8}" destId="{29E5CF0C-EA45-4CF8-A0C6-5D7CF9F84A42}" srcOrd="1" destOrd="0" presId="urn:microsoft.com/office/officeart/2005/8/layout/hierarchy5"/>
    <dgm:cxn modelId="{E993E58C-939E-445C-8C90-E395925523C8}" type="presParOf" srcId="{29E5CF0C-EA45-4CF8-A0C6-5D7CF9F84A42}" destId="{E0E32644-15F8-4618-B3B0-F37F0396A207}" srcOrd="0" destOrd="0" presId="urn:microsoft.com/office/officeart/2005/8/layout/hierarchy5"/>
    <dgm:cxn modelId="{2A525573-0097-4F1E-B0EA-849A272EDB6F}" type="presParOf" srcId="{29E5CF0C-EA45-4CF8-A0C6-5D7CF9F84A42}" destId="{E8FBFD3A-4D1F-45F0-9343-F888679F24EC}" srcOrd="1" destOrd="0" presId="urn:microsoft.com/office/officeart/2005/8/layout/hierarchy5"/>
    <dgm:cxn modelId="{D60AC8B8-75EA-452D-BEBF-BDC39083954C}" type="presParOf" srcId="{E8FBFD3A-4D1F-45F0-9343-F888679F24EC}" destId="{3E00E778-6773-46EB-A325-770CC2F2D828}" srcOrd="0" destOrd="0" presId="urn:microsoft.com/office/officeart/2005/8/layout/hierarchy5"/>
    <dgm:cxn modelId="{A719C284-3911-4BF1-993B-F2A9D24EB607}" type="presParOf" srcId="{3E00E778-6773-46EB-A325-770CC2F2D828}" destId="{6A5AECC3-44EA-49DC-89F9-963F573A26FE}" srcOrd="0" destOrd="0" presId="urn:microsoft.com/office/officeart/2005/8/layout/hierarchy5"/>
    <dgm:cxn modelId="{D399FE92-A0A4-424B-84C5-B6B47F6A6D7E}" type="presParOf" srcId="{E8FBFD3A-4D1F-45F0-9343-F888679F24EC}" destId="{23CBC2C0-A8AD-4728-9FE8-DBA1EC0D63CF}" srcOrd="1" destOrd="0" presId="urn:microsoft.com/office/officeart/2005/8/layout/hierarchy5"/>
    <dgm:cxn modelId="{D917574B-93D3-47D4-B7E1-CDA55D1F5FC1}" type="presParOf" srcId="{23CBC2C0-A8AD-4728-9FE8-DBA1EC0D63CF}" destId="{0430B78E-07DC-493E-AB95-D14BED44D7A7}" srcOrd="0" destOrd="0" presId="urn:microsoft.com/office/officeart/2005/8/layout/hierarchy5"/>
    <dgm:cxn modelId="{D32793A6-F141-4F38-9BB3-1013717AACCA}" type="presParOf" srcId="{23CBC2C0-A8AD-4728-9FE8-DBA1EC0D63CF}" destId="{A3C2A4CE-6E33-4998-9BCF-60DB520595EB}" srcOrd="1" destOrd="0" presId="urn:microsoft.com/office/officeart/2005/8/layout/hierarchy5"/>
    <dgm:cxn modelId="{0CF46E60-A9E8-481D-A5D2-56AF08E4058A}" type="presParOf" srcId="{D9849E32-BF3B-4F44-8788-D9F5385ABB73}" destId="{558584A3-0A90-4DD9-9DBA-113A838E9EA4}" srcOrd="1" destOrd="0" presId="urn:microsoft.com/office/officeart/2005/8/layout/hierarchy5"/>
    <dgm:cxn modelId="{E1D48F24-4B9A-4A07-AADA-3767569AEED1}" type="presParOf" srcId="{558584A3-0A90-4DD9-9DBA-113A838E9EA4}" destId="{E3E76D8F-410B-4819-81C1-55825FF2E69A}" srcOrd="0" destOrd="0" presId="urn:microsoft.com/office/officeart/2005/8/layout/hierarchy5"/>
    <dgm:cxn modelId="{95F5CFDD-84B3-4EEE-A127-D6F6909FFDA3}" type="presParOf" srcId="{E3E76D8F-410B-4819-81C1-55825FF2E69A}" destId="{08EB3F2F-30AC-450B-B89C-D03AFFF27DC5}" srcOrd="0" destOrd="0" presId="urn:microsoft.com/office/officeart/2005/8/layout/hierarchy5"/>
    <dgm:cxn modelId="{0EA8F2D5-9F89-4479-BBDE-65A8F048B723}" type="presParOf" srcId="{E3E76D8F-410B-4819-81C1-55825FF2E69A}" destId="{2A8E64F9-EBF1-4C38-A548-B822DEEB0D8A}" srcOrd="1" destOrd="0" presId="urn:microsoft.com/office/officeart/2005/8/layout/hierarchy5"/>
    <dgm:cxn modelId="{D5E2254E-41A4-40E8-BFA2-3D1B0FA086AB}" type="presParOf" srcId="{558584A3-0A90-4DD9-9DBA-113A838E9EA4}" destId="{89F14F19-F6F3-4C62-9DF6-C69AE0CF8EF8}" srcOrd="1" destOrd="0" presId="urn:microsoft.com/office/officeart/2005/8/layout/hierarchy5"/>
    <dgm:cxn modelId="{F3E90C5B-99FE-45C3-BBD6-8C7761A18EED}" type="presParOf" srcId="{89F14F19-F6F3-4C62-9DF6-C69AE0CF8EF8}" destId="{18B9AE87-AD32-473B-BDD2-5BDB7F3031B5}" srcOrd="0" destOrd="0" presId="urn:microsoft.com/office/officeart/2005/8/layout/hierarchy5"/>
    <dgm:cxn modelId="{26A2D457-90CD-429C-9229-3E6E6C7D8C26}" type="presParOf" srcId="{558584A3-0A90-4DD9-9DBA-113A838E9EA4}" destId="{276DBE35-0426-497E-88BA-95772EBD1314}" srcOrd="2" destOrd="0" presId="urn:microsoft.com/office/officeart/2005/8/layout/hierarchy5"/>
    <dgm:cxn modelId="{9BEE0AD4-CAB7-4714-9081-C4C197C24319}" type="presParOf" srcId="{276DBE35-0426-497E-88BA-95772EBD1314}" destId="{46293A91-BFD1-4ED5-B00B-56DF248C89CF}" srcOrd="0" destOrd="0" presId="urn:microsoft.com/office/officeart/2005/8/layout/hierarchy5"/>
    <dgm:cxn modelId="{59A8A0ED-9F3A-48D6-878C-E3191DFE8D80}" type="presParOf" srcId="{276DBE35-0426-497E-88BA-95772EBD1314}" destId="{05DFEC37-3110-4C93-876C-AD0DB80AD37B}" srcOrd="1" destOrd="0" presId="urn:microsoft.com/office/officeart/2005/8/layout/hierarchy5"/>
    <dgm:cxn modelId="{8AB0DA4D-A87B-4300-8339-B9674A3DF210}" type="presParOf" srcId="{558584A3-0A90-4DD9-9DBA-113A838E9EA4}" destId="{C30BC813-C81D-448A-A886-83C72B18B2A1}" srcOrd="3" destOrd="0" presId="urn:microsoft.com/office/officeart/2005/8/layout/hierarchy5"/>
    <dgm:cxn modelId="{E6834FD8-72DD-44FC-9496-16E8012CF29C}" type="presParOf" srcId="{C30BC813-C81D-448A-A886-83C72B18B2A1}" destId="{4C458093-12CC-494C-8ACA-23C41F12CC04}" srcOrd="0" destOrd="0" presId="urn:microsoft.com/office/officeart/2005/8/layout/hierarchy5"/>
    <dgm:cxn modelId="{4E68A3F6-E508-4328-9ECC-AC7806DCE7F6}" type="presParOf" srcId="{558584A3-0A90-4DD9-9DBA-113A838E9EA4}" destId="{B4587E9A-F83D-4989-B5FF-38B75DD7BBF3}" srcOrd="4" destOrd="0" presId="urn:microsoft.com/office/officeart/2005/8/layout/hierarchy5"/>
    <dgm:cxn modelId="{1A993116-77FC-4C52-9BA9-1476768F8319}" type="presParOf" srcId="{B4587E9A-F83D-4989-B5FF-38B75DD7BBF3}" destId="{169FF342-18AD-43D7-8A89-231A6FADF8BA}" srcOrd="0" destOrd="0" presId="urn:microsoft.com/office/officeart/2005/8/layout/hierarchy5"/>
    <dgm:cxn modelId="{5D38DF8C-B0DB-4C36-BF07-2970760CE884}" type="presParOf" srcId="{B4587E9A-F83D-4989-B5FF-38B75DD7BBF3}" destId="{04F5664D-A0DD-4C46-B9E6-BA66BEB4B61A}" srcOrd="1" destOrd="0" presId="urn:microsoft.com/office/officeart/2005/8/layout/hierarchy5"/>
    <dgm:cxn modelId="{50BDBAC2-6103-4376-B17F-314C82FA7FF7}" type="presParOf" srcId="{558584A3-0A90-4DD9-9DBA-113A838E9EA4}" destId="{A7406C38-975A-486A-BFF2-3AA4CFE130B6}" srcOrd="5" destOrd="0" presId="urn:microsoft.com/office/officeart/2005/8/layout/hierarchy5"/>
    <dgm:cxn modelId="{1A2AEC7D-4E36-4E7A-A8AE-4D49554CCD0E}" type="presParOf" srcId="{A7406C38-975A-486A-BFF2-3AA4CFE130B6}" destId="{A7B729C5-1F7D-48BC-914D-FDBC9D7A76FB}" srcOrd="0" destOrd="0" presId="urn:microsoft.com/office/officeart/2005/8/layout/hierarchy5"/>
    <dgm:cxn modelId="{DB31DCF4-B829-44AA-AA3A-8F067EAEB252}" type="presParOf" srcId="{558584A3-0A90-4DD9-9DBA-113A838E9EA4}" destId="{9651C835-DA9F-47D1-AB2F-B3EC62A9DAE7}" srcOrd="6" destOrd="0" presId="urn:microsoft.com/office/officeart/2005/8/layout/hierarchy5"/>
    <dgm:cxn modelId="{C9404457-4552-4F27-A82C-3E741E4DA040}" type="presParOf" srcId="{9651C835-DA9F-47D1-AB2F-B3EC62A9DAE7}" destId="{B0F4A4CC-BBE0-486A-BFE2-2D7ECA394922}" srcOrd="0" destOrd="0" presId="urn:microsoft.com/office/officeart/2005/8/layout/hierarchy5"/>
    <dgm:cxn modelId="{ECA7F837-1247-453F-A271-FE99733BC47E}" type="presParOf" srcId="{9651C835-DA9F-47D1-AB2F-B3EC62A9DAE7}" destId="{8FBFFB7B-48EB-49E4-9CF0-71578459AE6B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4A4CC-BBE0-486A-BFE2-2D7ECA394922}">
      <dsp:nvSpPr>
        <dsp:cNvPr id="0" name=""/>
        <dsp:cNvSpPr/>
      </dsp:nvSpPr>
      <dsp:spPr>
        <a:xfrm>
          <a:off x="9948459" y="0"/>
          <a:ext cx="2328032" cy="82345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400" kern="1200" dirty="0"/>
            <a:t>Task</a:t>
          </a:r>
        </a:p>
      </dsp:txBody>
      <dsp:txXfrm>
        <a:off x="9948459" y="0"/>
        <a:ext cx="2328032" cy="2470367"/>
      </dsp:txXfrm>
    </dsp:sp>
    <dsp:sp modelId="{169FF342-18AD-43D7-8A89-231A6FADF8BA}">
      <dsp:nvSpPr>
        <dsp:cNvPr id="0" name=""/>
        <dsp:cNvSpPr/>
      </dsp:nvSpPr>
      <dsp:spPr>
        <a:xfrm>
          <a:off x="7232422" y="0"/>
          <a:ext cx="2328032" cy="82345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400" kern="1200" dirty="0"/>
            <a:t>Activity</a:t>
          </a:r>
        </a:p>
      </dsp:txBody>
      <dsp:txXfrm>
        <a:off x="7232422" y="0"/>
        <a:ext cx="2328032" cy="2470367"/>
      </dsp:txXfrm>
    </dsp:sp>
    <dsp:sp modelId="{46293A91-BFD1-4ED5-B00B-56DF248C89CF}">
      <dsp:nvSpPr>
        <dsp:cNvPr id="0" name=""/>
        <dsp:cNvSpPr/>
      </dsp:nvSpPr>
      <dsp:spPr>
        <a:xfrm>
          <a:off x="4516384" y="0"/>
          <a:ext cx="2328032" cy="82345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400" kern="1200" dirty="0"/>
            <a:t>Action</a:t>
          </a:r>
        </a:p>
      </dsp:txBody>
      <dsp:txXfrm>
        <a:off x="4516384" y="0"/>
        <a:ext cx="2328032" cy="2470367"/>
      </dsp:txXfrm>
    </dsp:sp>
    <dsp:sp modelId="{08EB3F2F-30AC-450B-B89C-D03AFFF27DC5}">
      <dsp:nvSpPr>
        <dsp:cNvPr id="0" name=""/>
        <dsp:cNvSpPr/>
      </dsp:nvSpPr>
      <dsp:spPr>
        <a:xfrm>
          <a:off x="1800347" y="0"/>
          <a:ext cx="2328032" cy="82345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400" kern="1200" dirty="0"/>
            <a:t>Pillar</a:t>
          </a:r>
        </a:p>
      </dsp:txBody>
      <dsp:txXfrm>
        <a:off x="1800347" y="0"/>
        <a:ext cx="2328032" cy="2470367"/>
      </dsp:txXfrm>
    </dsp:sp>
    <dsp:sp modelId="{5F7F90B0-F291-4876-8033-9EBDB36C678F}">
      <dsp:nvSpPr>
        <dsp:cNvPr id="0" name=""/>
        <dsp:cNvSpPr/>
      </dsp:nvSpPr>
      <dsp:spPr>
        <a:xfrm>
          <a:off x="1994350" y="5539402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Pillar II: Digital</a:t>
          </a:r>
        </a:p>
      </dsp:txBody>
      <dsp:txXfrm>
        <a:off x="2022761" y="5567813"/>
        <a:ext cx="1883204" cy="913191"/>
      </dsp:txXfrm>
    </dsp:sp>
    <dsp:sp modelId="{C8F34DBF-1780-4732-8719-4B9D7F86B513}">
      <dsp:nvSpPr>
        <dsp:cNvPr id="0" name=""/>
        <dsp:cNvSpPr/>
      </dsp:nvSpPr>
      <dsp:spPr>
        <a:xfrm rot="17945813">
          <a:off x="3524489" y="5316609"/>
          <a:ext cx="1595784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595784" y="106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282487" y="5287316"/>
        <a:ext cx="79789" cy="79789"/>
      </dsp:txXfrm>
    </dsp:sp>
    <dsp:sp modelId="{4EDDBD0A-6627-4C47-9662-DFC9E4567DB9}">
      <dsp:nvSpPr>
        <dsp:cNvPr id="0" name=""/>
        <dsp:cNvSpPr/>
      </dsp:nvSpPr>
      <dsp:spPr>
        <a:xfrm>
          <a:off x="4710387" y="4145007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Action 12: Digital-ready legislation</a:t>
          </a:r>
        </a:p>
      </dsp:txBody>
      <dsp:txXfrm>
        <a:off x="4738798" y="4173418"/>
        <a:ext cx="1883204" cy="913191"/>
      </dsp:txXfrm>
    </dsp:sp>
    <dsp:sp modelId="{C6B22A40-33D4-4172-A173-713CCCBAF255}">
      <dsp:nvSpPr>
        <dsp:cNvPr id="0" name=""/>
        <dsp:cNvSpPr/>
      </dsp:nvSpPr>
      <dsp:spPr>
        <a:xfrm rot="18289469">
          <a:off x="6358977" y="4061655"/>
          <a:ext cx="1358884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358884" y="1060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7004447" y="4038284"/>
        <a:ext cx="67944" cy="67944"/>
      </dsp:txXfrm>
    </dsp:sp>
    <dsp:sp modelId="{53AEB641-94C9-464F-A847-7DBB2C704A1F}">
      <dsp:nvSpPr>
        <dsp:cNvPr id="0" name=""/>
        <dsp:cNvSpPr/>
      </dsp:nvSpPr>
      <dsp:spPr>
        <a:xfrm>
          <a:off x="7426424" y="3029492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Support MS in developing digital transformation projects</a:t>
          </a:r>
        </a:p>
      </dsp:txBody>
      <dsp:txXfrm>
        <a:off x="7454835" y="3057903"/>
        <a:ext cx="1883204" cy="913191"/>
      </dsp:txXfrm>
    </dsp:sp>
    <dsp:sp modelId="{CBE9A432-86A0-4E84-B9B0-CD2CD424E391}">
      <dsp:nvSpPr>
        <dsp:cNvPr id="0" name=""/>
        <dsp:cNvSpPr/>
      </dsp:nvSpPr>
      <dsp:spPr>
        <a:xfrm rot="19457599">
          <a:off x="9276626" y="3225018"/>
          <a:ext cx="955660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955660" y="1060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9730565" y="3211728"/>
        <a:ext cx="47783" cy="47783"/>
      </dsp:txXfrm>
    </dsp:sp>
    <dsp:sp modelId="{BFD202F3-02AC-4473-83E1-4A6CAC6CD059}">
      <dsp:nvSpPr>
        <dsp:cNvPr id="0" name=""/>
        <dsp:cNvSpPr/>
      </dsp:nvSpPr>
      <dsp:spPr>
        <a:xfrm>
          <a:off x="10142462" y="2471734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TSI 2025 flagship on Pillar II</a:t>
          </a:r>
        </a:p>
      </dsp:txBody>
      <dsp:txXfrm>
        <a:off x="10170873" y="2500145"/>
        <a:ext cx="1883204" cy="913191"/>
      </dsp:txXfrm>
    </dsp:sp>
    <dsp:sp modelId="{31D6E40D-52C7-4EC3-9267-790ACE7566F2}">
      <dsp:nvSpPr>
        <dsp:cNvPr id="0" name=""/>
        <dsp:cNvSpPr/>
      </dsp:nvSpPr>
      <dsp:spPr>
        <a:xfrm rot="2142401">
          <a:off x="9276626" y="3782776"/>
          <a:ext cx="955660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955660" y="1060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9730565" y="3769486"/>
        <a:ext cx="47783" cy="47783"/>
      </dsp:txXfrm>
    </dsp:sp>
    <dsp:sp modelId="{4E97E15F-2363-4BB1-A622-9C04F62BAD0E}">
      <dsp:nvSpPr>
        <dsp:cNvPr id="0" name=""/>
        <dsp:cNvSpPr/>
      </dsp:nvSpPr>
      <dsp:spPr>
        <a:xfrm>
          <a:off x="10142462" y="3587250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Share resources on the Interoperable Europe Academy</a:t>
          </a:r>
        </a:p>
      </dsp:txBody>
      <dsp:txXfrm>
        <a:off x="10170873" y="3615661"/>
        <a:ext cx="1883204" cy="913191"/>
      </dsp:txXfrm>
    </dsp:sp>
    <dsp:sp modelId="{A8A62F62-3C5B-416B-82E5-39E2871BDDBD}">
      <dsp:nvSpPr>
        <dsp:cNvPr id="0" name=""/>
        <dsp:cNvSpPr/>
      </dsp:nvSpPr>
      <dsp:spPr>
        <a:xfrm rot="3310531">
          <a:off x="6358977" y="5177170"/>
          <a:ext cx="1358884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358884" y="1060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7004447" y="5153800"/>
        <a:ext cx="67944" cy="67944"/>
      </dsp:txXfrm>
    </dsp:sp>
    <dsp:sp modelId="{4423C6CD-3CBA-46B6-869A-3799868884EC}">
      <dsp:nvSpPr>
        <dsp:cNvPr id="0" name=""/>
        <dsp:cNvSpPr/>
      </dsp:nvSpPr>
      <dsp:spPr>
        <a:xfrm>
          <a:off x="7426424" y="5260523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Trustworthy, ethical, and transparent AI technologies</a:t>
          </a:r>
          <a:endParaRPr lang="en-IE" sz="1600" kern="1200" dirty="0"/>
        </a:p>
      </dsp:txBody>
      <dsp:txXfrm>
        <a:off x="7454835" y="5288934"/>
        <a:ext cx="1883204" cy="913191"/>
      </dsp:txXfrm>
    </dsp:sp>
    <dsp:sp modelId="{DDFAA0C4-80BC-4F9F-9B6F-5C875B492A0F}">
      <dsp:nvSpPr>
        <dsp:cNvPr id="0" name=""/>
        <dsp:cNvSpPr/>
      </dsp:nvSpPr>
      <dsp:spPr>
        <a:xfrm rot="19457599">
          <a:off x="9276626" y="5456049"/>
          <a:ext cx="955660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955660" y="1060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9730565" y="5442759"/>
        <a:ext cx="47783" cy="47783"/>
      </dsp:txXfrm>
    </dsp:sp>
    <dsp:sp modelId="{DC0CB31C-55FC-4F91-BC3A-04EF1672C697}">
      <dsp:nvSpPr>
        <dsp:cNvPr id="0" name=""/>
        <dsp:cNvSpPr/>
      </dsp:nvSpPr>
      <dsp:spPr>
        <a:xfrm>
          <a:off x="10142462" y="4702765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Share AI models on the AI-on-Demand Platform</a:t>
          </a:r>
        </a:p>
      </dsp:txBody>
      <dsp:txXfrm>
        <a:off x="10170873" y="4731176"/>
        <a:ext cx="1883204" cy="913191"/>
      </dsp:txXfrm>
    </dsp:sp>
    <dsp:sp modelId="{DF803CB7-3B02-4738-9A99-73748B71343D}">
      <dsp:nvSpPr>
        <dsp:cNvPr id="0" name=""/>
        <dsp:cNvSpPr/>
      </dsp:nvSpPr>
      <dsp:spPr>
        <a:xfrm rot="2142401">
          <a:off x="9276626" y="6013806"/>
          <a:ext cx="955660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955660" y="1060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9730565" y="6000517"/>
        <a:ext cx="47783" cy="47783"/>
      </dsp:txXfrm>
    </dsp:sp>
    <dsp:sp modelId="{E1C5A84B-8B39-455E-821F-C839085B035F}">
      <dsp:nvSpPr>
        <dsp:cNvPr id="0" name=""/>
        <dsp:cNvSpPr/>
      </dsp:nvSpPr>
      <dsp:spPr>
        <a:xfrm>
          <a:off x="10142462" y="5818280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European Digital Innovation Hubs on AI</a:t>
          </a:r>
        </a:p>
      </dsp:txBody>
      <dsp:txXfrm>
        <a:off x="10170873" y="5846691"/>
        <a:ext cx="1883204" cy="913191"/>
      </dsp:txXfrm>
    </dsp:sp>
    <dsp:sp modelId="{A66AC265-26E9-47EE-9BE8-E9348736BEB4}">
      <dsp:nvSpPr>
        <dsp:cNvPr id="0" name=""/>
        <dsp:cNvSpPr/>
      </dsp:nvSpPr>
      <dsp:spPr>
        <a:xfrm rot="3654187">
          <a:off x="3524489" y="6711003"/>
          <a:ext cx="1595784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595784" y="106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282487" y="6681711"/>
        <a:ext cx="79789" cy="79789"/>
      </dsp:txXfrm>
    </dsp:sp>
    <dsp:sp modelId="{1F7F2224-F7C1-416E-BB4E-10671995A710}">
      <dsp:nvSpPr>
        <dsp:cNvPr id="0" name=""/>
        <dsp:cNvSpPr/>
      </dsp:nvSpPr>
      <dsp:spPr>
        <a:xfrm>
          <a:off x="4710387" y="6933796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Action 15: Interoperability</a:t>
          </a:r>
        </a:p>
      </dsp:txBody>
      <dsp:txXfrm>
        <a:off x="4738798" y="6962207"/>
        <a:ext cx="1883204" cy="913191"/>
      </dsp:txXfrm>
    </dsp:sp>
    <dsp:sp modelId="{5B8838C6-E0B0-4F87-A358-70FD56956E5C}">
      <dsp:nvSpPr>
        <dsp:cNvPr id="0" name=""/>
        <dsp:cNvSpPr/>
      </dsp:nvSpPr>
      <dsp:spPr>
        <a:xfrm>
          <a:off x="6650414" y="7408201"/>
          <a:ext cx="776010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776010" y="1060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7019019" y="7399402"/>
        <a:ext cx="38800" cy="38800"/>
      </dsp:txXfrm>
    </dsp:sp>
    <dsp:sp modelId="{E0E32644-15F8-4618-B3B0-F37F0396A207}">
      <dsp:nvSpPr>
        <dsp:cNvPr id="0" name=""/>
        <dsp:cNvSpPr/>
      </dsp:nvSpPr>
      <dsp:spPr>
        <a:xfrm>
          <a:off x="7426424" y="6933796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Interoperability assessment and Interoperable Europe Support Centre</a:t>
          </a:r>
        </a:p>
      </dsp:txBody>
      <dsp:txXfrm>
        <a:off x="7454835" y="6962207"/>
        <a:ext cx="1883204" cy="913191"/>
      </dsp:txXfrm>
    </dsp:sp>
    <dsp:sp modelId="{3E00E778-6773-46EB-A325-770CC2F2D828}">
      <dsp:nvSpPr>
        <dsp:cNvPr id="0" name=""/>
        <dsp:cNvSpPr/>
      </dsp:nvSpPr>
      <dsp:spPr>
        <a:xfrm>
          <a:off x="9366451" y="7408201"/>
          <a:ext cx="776010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776010" y="1060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9735056" y="7399402"/>
        <a:ext cx="38800" cy="38800"/>
      </dsp:txXfrm>
    </dsp:sp>
    <dsp:sp modelId="{0430B78E-07DC-493E-AB95-D14BED44D7A7}">
      <dsp:nvSpPr>
        <dsp:cNvPr id="0" name=""/>
        <dsp:cNvSpPr/>
      </dsp:nvSpPr>
      <dsp:spPr>
        <a:xfrm>
          <a:off x="10142462" y="6933796"/>
          <a:ext cx="1940026" cy="970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Pilot interoperability assessment guidelines with MS</a:t>
          </a:r>
        </a:p>
      </dsp:txBody>
      <dsp:txXfrm>
        <a:off x="10170873" y="6962207"/>
        <a:ext cx="1883204" cy="913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15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2DED-6AD2-448A-A6E0-E7FAAA714169}" type="datetimeFigureOut">
              <a:rPr lang="en-150" smtClean="0"/>
              <a:t>26/06/2024</a:t>
            </a:fld>
            <a:endParaRPr lang="en-15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15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321E1-FA13-4D48-9770-CE30C8AA2913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018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321E1-FA13-4D48-9770-CE30C8AA2913}" type="slidenum">
              <a:rPr lang="en-150" smtClean="0"/>
              <a:t>1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3866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321E1-FA13-4D48-9770-CE30C8AA2913}" type="slidenum">
              <a:rPr lang="en-150" smtClean="0"/>
              <a:t>2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09021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181" y="1749795"/>
            <a:ext cx="1211738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1969" y="5615678"/>
            <a:ext cx="106918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29B2-3E88-4A80-B85A-C8DC68628F8F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4570117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5B28-4E10-4C06-AF58-B5808FEAF97F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9820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01772" y="569240"/>
            <a:ext cx="3073896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0084" y="569240"/>
            <a:ext cx="9043491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F6A7-46C7-42A2-84B1-9B7D00BB9D57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6341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0CBB-1E2E-4C2F-9C76-022049B9502A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8B59BE5-916B-0BF0-CB1B-FF300AECF5A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80082" y="1535669"/>
            <a:ext cx="12295585" cy="8473113"/>
          </a:xfrm>
          <a:prstGeom prst="rect">
            <a:avLst/>
          </a:prstGeom>
        </p:spPr>
        <p:txBody>
          <a:bodyPr vert="horz" wrap="none" lIns="91440" tIns="45720" rIns="91440" bIns="45720" numCol="2" spcCol="288000" rtlCol="0">
            <a:noAutofit/>
          </a:bodyPr>
          <a:lstStyle>
            <a:lvl1pPr>
              <a:defRPr sz="2263" b="0"/>
            </a:lvl1pPr>
            <a:lvl2pPr>
              <a:defRPr sz="2263"/>
            </a:lvl2pPr>
            <a:lvl3pPr>
              <a:defRPr sz="2263"/>
            </a:lvl3pPr>
            <a:lvl4pPr>
              <a:defRPr sz="2263"/>
            </a:lvl4pPr>
            <a:lvl5pPr>
              <a:defRPr sz="226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B6B6D4-897B-E103-0B6A-5DCF517DAE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3426" y="884421"/>
            <a:ext cx="12688278" cy="188991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6683A00-D425-4558-E3E2-FC828FE5B366}"/>
              </a:ext>
            </a:extLst>
          </p:cNvPr>
          <p:cNvSpPr/>
          <p:nvPr userDrawn="1"/>
        </p:nvSpPr>
        <p:spPr>
          <a:xfrm>
            <a:off x="1" y="0"/>
            <a:ext cx="14255750" cy="914400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94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1A841EF-9E5F-7635-3B54-3A1C5C44E7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203715"/>
            <a:ext cx="14255750" cy="55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559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>
          <p15:clr>
            <a:srgbClr val="FBAE40"/>
          </p15:clr>
        </p15:guide>
        <p15:guide id="2" pos="449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29B2-3E88-4A80-B85A-C8DC68628F8F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31488547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659" y="2665532"/>
            <a:ext cx="12295584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659" y="7155103"/>
            <a:ext cx="12295584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DDA-319C-42CF-BFB6-00AB989657B5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468317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449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0083" y="2846200"/>
            <a:ext cx="605869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73" y="2846200"/>
            <a:ext cx="605869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6E-48EA-496A-9D45-B478AAF488FF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5628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569242"/>
            <a:ext cx="12295584" cy="20665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2620980"/>
            <a:ext cx="6030850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1941" y="3905482"/>
            <a:ext cx="6030850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16974" y="2620980"/>
            <a:ext cx="6060551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16974" y="3905482"/>
            <a:ext cx="6060551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AF12-59D0-4FC9-B4AD-99FF1B2BF68E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9780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8DF7-55AE-44AD-AD2D-8496EC6440F5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26896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BEC1-C2EE-4BE1-B26A-8A5CE6552A0A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3896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712788"/>
            <a:ext cx="459785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0551" y="1539425"/>
            <a:ext cx="7216973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0" y="3207544"/>
            <a:ext cx="459785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5440-708C-413E-B93D-D0DBBFA6F9DA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53353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712788"/>
            <a:ext cx="459785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0551" y="1539425"/>
            <a:ext cx="7216973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0" y="3207544"/>
            <a:ext cx="459785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B3F7-706B-47FA-A318-62F8A21D39F2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26930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0083" y="569242"/>
            <a:ext cx="12295584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0083" y="2846200"/>
            <a:ext cx="12295584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083" y="9909729"/>
            <a:ext cx="32075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29B2-3E88-4A80-B85A-C8DC68628F8F}" type="datetime8">
              <a:rPr lang="en-150" smtClean="0"/>
              <a:t>26/06/2024 14:27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2217" y="9909729"/>
            <a:ext cx="48113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8123" y="9909729"/>
            <a:ext cx="32075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8F50C-8E44-4162-AAAC-EC7B90D36D5F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4426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 ftr="0" dt="0"/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>
            <a:extLst>
              <a:ext uri="{FF2B5EF4-FFF2-40B4-BE49-F238E27FC236}">
                <a16:creationId xmlns:a16="http://schemas.microsoft.com/office/drawing/2014/main" id="{648C00F1-690A-8C83-0277-5DA51F86D484}"/>
              </a:ext>
            </a:extLst>
          </p:cNvPr>
          <p:cNvSpPr/>
          <p:nvPr/>
        </p:nvSpPr>
        <p:spPr>
          <a:xfrm>
            <a:off x="401161" y="815634"/>
            <a:ext cx="12651105" cy="164949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>
              <a:lnSpc>
                <a:spcPts val="6494"/>
              </a:lnSpc>
            </a:pPr>
            <a:r>
              <a:rPr lang="en-US" sz="5195" dirty="0">
                <a:solidFill>
                  <a:srgbClr val="20948E"/>
                </a:solidFill>
                <a:latin typeface="Times New Roman" panose="02020603050405020304" pitchFamily="18" charset="0"/>
                <a:ea typeface="adonis-web" pitchFamily="34" charset="-122"/>
                <a:cs typeface="Times New Roman" panose="02020603050405020304" pitchFamily="18" charset="0"/>
              </a:rPr>
              <a:t>Implementation plan overview</a:t>
            </a:r>
            <a:endParaRPr lang="en-US" sz="51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B36B5D1-07A2-4468-7D35-01B952FC65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691115"/>
              </p:ext>
            </p:extLst>
          </p:nvPr>
        </p:nvGraphicFramePr>
        <p:xfrm>
          <a:off x="89455" y="1924050"/>
          <a:ext cx="14076839" cy="8234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3640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7000"/>
    </mc:Choice>
    <mc:Fallback xmlns="">
      <p:transition spd="slow" advClick="0" advTm="2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>
            <a:extLst>
              <a:ext uri="{FF2B5EF4-FFF2-40B4-BE49-F238E27FC236}">
                <a16:creationId xmlns:a16="http://schemas.microsoft.com/office/drawing/2014/main" id="{648C00F1-690A-8C83-0277-5DA51F86D484}"/>
              </a:ext>
            </a:extLst>
          </p:cNvPr>
          <p:cNvSpPr/>
          <p:nvPr/>
        </p:nvSpPr>
        <p:spPr>
          <a:xfrm>
            <a:off x="224104" y="1640380"/>
            <a:ext cx="12651105" cy="164949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>
              <a:lnSpc>
                <a:spcPts val="6494"/>
              </a:lnSpc>
            </a:pPr>
            <a:r>
              <a:rPr lang="en-US" sz="5195" dirty="0">
                <a:solidFill>
                  <a:srgbClr val="20948E"/>
                </a:solidFill>
                <a:latin typeface="Times New Roman" panose="02020603050405020304" pitchFamily="18" charset="0"/>
                <a:ea typeface="adonis-web" pitchFamily="34" charset="-122"/>
                <a:cs typeface="Times New Roman" panose="02020603050405020304" pitchFamily="18" charset="0"/>
              </a:rPr>
              <a:t>Monitoring mechanism overview</a:t>
            </a:r>
            <a:endParaRPr lang="en-US" sz="51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08133C-4102-89C1-055B-345197D2CF8C}"/>
              </a:ext>
            </a:extLst>
          </p:cNvPr>
          <p:cNvSpPr txBox="1"/>
          <p:nvPr/>
        </p:nvSpPr>
        <p:spPr>
          <a:xfrm>
            <a:off x="663709" y="2832450"/>
            <a:ext cx="12651105" cy="74789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>
                <a:solidFill>
                  <a:srgbClr val="1E80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at the task level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keeping track of tasks (Not started, In progress, Done)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reminder, we have 25 Actions</a:t>
            </a:r>
            <a:r>
              <a:rPr lang="en-IE" sz="3200">
                <a:latin typeface="Times New Roman" panose="02020603050405020304" pitchFamily="18" charset="0"/>
                <a:cs typeface="Times New Roman" panose="02020603050405020304" pitchFamily="18" charset="0"/>
              </a:rPr>
              <a:t>, 75 </a:t>
            </a:r>
            <a:r>
              <a:rPr lang="en-I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and 161 tasks</a:t>
            </a:r>
            <a:endParaRPr lang="en-IE" sz="3200" dirty="0">
              <a:solidFill>
                <a:srgbClr val="1E80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3200" dirty="0">
              <a:solidFill>
                <a:srgbClr val="1E80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>
                <a:solidFill>
                  <a:srgbClr val="1E80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DG REFORM contact person responsible per action to collect data from participating DGs</a:t>
            </a:r>
          </a:p>
          <a:p>
            <a:endParaRPr lang="en-IE" sz="3200" dirty="0">
              <a:solidFill>
                <a:srgbClr val="1E80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>
                <a:solidFill>
                  <a:srgbClr val="1E80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steps: Outcome indicators</a:t>
            </a:r>
            <a:endParaRPr lang="en-US" sz="2800" dirty="0">
              <a:solidFill>
                <a:srgbClr val="1E8077"/>
              </a:solidFill>
              <a:latin typeface="Times New Roman" panose="02020603050405020304" pitchFamily="18" charset="0"/>
              <a:ea typeface="Roboto" pitchFamily="34" charset="-122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We will collect outcome indicators to evaluate the Actions’ impact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This will be done in collaboration with other Commission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/>
                <a:ea typeface="Roboto"/>
                <a:cs typeface="Times New Roman"/>
              </a:rPr>
              <a:t>We will make an online page to track the implementation, incl. opportunities to participate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/>
                <a:ea typeface="Roboto"/>
                <a:cs typeface="Times New Roman"/>
              </a:rPr>
              <a:t>We will report three times a year to the EG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Let us know if you have ideas!</a:t>
            </a:r>
            <a:endParaRPr lang="en-I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435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7000"/>
    </mc:Choice>
    <mc:Fallback xmlns="">
      <p:transition spd="slow" advClick="0" advTm="27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8d8558-386b-4b7a-9934-ee7da0a4309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A3E93BFF5E64B81FD2752BF1BECD6" ma:contentTypeVersion="14" ma:contentTypeDescription="Create a new document." ma:contentTypeScope="" ma:versionID="da4e80a661110df4d7392d0b0ad65c8d">
  <xsd:schema xmlns:xsd="http://www.w3.org/2001/XMLSchema" xmlns:xs="http://www.w3.org/2001/XMLSchema" xmlns:p="http://schemas.microsoft.com/office/2006/metadata/properties" xmlns:ns2="4d8d8558-386b-4b7a-9934-ee7da0a43094" xmlns:ns3="5142aa42-1af1-41a6-85f2-be9d08ee8af9" targetNamespace="http://schemas.microsoft.com/office/2006/metadata/properties" ma:root="true" ma:fieldsID="76682d35caba6dd78801367249e3e9fe" ns2:_="" ns3:_="">
    <xsd:import namespace="4d8d8558-386b-4b7a-9934-ee7da0a43094"/>
    <xsd:import namespace="5142aa42-1af1-41a6-85f2-be9d08ee8a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d8558-386b-4b7a-9934-ee7da0a430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2aa42-1af1-41a6-85f2-be9d08ee8a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907D49-1AFD-4AB1-816E-EF30F4E67E9B}">
  <ds:schemaRefs>
    <ds:schemaRef ds:uri="33e07890-6196-4e26-9dd2-53178dae8e48"/>
    <ds:schemaRef ds:uri="4d8d8558-386b-4b7a-9934-ee7da0a43094"/>
    <ds:schemaRef ds:uri="faa54b14-608b-44ba-8621-4287d9574b2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BB32D3F-CA41-47D1-82B6-66EB99947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ADCFB2-C356-4467-829A-EF19AF7A6E06}">
  <ds:schemaRefs>
    <ds:schemaRef ds:uri="4d8d8558-386b-4b7a-9934-ee7da0a43094"/>
    <ds:schemaRef ds:uri="5142aa42-1af1-41a6-85f2-be9d08ee8a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2072</TotalTime>
  <Words>188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Friso Claesen</dc:creator>
  <cp:keywords/>
  <dc:description/>
  <cp:lastModifiedBy>GIACOLETTO Thomas (REFORM)</cp:lastModifiedBy>
  <cp:revision>23</cp:revision>
  <dcterms:created xsi:type="dcterms:W3CDTF">2023-05-02T10:18:26Z</dcterms:created>
  <dcterms:modified xsi:type="dcterms:W3CDTF">2024-06-26T13:15:19Z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181800</vt:r8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ColorHex">
    <vt:lpwstr/>
  </property>
  <property fmtid="{D5CDD505-2E9C-101B-9397-08002B2CF9AE}" pid="6" name="_Emoji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_ColorTag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  <property fmtid="{D5CDD505-2E9C-101B-9397-08002B2CF9AE}" pid="13" name="MSIP_Label_6bd9ddd1-4d20-43f6-abfa-fc3c07406f94_Enabled">
    <vt:lpwstr>true</vt:lpwstr>
  </property>
  <property fmtid="{D5CDD505-2E9C-101B-9397-08002B2CF9AE}" pid="14" name="MSIP_Label_6bd9ddd1-4d20-43f6-abfa-fc3c07406f94_SetDate">
    <vt:lpwstr>2024-04-22T14:48:19Z</vt:lpwstr>
  </property>
  <property fmtid="{D5CDD505-2E9C-101B-9397-08002B2CF9AE}" pid="15" name="MSIP_Label_6bd9ddd1-4d20-43f6-abfa-fc3c07406f94_Method">
    <vt:lpwstr>Standard</vt:lpwstr>
  </property>
  <property fmtid="{D5CDD505-2E9C-101B-9397-08002B2CF9AE}" pid="16" name="MSIP_Label_6bd9ddd1-4d20-43f6-abfa-fc3c07406f94_Name">
    <vt:lpwstr>Commission Use</vt:lpwstr>
  </property>
  <property fmtid="{D5CDD505-2E9C-101B-9397-08002B2CF9AE}" pid="17" name="MSIP_Label_6bd9ddd1-4d20-43f6-abfa-fc3c07406f94_SiteId">
    <vt:lpwstr>b24c8b06-522c-46fe-9080-70926f8dddb1</vt:lpwstr>
  </property>
  <property fmtid="{D5CDD505-2E9C-101B-9397-08002B2CF9AE}" pid="18" name="MSIP_Label_6bd9ddd1-4d20-43f6-abfa-fc3c07406f94_ActionId">
    <vt:lpwstr>68f25324-0b4f-4852-bf48-680f8102a361</vt:lpwstr>
  </property>
  <property fmtid="{D5CDD505-2E9C-101B-9397-08002B2CF9AE}" pid="19" name="MSIP_Label_6bd9ddd1-4d20-43f6-abfa-fc3c07406f94_ContentBits">
    <vt:lpwstr>0</vt:lpwstr>
  </property>
  <property fmtid="{D5CDD505-2E9C-101B-9397-08002B2CF9AE}" pid="20" name="ContentTypeId">
    <vt:lpwstr>0x010100A03A3E93BFF5E64B81FD2752BF1BECD6</vt:lpwstr>
  </property>
</Properties>
</file>